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412436"/>
            <a:ext cx="8610600" cy="1938992"/>
          </a:xfrm>
          <a:prstGeom prst="rect">
            <a:avLst/>
          </a:prstGeom>
          <a:noFill/>
        </p:spPr>
        <p:txBody>
          <a:bodyPr wrap="square" rtlCol="0">
            <a:spAutoFit/>
          </a:bodyPr>
          <a:lstStyle/>
          <a:p>
            <a:r>
              <a:rPr lang="en-US" sz="2400" b="1" dirty="0"/>
              <a:t>STUDENT NAME   </a:t>
            </a:r>
            <a:r>
              <a:rPr lang="en-US" sz="2400" dirty="0"/>
              <a:t>: TAMILARASI R</a:t>
            </a:r>
          </a:p>
          <a:p>
            <a:r>
              <a:rPr lang="en-US" sz="2400" b="1" dirty="0"/>
              <a:t>REGISTER NO        </a:t>
            </a:r>
            <a:r>
              <a:rPr lang="en-US" sz="2400"/>
              <a:t>: 122200063</a:t>
            </a:r>
            <a:endParaRPr lang="en-US" sz="2400" dirty="0"/>
          </a:p>
          <a:p>
            <a:r>
              <a:rPr lang="en-US" sz="2400" b="1" dirty="0"/>
              <a:t>DEPARTMENT</a:t>
            </a:r>
            <a:r>
              <a:rPr lang="en-US" sz="2400" dirty="0"/>
              <a:t>       : BCOM(CORPORATE SECRETARYSHIP)</a:t>
            </a:r>
          </a:p>
          <a:p>
            <a:r>
              <a:rPr lang="en-US" sz="2400" b="1" dirty="0"/>
              <a:t>COLLEGE</a:t>
            </a:r>
            <a:r>
              <a:rPr lang="en-US" sz="2400" dirty="0"/>
              <a:t>                :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228600" y="230891"/>
            <a:ext cx="11430000" cy="67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2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57200" y="385444"/>
            <a:ext cx="10979467" cy="4461029"/>
          </a:xfrm>
        </p:spPr>
        <p:txBody>
          <a:bodyPr/>
          <a:lstStyle/>
          <a:p>
            <a:pPr>
              <a:lnSpc>
                <a:spcPct val="200000"/>
              </a:lnSpc>
            </a:pPr>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1150" y="3871055"/>
            <a:ext cx="2762250" cy="2850595"/>
            <a:chOff x="7991475" y="3224161"/>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3224161"/>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667457"/>
            <a:ext cx="11474133" cy="4628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a:t>
            </a:r>
            <a:r>
              <a:rPr kumimoji="0" lang="en-US" altLang="en-US" sz="2000" b="0" i="0" u="none" strike="noStrike" cap="none" normalizeH="0" baseline="0" dirty="0" err="1">
                <a:ln>
                  <a:noFill/>
                </a:ln>
                <a:solidFill>
                  <a:schemeClr val="tx1"/>
                </a:solidFill>
                <a:effectLst/>
                <a:latin typeface="Arial" panose="020B0604020202020204" pitchFamily="34" charset="0"/>
              </a:rPr>
              <a:t>i</a:t>
            </a:r>
            <a:r>
              <a:rPr lang="en-US" altLang="en-US" sz="2000" dirty="0" err="1">
                <a:latin typeface="Arial" panose="020B0604020202020204" pitchFamily="34" charset="0"/>
              </a:rPr>
              <a:t>m</a:t>
            </a:r>
            <a:r>
              <a:rPr kumimoji="0" lang="en-US" altLang="en-US" sz="2000" b="0" i="0" u="none" strike="noStrike" cap="none" normalizeH="0" baseline="0" dirty="0" err="1">
                <a:ln>
                  <a:noFill/>
                </a:ln>
                <a:solidFill>
                  <a:schemeClr val="tx1"/>
                </a:solidFill>
                <a:effectLst/>
                <a:latin typeface="Arial" panose="020B0604020202020204" pitchFamily="34" charset="0"/>
              </a:rPr>
              <a:t>acting</a:t>
            </a:r>
            <a:r>
              <a:rPr kumimoji="0" lang="en-US" altLang="en-US" sz="2000" b="0" i="0" u="none" strike="noStrike" cap="none" normalizeH="0" baseline="0" dirty="0">
                <a:ln>
                  <a:noFill/>
                </a:ln>
                <a:solidFill>
                  <a:schemeClr val="tx1"/>
                </a:solidFill>
                <a:effectLst/>
                <a:latin typeface="Arial" panose="020B0604020202020204" pitchFamily="34" charset="0"/>
              </a:rPr>
              <a:t> productivity</a:t>
            </a: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2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5961825"/>
          </a:xfrm>
          <a:prstGeom prst="rect">
            <a:avLst/>
          </a:prstGeom>
        </p:spPr>
        <p:txBody>
          <a:bodyPr vert="horz" wrap="square" lIns="0" tIns="16510" rIns="0" bIns="0" rtlCol="0">
            <a:spAutoFit/>
          </a:bodyPr>
          <a:lstStyle/>
          <a:p>
            <a:pPr marL="12700">
              <a:lnSpc>
                <a:spcPct val="15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423551"/>
            <a:ext cx="958215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381000"/>
            <a:ext cx="10681335" cy="6282220"/>
          </a:xfrm>
        </p:spPr>
        <p:txBody>
          <a:bodyPr/>
          <a:lstStyle/>
          <a:p>
            <a:pPr algn="l">
              <a:lnSpc>
                <a:spcPct val="150000"/>
              </a:lnSpc>
            </a:pPr>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641</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 AN</cp:lastModifiedBy>
  <cp:revision>19</cp:revision>
  <dcterms:created xsi:type="dcterms:W3CDTF">2024-03-29T15:07:22Z</dcterms:created>
  <dcterms:modified xsi:type="dcterms:W3CDTF">2024-09-29T04:40:43Z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