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9/28/2023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9/28/2023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9/28/2023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9/28/2023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9/28/2023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9/28/2023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99DA-1F2F-3C45-6443-CA5006D5F977}"/>
              </a:ext>
            </a:extLst>
          </p:cNvPr>
          <p:cNvSpPr>
            <a:spLocks noGrp="1"/>
          </p:cNvSpPr>
          <p:nvPr>
            <p:ph type="ctrTitle"/>
          </p:nvPr>
        </p:nvSpPr>
        <p:spPr>
          <a:xfrm>
            <a:off x="2708060" y="3585409"/>
            <a:ext cx="5518066" cy="2268559"/>
          </a:xfrm>
        </p:spPr>
        <p:txBody>
          <a:bodyPr>
            <a:normAutofit fontScale="90000"/>
          </a:bodyPr>
          <a:lstStyle/>
          <a:p>
            <a:r>
              <a:rPr lang="en-IN" b="1" dirty="0">
                <a:solidFill>
                  <a:schemeClr val="accent1"/>
                </a:solidFill>
              </a:rPr>
              <a:t>NOISE POLLUTION MONITORING </a:t>
            </a:r>
            <a:endParaRPr lang="en-US" b="1" dirty="0">
              <a:solidFill>
                <a:schemeClr val="accent1"/>
              </a:solidFill>
            </a:endParaRPr>
          </a:p>
        </p:txBody>
      </p:sp>
    </p:spTree>
    <p:extLst>
      <p:ext uri="{BB962C8B-B14F-4D97-AF65-F5344CB8AC3E}">
        <p14:creationId xmlns:p14="http://schemas.microsoft.com/office/powerpoint/2010/main" val="427356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3B1B-933A-09C9-5FC9-84364EEA61F7}"/>
              </a:ext>
            </a:extLst>
          </p:cNvPr>
          <p:cNvSpPr>
            <a:spLocks noGrp="1"/>
          </p:cNvSpPr>
          <p:nvPr>
            <p:ph type="title"/>
          </p:nvPr>
        </p:nvSpPr>
        <p:spPr>
          <a:xfrm>
            <a:off x="-359993" y="625641"/>
            <a:ext cx="7958331" cy="1247611"/>
          </a:xfrm>
        </p:spPr>
        <p:txBody>
          <a:bodyPr/>
          <a:lstStyle/>
          <a:p>
            <a:r>
              <a:rPr lang="en-IN" b="1" dirty="0">
                <a:solidFill>
                  <a:schemeClr val="accent1"/>
                </a:solidFill>
              </a:rPr>
              <a:t>PROBLEM STATEMENT </a:t>
            </a:r>
            <a:endParaRPr lang="en-US" b="1" dirty="0">
              <a:solidFill>
                <a:schemeClr val="accent1"/>
              </a:solidFill>
            </a:endParaRPr>
          </a:p>
        </p:txBody>
      </p:sp>
      <p:sp>
        <p:nvSpPr>
          <p:cNvPr id="3" name="Content Placeholder 2">
            <a:extLst>
              <a:ext uri="{FF2B5EF4-FFF2-40B4-BE49-F238E27FC236}">
                <a16:creationId xmlns:a16="http://schemas.microsoft.com/office/drawing/2014/main" id="{0453239C-29AD-9E1A-73A2-D03759F3F771}"/>
              </a:ext>
            </a:extLst>
          </p:cNvPr>
          <p:cNvSpPr>
            <a:spLocks noGrp="1"/>
          </p:cNvSpPr>
          <p:nvPr>
            <p:ph idx="1"/>
          </p:nvPr>
        </p:nvSpPr>
        <p:spPr/>
        <p:txBody>
          <a:bodyPr/>
          <a:lstStyle/>
          <a:p>
            <a:r>
              <a:rPr lang="en-IN" dirty="0"/>
              <a:t>Noise pollution is a growing concern in urban and residential areas, adversely affecting public health and quality of life. The problem statement is to design and implement an effective noise pollution monitoring system to address this issue.</a:t>
            </a:r>
          </a:p>
          <a:p>
            <a:endParaRPr lang="en-US" dirty="0">
              <a:solidFill>
                <a:schemeClr val="accent1"/>
              </a:solidFill>
            </a:endParaRPr>
          </a:p>
        </p:txBody>
      </p:sp>
      <p:pic>
        <p:nvPicPr>
          <p:cNvPr id="4" name="Picture 4">
            <a:extLst>
              <a:ext uri="{FF2B5EF4-FFF2-40B4-BE49-F238E27FC236}">
                <a16:creationId xmlns:a16="http://schemas.microsoft.com/office/drawing/2014/main" id="{D136CC26-E070-B6CA-0FBC-E346C3086912}"/>
              </a:ext>
            </a:extLst>
          </p:cNvPr>
          <p:cNvPicPr>
            <a:picLocks noChangeAspect="1"/>
          </p:cNvPicPr>
          <p:nvPr/>
        </p:nvPicPr>
        <p:blipFill>
          <a:blip r:embed="rId2"/>
          <a:stretch>
            <a:fillRect/>
          </a:stretch>
        </p:blipFill>
        <p:spPr>
          <a:xfrm>
            <a:off x="8386010" y="4709590"/>
            <a:ext cx="2370221" cy="1921438"/>
          </a:xfrm>
          <a:prstGeom prst="rect">
            <a:avLst/>
          </a:prstGeom>
        </p:spPr>
      </p:pic>
    </p:spTree>
    <p:extLst>
      <p:ext uri="{BB962C8B-B14F-4D97-AF65-F5344CB8AC3E}">
        <p14:creationId xmlns:p14="http://schemas.microsoft.com/office/powerpoint/2010/main" val="415316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6C45-6F3D-9CA9-DAEE-ABC21CF1A6C4}"/>
              </a:ext>
            </a:extLst>
          </p:cNvPr>
          <p:cNvSpPr>
            <a:spLocks noGrp="1"/>
          </p:cNvSpPr>
          <p:nvPr>
            <p:ph type="title"/>
          </p:nvPr>
        </p:nvSpPr>
        <p:spPr>
          <a:xfrm>
            <a:off x="-1334550" y="808055"/>
            <a:ext cx="7958331" cy="1077229"/>
          </a:xfrm>
        </p:spPr>
        <p:txBody>
          <a:bodyPr/>
          <a:lstStyle/>
          <a:p>
            <a:r>
              <a:rPr lang="en-IN" b="1" dirty="0">
                <a:solidFill>
                  <a:schemeClr val="accent1"/>
                </a:solidFill>
              </a:rPr>
              <a:t>METHODOLOGY</a:t>
            </a:r>
            <a:r>
              <a:rPr lang="en-IN" dirty="0"/>
              <a:t> </a:t>
            </a:r>
            <a:endParaRPr lang="en-US" dirty="0"/>
          </a:p>
        </p:txBody>
      </p:sp>
      <p:sp>
        <p:nvSpPr>
          <p:cNvPr id="10" name="Content Placeholder 9">
            <a:extLst>
              <a:ext uri="{FF2B5EF4-FFF2-40B4-BE49-F238E27FC236}">
                <a16:creationId xmlns:a16="http://schemas.microsoft.com/office/drawing/2014/main" id="{AC6827A3-305D-9842-6B72-7CDFB057D174}"/>
              </a:ext>
            </a:extLst>
          </p:cNvPr>
          <p:cNvSpPr>
            <a:spLocks noGrp="1"/>
          </p:cNvSpPr>
          <p:nvPr>
            <p:ph idx="1"/>
          </p:nvPr>
        </p:nvSpPr>
        <p:spPr>
          <a:xfrm>
            <a:off x="3210099" y="1383633"/>
            <a:ext cx="8140636" cy="4666312"/>
          </a:xfrm>
        </p:spPr>
        <p:txBody>
          <a:bodyPr>
            <a:normAutofit fontScale="85000" lnSpcReduction="20000"/>
          </a:bodyPr>
          <a:lstStyle/>
          <a:p>
            <a:r>
              <a:rPr lang="en-IN" b="1" dirty="0"/>
              <a:t>Monitoring noise pollution using the Internet of Things (</a:t>
            </a:r>
            <a:r>
              <a:rPr lang="en-IN" b="1" dirty="0" err="1"/>
              <a:t>IoT</a:t>
            </a:r>
            <a:r>
              <a:rPr lang="en-IN" b="1" dirty="0"/>
              <a:t>) involves the integration of sensors, data transmission, and data analysis.</a:t>
            </a:r>
          </a:p>
          <a:p>
            <a:r>
              <a:rPr lang="en-IN" b="1" dirty="0"/>
              <a:t> Sensor Selection:</a:t>
            </a:r>
          </a:p>
          <a:p>
            <a:r>
              <a:rPr lang="en-IN" b="1" dirty="0"/>
              <a:t>Choose appropriate noise sensors (e.g., sound level meters or microphones) capable of measuring sound levels accurately.
Consider factors like frequency range, sensitivity, and environmental durability when selecting sensors.
Sensor Placement:
Identify strategic locations for sensor placement, considering areas of interest and potential noise sources (e.g., roads, factories, residential areas).
Ensure sensors are adequately spaced for comprehensive coverage.</a:t>
            </a:r>
            <a:endParaRPr lang="en-US" b="1" dirty="0"/>
          </a:p>
        </p:txBody>
      </p:sp>
      <p:pic>
        <p:nvPicPr>
          <p:cNvPr id="11" name="Picture 11">
            <a:extLst>
              <a:ext uri="{FF2B5EF4-FFF2-40B4-BE49-F238E27FC236}">
                <a16:creationId xmlns:a16="http://schemas.microsoft.com/office/drawing/2014/main" id="{79751657-938E-DA5B-A794-59A24E3164E4}"/>
              </a:ext>
            </a:extLst>
          </p:cNvPr>
          <p:cNvPicPr>
            <a:picLocks noChangeAspect="1"/>
          </p:cNvPicPr>
          <p:nvPr/>
        </p:nvPicPr>
        <p:blipFill>
          <a:blip r:embed="rId2"/>
          <a:stretch>
            <a:fillRect/>
          </a:stretch>
        </p:blipFill>
        <p:spPr>
          <a:xfrm>
            <a:off x="1150580" y="1596033"/>
            <a:ext cx="1965599" cy="4465944"/>
          </a:xfrm>
          <a:prstGeom prst="rect">
            <a:avLst/>
          </a:prstGeom>
        </p:spPr>
      </p:pic>
    </p:spTree>
    <p:extLst>
      <p:ext uri="{BB962C8B-B14F-4D97-AF65-F5344CB8AC3E}">
        <p14:creationId xmlns:p14="http://schemas.microsoft.com/office/powerpoint/2010/main" val="113133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8DAC9-895C-26F2-9490-7C6558730E2A}"/>
              </a:ext>
            </a:extLst>
          </p:cNvPr>
          <p:cNvSpPr>
            <a:spLocks noGrp="1"/>
          </p:cNvSpPr>
          <p:nvPr>
            <p:ph idx="1"/>
          </p:nvPr>
        </p:nvSpPr>
        <p:spPr>
          <a:xfrm>
            <a:off x="2370221" y="252663"/>
            <a:ext cx="8313821" cy="6605337"/>
          </a:xfrm>
        </p:spPr>
        <p:txBody>
          <a:bodyPr>
            <a:normAutofit/>
          </a:bodyPr>
          <a:lstStyle/>
          <a:p>
            <a:r>
              <a:rPr lang="en-IN" b="1" dirty="0"/>
              <a:t>Data Transmission:
Use a reliable communication protocol (e.g., Wi-Fi, cellular, </a:t>
            </a:r>
            <a:r>
              <a:rPr lang="en-IN" b="1" dirty="0" err="1"/>
              <a:t>LoRa</a:t>
            </a:r>
            <a:r>
              <a:rPr lang="en-IN" b="1" dirty="0"/>
              <a:t>, or NB-</a:t>
            </a:r>
            <a:r>
              <a:rPr lang="en-IN" b="1" dirty="0" err="1"/>
              <a:t>IoT</a:t>
            </a:r>
            <a:r>
              <a:rPr lang="en-IN" b="1" dirty="0"/>
              <a:t>) to transmit data from </a:t>
            </a:r>
            <a:r>
              <a:rPr lang="en-IN" b="1" dirty="0" err="1"/>
              <a:t>IoT</a:t>
            </a:r>
            <a:r>
              <a:rPr lang="en-IN" b="1" dirty="0"/>
              <a:t> devices to a central data repository.
Ensure secure and encrypted data transmission to protect sensitive information.</a:t>
            </a:r>
          </a:p>
          <a:p>
            <a:r>
              <a:rPr lang="en-IN" b="1" dirty="0"/>
              <a:t>Real-time Monitoring:
Set up a dashboard or web application for real-time noise level monitoring.
Display noise data in a user-friendly interface, allowing users to visualize current noise levels.</a:t>
            </a:r>
            <a:endParaRPr lang="en-US" b="1" dirty="0"/>
          </a:p>
        </p:txBody>
      </p:sp>
    </p:spTree>
    <p:extLst>
      <p:ext uri="{BB962C8B-B14F-4D97-AF65-F5344CB8AC3E}">
        <p14:creationId xmlns:p14="http://schemas.microsoft.com/office/powerpoint/2010/main" val="21461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FD14-C00D-4BE8-BC37-004E9C4A86BA}"/>
              </a:ext>
            </a:extLst>
          </p:cNvPr>
          <p:cNvSpPr>
            <a:spLocks noGrp="1"/>
          </p:cNvSpPr>
          <p:nvPr>
            <p:ph type="title"/>
          </p:nvPr>
        </p:nvSpPr>
        <p:spPr>
          <a:xfrm>
            <a:off x="710818" y="808056"/>
            <a:ext cx="7958331" cy="1077229"/>
          </a:xfrm>
        </p:spPr>
        <p:txBody>
          <a:bodyPr/>
          <a:lstStyle/>
          <a:p>
            <a:r>
              <a:rPr lang="en-IN" b="1" dirty="0">
                <a:solidFill>
                  <a:schemeClr val="accent1"/>
                </a:solidFill>
              </a:rPr>
              <a:t>HARDWARE COMPONENTS </a:t>
            </a:r>
            <a:endParaRPr lang="en-US" b="1" dirty="0">
              <a:solidFill>
                <a:schemeClr val="accent1"/>
              </a:solidFill>
            </a:endParaRPr>
          </a:p>
        </p:txBody>
      </p:sp>
      <p:sp>
        <p:nvSpPr>
          <p:cNvPr id="3" name="Content Placeholder 2">
            <a:extLst>
              <a:ext uri="{FF2B5EF4-FFF2-40B4-BE49-F238E27FC236}">
                <a16:creationId xmlns:a16="http://schemas.microsoft.com/office/drawing/2014/main" id="{14F8A3F4-106A-08D7-6CC3-DB8F2564CDDB}"/>
              </a:ext>
            </a:extLst>
          </p:cNvPr>
          <p:cNvSpPr>
            <a:spLocks noGrp="1"/>
          </p:cNvSpPr>
          <p:nvPr>
            <p:ph idx="1"/>
          </p:nvPr>
        </p:nvSpPr>
        <p:spPr>
          <a:xfrm>
            <a:off x="2773599" y="1588168"/>
            <a:ext cx="7633717" cy="4870850"/>
          </a:xfrm>
        </p:spPr>
        <p:txBody>
          <a:bodyPr>
            <a:normAutofit/>
          </a:bodyPr>
          <a:lstStyle/>
          <a:p>
            <a:r>
              <a:rPr lang="en-IN" b="1" dirty="0"/>
              <a:t>Noise Sensors: High-precision noise sensors strategically placed across the target area for data collection.
Data Logger: A central data logging unit to collect, timestamp, and store noise level data from sensors.
Communication Infrastructure: Reliable internet connectivity or a dedicated network for real-time data transmission.
Power Supply: A stable power source or backup system to ensure continuous monitoring.</a:t>
            </a:r>
            <a:endParaRPr lang="en-US" b="1" dirty="0"/>
          </a:p>
        </p:txBody>
      </p:sp>
    </p:spTree>
    <p:extLst>
      <p:ext uri="{BB962C8B-B14F-4D97-AF65-F5344CB8AC3E}">
        <p14:creationId xmlns:p14="http://schemas.microsoft.com/office/powerpoint/2010/main" val="7979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A904-CC78-4667-FDAD-4678D483C83B}"/>
              </a:ext>
            </a:extLst>
          </p:cNvPr>
          <p:cNvSpPr>
            <a:spLocks noGrp="1"/>
          </p:cNvSpPr>
          <p:nvPr>
            <p:ph type="title"/>
          </p:nvPr>
        </p:nvSpPr>
        <p:spPr>
          <a:xfrm>
            <a:off x="1970322" y="0"/>
            <a:ext cx="2409173" cy="2039918"/>
          </a:xfrm>
        </p:spPr>
        <p:txBody>
          <a:bodyPr>
            <a:normAutofit/>
          </a:bodyPr>
          <a:lstStyle/>
          <a:p>
            <a:r>
              <a:rPr lang="en-IN" b="1" dirty="0">
                <a:solidFill>
                  <a:schemeClr val="accent1"/>
                </a:solidFill>
              </a:rPr>
              <a:t>PROBLEM SOLUTION </a:t>
            </a:r>
            <a:endParaRPr lang="en-US" b="1" dirty="0">
              <a:solidFill>
                <a:schemeClr val="accent1"/>
              </a:solidFill>
            </a:endParaRPr>
          </a:p>
        </p:txBody>
      </p:sp>
      <p:sp>
        <p:nvSpPr>
          <p:cNvPr id="14" name="Content Placeholder 13">
            <a:extLst>
              <a:ext uri="{FF2B5EF4-FFF2-40B4-BE49-F238E27FC236}">
                <a16:creationId xmlns:a16="http://schemas.microsoft.com/office/drawing/2014/main" id="{0870A2AA-9919-D003-8087-4A5EBB956A4C}"/>
              </a:ext>
            </a:extLst>
          </p:cNvPr>
          <p:cNvSpPr>
            <a:spLocks noGrp="1"/>
          </p:cNvSpPr>
          <p:nvPr>
            <p:ph idx="1"/>
          </p:nvPr>
        </p:nvSpPr>
        <p:spPr/>
        <p:txBody>
          <a:bodyPr>
            <a:normAutofit fontScale="70000" lnSpcReduction="20000"/>
          </a:bodyPr>
          <a:lstStyle/>
          <a:p>
            <a:r>
              <a:rPr lang="en-IN" b="1" dirty="0"/>
              <a:t>Develop a comprehensive noise pollution monitoring system that meets the following criteria:
Real-time Monitoring: Collect and transmit noise data in real-time for immediate analysis.
Data Storage: Store historical noise data for trend analysis and reporting.
Data Analysis: Implement algorithms to identify noise sources, patterns, and anomalies.
User Interface: Create a user-friendly interface for data visualization and reporting.
Alert System: Implement an alert system to notify relevant authorities or the public of excessive noise levels.
Integration: Enable integration with geographic information systems (GIS) for spatial analysis.</a:t>
            </a:r>
            <a:endParaRPr lang="en-US" b="1" dirty="0"/>
          </a:p>
        </p:txBody>
      </p:sp>
      <p:sp>
        <p:nvSpPr>
          <p:cNvPr id="15" name="Text Placeholder 14">
            <a:extLst>
              <a:ext uri="{FF2B5EF4-FFF2-40B4-BE49-F238E27FC236}">
                <a16:creationId xmlns:a16="http://schemas.microsoft.com/office/drawing/2014/main" id="{BD74C4AC-9CC5-9D54-4D13-BBB08718C9EB}"/>
              </a:ext>
            </a:extLst>
          </p:cNvPr>
          <p:cNvSpPr>
            <a:spLocks noGrp="1"/>
          </p:cNvSpPr>
          <p:nvPr>
            <p:ph type="body" sz="half" idx="2"/>
          </p:nvPr>
        </p:nvSpPr>
        <p:spPr/>
        <p:txBody>
          <a:bodyPr/>
          <a:lstStyle/>
          <a:p>
            <a:endParaRPr lang="en-US"/>
          </a:p>
        </p:txBody>
      </p:sp>
      <p:pic>
        <p:nvPicPr>
          <p:cNvPr id="16" name="Picture 16">
            <a:extLst>
              <a:ext uri="{FF2B5EF4-FFF2-40B4-BE49-F238E27FC236}">
                <a16:creationId xmlns:a16="http://schemas.microsoft.com/office/drawing/2014/main" id="{7313D931-5862-1C64-9794-CED0E72227EB}"/>
              </a:ext>
            </a:extLst>
          </p:cNvPr>
          <p:cNvPicPr>
            <a:picLocks noChangeAspect="1"/>
          </p:cNvPicPr>
          <p:nvPr/>
        </p:nvPicPr>
        <p:blipFill>
          <a:blip r:embed="rId2"/>
          <a:stretch>
            <a:fillRect/>
          </a:stretch>
        </p:blipFill>
        <p:spPr>
          <a:xfrm>
            <a:off x="1684864" y="2480732"/>
            <a:ext cx="3235275" cy="3569212"/>
          </a:xfrm>
          <a:prstGeom prst="rect">
            <a:avLst/>
          </a:prstGeom>
        </p:spPr>
      </p:pic>
    </p:spTree>
    <p:extLst>
      <p:ext uri="{BB962C8B-B14F-4D97-AF65-F5344CB8AC3E}">
        <p14:creationId xmlns:p14="http://schemas.microsoft.com/office/powerpoint/2010/main" val="326239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76210-A4A3-A6AD-40CF-AC966FC2E316}"/>
              </a:ext>
            </a:extLst>
          </p:cNvPr>
          <p:cNvSpPr>
            <a:spLocks noGrp="1"/>
          </p:cNvSpPr>
          <p:nvPr>
            <p:ph type="title"/>
          </p:nvPr>
        </p:nvSpPr>
        <p:spPr>
          <a:xfrm>
            <a:off x="-2008318" y="808056"/>
            <a:ext cx="7958331" cy="1077229"/>
          </a:xfrm>
        </p:spPr>
        <p:txBody>
          <a:bodyPr/>
          <a:lstStyle/>
          <a:p>
            <a:r>
              <a:rPr lang="en-IN" b="1" dirty="0">
                <a:solidFill>
                  <a:schemeClr val="accent1"/>
                </a:solidFill>
              </a:rPr>
              <a:t>CONCLUSION</a:t>
            </a:r>
            <a:r>
              <a:rPr lang="en-IN" b="1" dirty="0"/>
              <a:t> </a:t>
            </a:r>
            <a:endParaRPr lang="en-US" b="1" dirty="0"/>
          </a:p>
        </p:txBody>
      </p:sp>
      <p:sp>
        <p:nvSpPr>
          <p:cNvPr id="3" name="Content Placeholder 2">
            <a:extLst>
              <a:ext uri="{FF2B5EF4-FFF2-40B4-BE49-F238E27FC236}">
                <a16:creationId xmlns:a16="http://schemas.microsoft.com/office/drawing/2014/main" id="{A0FC7471-93F5-750F-AC53-6534938C74A4}"/>
              </a:ext>
            </a:extLst>
          </p:cNvPr>
          <p:cNvSpPr>
            <a:spLocks noGrp="1"/>
          </p:cNvSpPr>
          <p:nvPr>
            <p:ph idx="1"/>
          </p:nvPr>
        </p:nvSpPr>
        <p:spPr/>
        <p:txBody>
          <a:bodyPr>
            <a:normAutofit fontScale="92500" lnSpcReduction="10000"/>
          </a:bodyPr>
          <a:lstStyle/>
          <a:p>
            <a:r>
              <a:rPr lang="en-IN" dirty="0"/>
              <a:t>A well-designed noise pollution monitoring system will provide valuable insights into noise patterns, helping communities and authorities make informed decisions regarding noise mitigation strategies. By identifying noise sources and their impact, this system contributes to creating quieter and healthier urban and residential environments, ultimately improving the overall quality of life for residents.
Implementing such a system will require careful consideration of hardware components, data management, and analysis techniques to achieve the desired results and address the problem of noise pollution effectively.</a:t>
            </a:r>
            <a:endParaRPr lang="en-US" dirty="0"/>
          </a:p>
        </p:txBody>
      </p:sp>
    </p:spTree>
    <p:extLst>
      <p:ext uri="{BB962C8B-B14F-4D97-AF65-F5344CB8AC3E}">
        <p14:creationId xmlns:p14="http://schemas.microsoft.com/office/powerpoint/2010/main" val="363027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FD53-4DB0-8077-589C-62F11EBF01D2}"/>
              </a:ext>
            </a:extLst>
          </p:cNvPr>
          <p:cNvSpPr>
            <a:spLocks noGrp="1"/>
          </p:cNvSpPr>
          <p:nvPr>
            <p:ph type="ctrTitle"/>
          </p:nvPr>
        </p:nvSpPr>
        <p:spPr/>
        <p:txBody>
          <a:bodyPr/>
          <a:lstStyle/>
          <a:p>
            <a:r>
              <a:rPr lang="en-IN" b="1" dirty="0">
                <a:solidFill>
                  <a:schemeClr val="accent1"/>
                </a:solidFill>
              </a:rPr>
              <a:t>THANK </a:t>
            </a:r>
            <a:r>
              <a:rPr lang="en-IN" b="1">
                <a:solidFill>
                  <a:schemeClr val="accent1"/>
                </a:solidFill>
              </a:rPr>
              <a:t>YOU </a:t>
            </a:r>
            <a:endParaRPr lang="en-US" b="1" dirty="0">
              <a:solidFill>
                <a:schemeClr val="accent1"/>
              </a:solidFill>
            </a:endParaRPr>
          </a:p>
        </p:txBody>
      </p:sp>
      <p:sp>
        <p:nvSpPr>
          <p:cNvPr id="7" name="TextBox 6">
            <a:extLst>
              <a:ext uri="{FF2B5EF4-FFF2-40B4-BE49-F238E27FC236}">
                <a16:creationId xmlns:a16="http://schemas.microsoft.com/office/drawing/2014/main" id="{E73B3836-5F08-C04B-D6AB-4C62931199A6}"/>
              </a:ext>
            </a:extLst>
          </p:cNvPr>
          <p:cNvSpPr txBox="1"/>
          <p:nvPr/>
        </p:nvSpPr>
        <p:spPr>
          <a:xfrm>
            <a:off x="5181600" y="757989"/>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95067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Madison</vt:lpstr>
      <vt:lpstr>NOISE POLLUTION MONITORING </vt:lpstr>
      <vt:lpstr>PROBLEM STATEMENT </vt:lpstr>
      <vt:lpstr>METHODOLOGY </vt:lpstr>
      <vt:lpstr>PowerPoint Presentation</vt:lpstr>
      <vt:lpstr>HARDWARE COMPONENTS </vt:lpstr>
      <vt:lpstr>PROBLEM SOLUTION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dc:title>
  <dc:creator>Guest User</dc:creator>
  <cp:lastModifiedBy>Guest User</cp:lastModifiedBy>
  <cp:revision>1</cp:revision>
  <dcterms:created xsi:type="dcterms:W3CDTF">2023-09-28T11:32:46Z</dcterms:created>
  <dcterms:modified xsi:type="dcterms:W3CDTF">2023-09-28T12:57:40Z</dcterms:modified>
</cp:coreProperties>
</file>