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0"/>
    <p:restoredTop sz="94737"/>
  </p:normalViewPr>
  <p:slideViewPr>
    <p:cSldViewPr snapToGrid="0">
      <p:cViewPr varScale="1">
        <p:scale>
          <a:sx n="80" d="100"/>
          <a:sy n="80" d="100"/>
        </p:scale>
        <p:origin x="994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C08F8-B4BF-43F3-98F5-0464185C2E19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7B8BA-9C20-48A7-9BD0-018039B0D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162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パイチャームとか、ギットハブを使う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B8BA-9C20-48A7-9BD0-018039B0D03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947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E6A5C-1BC7-1951-090D-B30F19D0F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34D7B0-3E06-EC95-6E0E-227761973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FE877-29A3-EC02-E64B-C4600AC6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0B89-9884-2E46-A196-D20BD3BDC28A}" type="datetimeFigureOut">
              <a:rPr kumimoji="1" lang="ko-KR" altLang="en-US" smtClean="0"/>
              <a:t>2024-11-18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FD367D-B91D-5A0B-E337-70B5BD074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5E660-FCA3-729B-9CD3-7A41F42B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3097-5483-5641-8DC6-39103EA7B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950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651C8-B961-D399-43A7-D725BE30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1F2AC9-1B17-533B-3B8E-115575F6C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736B2-1BE3-68DA-69D8-F0305444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0B89-9884-2E46-A196-D20BD3BDC28A}" type="datetimeFigureOut">
              <a:rPr kumimoji="1" lang="ko-KR" altLang="en-US" smtClean="0"/>
              <a:t>2024-11-18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2B310-E2DB-ACA5-7FA8-A47D6302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25BC44-7401-215F-C01B-3647A8B6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3097-5483-5641-8DC6-39103EA7B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386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BE155D-8782-C2C9-1F61-5CDDC3F03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CCF50-2844-FD90-6305-A32BDE7EF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6C6E1-B3A1-2DF4-DF5C-A647B627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0B89-9884-2E46-A196-D20BD3BDC28A}" type="datetimeFigureOut">
              <a:rPr kumimoji="1" lang="ko-KR" altLang="en-US" smtClean="0"/>
              <a:t>2024-11-18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F429D-8750-424D-0E75-33AE34E1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B0028C-8C68-7F9D-20CB-8ECF4BFE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3097-5483-5641-8DC6-39103EA7B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66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79A8E-3956-CE73-CC44-395C8F18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6994E-5CDB-145D-F830-119BE9ABE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D7445-A893-2880-C1EA-33F32E6E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0B89-9884-2E46-A196-D20BD3BDC28A}" type="datetimeFigureOut">
              <a:rPr kumimoji="1" lang="ko-KR" altLang="en-US" smtClean="0"/>
              <a:t>2024-11-18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D25128-B20D-A20F-F6B2-847E0237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B05D22-BFC8-2F60-6BB0-CC8C786B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3097-5483-5641-8DC6-39103EA7B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349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F5E4C-B96A-227D-D3EE-A4DD6B8A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49D6F2-598E-EE67-A7B0-2D5757BF4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93F128-9DA3-7F5F-4080-7B86A6A9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0B89-9884-2E46-A196-D20BD3BDC28A}" type="datetimeFigureOut">
              <a:rPr kumimoji="1" lang="ko-KR" altLang="en-US" smtClean="0"/>
              <a:t>2024-11-18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EAE65-FFBA-AE8D-26D2-2E724D45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32969-D20C-2B59-06F8-D07F278C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3097-5483-5641-8DC6-39103EA7B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012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35C74-D6D1-CBDA-2645-CC054378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FE2028-28F2-7DAF-4123-9E149879A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4853AA-8DE7-435F-4A16-F15901B0E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403E57-2440-3F9F-621E-7ACFA2B3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0B89-9884-2E46-A196-D20BD3BDC28A}" type="datetimeFigureOut">
              <a:rPr kumimoji="1" lang="ko-KR" altLang="en-US" smtClean="0"/>
              <a:t>2024-11-18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8B63C5-D797-A05E-92F9-9EC3C6B3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C728B1-59D3-45AA-6C97-E314AC32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3097-5483-5641-8DC6-39103EA7B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0395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3ABB7-E285-3ED0-1C7D-A93C7465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29FE05-A4E9-9432-2DAC-C5D9BD02D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1F9D02-3730-3AC9-8210-31AF2D15D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7E62AE-73B6-8C2A-1B7A-349DAFE10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85D17E-382C-9EB8-00C1-752784485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4893AD-EB68-0911-83FF-E760DF16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0B89-9884-2E46-A196-D20BD3BDC28A}" type="datetimeFigureOut">
              <a:rPr kumimoji="1" lang="ko-KR" altLang="en-US" smtClean="0"/>
              <a:t>2024-11-18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B1AB9C-FB87-50BC-B6CF-DB10750E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CD14D5-ED91-8E6A-F334-A2D9CB34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3097-5483-5641-8DC6-39103EA7B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157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9F874-3BF4-B46F-C354-81A702F1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DB0DE6-9498-A1C7-5391-C8025018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0B89-9884-2E46-A196-D20BD3BDC28A}" type="datetimeFigureOut">
              <a:rPr kumimoji="1" lang="ko-KR" altLang="en-US" smtClean="0"/>
              <a:t>2024-11-18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E882EB-9B77-8520-4705-C71222A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F88390-87DD-E445-626D-12A1F77F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3097-5483-5641-8DC6-39103EA7B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898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2B5518-9F40-F1DE-3BF9-6EE5E22E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0B89-9884-2E46-A196-D20BD3BDC28A}" type="datetimeFigureOut">
              <a:rPr kumimoji="1" lang="ko-KR" altLang="en-US" smtClean="0"/>
              <a:t>2024-11-18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A7784D-3CA8-D301-9A5C-90D02CC3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87E6E5-3FA7-46DD-9A3A-E30B187B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3097-5483-5641-8DC6-39103EA7B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270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7D0C4-6324-70FD-A02C-6EEF5022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79387-362F-A798-10EB-08D2E978A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84C072-52C5-0AB4-4A92-5AD7E4878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2EA33F-C365-11B4-8842-90522222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0B89-9884-2E46-A196-D20BD3BDC28A}" type="datetimeFigureOut">
              <a:rPr kumimoji="1" lang="ko-KR" altLang="en-US" smtClean="0"/>
              <a:t>2024-11-18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802072-4FB3-DF32-ECDE-08940348F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C2FBE8-8CC2-838D-4B96-A2CD9057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3097-5483-5641-8DC6-39103EA7B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303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537A3-62A8-B4D1-15EE-820B00E12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04B85D-2125-DCD6-76B5-B3A48B4CD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2B4508-3AB2-9E24-05EF-F63416763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D6A547-B264-CC80-6D65-50C65AB7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0B89-9884-2E46-A196-D20BD3BDC28A}" type="datetimeFigureOut">
              <a:rPr kumimoji="1" lang="ko-KR" altLang="en-US" smtClean="0"/>
              <a:t>2024-11-18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74F287-1BCE-062C-2E59-07CF5E97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EFB62-B1CF-D8D8-F632-11A1468F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3097-5483-5641-8DC6-39103EA7B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802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67256B-B355-1962-D866-622349A9B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969E3-AA8E-2BA6-D596-F2A6E12AB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661990-F25D-6369-8687-F9AC0414B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BE0B89-9884-2E46-A196-D20BD3BDC28A}" type="datetimeFigureOut">
              <a:rPr kumimoji="1" lang="ko-KR" altLang="en-US" smtClean="0"/>
              <a:t>2024-11-18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8E64D-1E5E-142C-216C-2B48C1EBE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89BAD-6AB5-CA2F-8520-E49C02AA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313097-5483-5641-8DC6-39103EA7B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765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1C84EF-C7AC-DF21-7B25-B918CDDDC885}"/>
              </a:ext>
            </a:extLst>
          </p:cNvPr>
          <p:cNvSpPr txBox="1"/>
          <p:nvPr/>
        </p:nvSpPr>
        <p:spPr>
          <a:xfrm>
            <a:off x="6188980" y="301700"/>
            <a:ext cx="29953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0" dirty="0"/>
              <a:t>System Architecture</a:t>
            </a:r>
            <a:endParaRPr kumimoji="1" lang="ko-KR" altLang="en-US" sz="2200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C70A1893-11CE-A4CC-DE63-09887E30E300}"/>
              </a:ext>
            </a:extLst>
          </p:cNvPr>
          <p:cNvSpPr/>
          <p:nvPr/>
        </p:nvSpPr>
        <p:spPr>
          <a:xfrm>
            <a:off x="8959504" y="114214"/>
            <a:ext cx="1991170" cy="10713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dirty="0">
                <a:solidFill>
                  <a:schemeClr val="tx1"/>
                </a:solidFill>
              </a:rPr>
              <a:t>개발 환경</a:t>
            </a:r>
            <a:endParaRPr kumimoji="1" lang="en-US" altLang="ko-KR" sz="1300" dirty="0">
              <a:solidFill>
                <a:schemeClr val="tx1"/>
              </a:solidFill>
            </a:endParaRPr>
          </a:p>
          <a:p>
            <a:pPr algn="ctr"/>
            <a:endParaRPr kumimoji="1" lang="en-US" altLang="ko-KR" sz="1300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CBD0D2C9-FE1C-A3E6-546E-CF2E7838B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71181" y="391043"/>
            <a:ext cx="495893" cy="544067"/>
          </a:xfrm>
          <a:prstGeom prst="rect">
            <a:avLst/>
          </a:prstGeom>
        </p:spPr>
      </p:pic>
      <p:pic>
        <p:nvPicPr>
          <p:cNvPr id="1026" name="Picture 2" descr="Welcome To Colab - Colab">
            <a:extLst>
              <a:ext uri="{FF2B5EF4-FFF2-40B4-BE49-F238E27FC236}">
                <a16:creationId xmlns:a16="http://schemas.microsoft.com/office/drawing/2014/main" id="{24A72D1C-9F39-95D7-18C5-0D43876F2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306" y="195676"/>
            <a:ext cx="872745" cy="87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모서리가 둥근 직사각형 21">
            <a:extLst>
              <a:ext uri="{FF2B5EF4-FFF2-40B4-BE49-F238E27FC236}">
                <a16:creationId xmlns:a16="http://schemas.microsoft.com/office/drawing/2014/main" id="{D5E3F6BC-A83F-31B1-ABA3-38C51055118A}"/>
              </a:ext>
            </a:extLst>
          </p:cNvPr>
          <p:cNvSpPr/>
          <p:nvPr/>
        </p:nvSpPr>
        <p:spPr>
          <a:xfrm>
            <a:off x="1068529" y="1227288"/>
            <a:ext cx="10700405" cy="55429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</p:txBody>
      </p:sp>
      <p:sp>
        <p:nvSpPr>
          <p:cNvPr id="31" name="모서리가 둥근 직사각형 39">
            <a:extLst>
              <a:ext uri="{FF2B5EF4-FFF2-40B4-BE49-F238E27FC236}">
                <a16:creationId xmlns:a16="http://schemas.microsoft.com/office/drawing/2014/main" id="{A374338F-2A51-C151-D691-36231A9B6EA7}"/>
              </a:ext>
            </a:extLst>
          </p:cNvPr>
          <p:cNvSpPr/>
          <p:nvPr/>
        </p:nvSpPr>
        <p:spPr>
          <a:xfrm>
            <a:off x="1987235" y="2216023"/>
            <a:ext cx="4008090" cy="35655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300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</p:txBody>
      </p:sp>
      <p:sp>
        <p:nvSpPr>
          <p:cNvPr id="27" name="모서리가 둥근 직사각형 39">
            <a:extLst>
              <a:ext uri="{FF2B5EF4-FFF2-40B4-BE49-F238E27FC236}">
                <a16:creationId xmlns:a16="http://schemas.microsoft.com/office/drawing/2014/main" id="{BF0036FE-26B0-C964-9AAB-6DBCBDBB63C4}"/>
              </a:ext>
            </a:extLst>
          </p:cNvPr>
          <p:cNvSpPr/>
          <p:nvPr/>
        </p:nvSpPr>
        <p:spPr>
          <a:xfrm>
            <a:off x="7076006" y="2759370"/>
            <a:ext cx="3867757" cy="24977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300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781B015-F134-48BD-425E-5743141AC2AF}"/>
              </a:ext>
            </a:extLst>
          </p:cNvPr>
          <p:cNvSpPr txBox="1"/>
          <p:nvPr/>
        </p:nvSpPr>
        <p:spPr>
          <a:xfrm>
            <a:off x="8191739" y="2813946"/>
            <a:ext cx="1290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dirty="0"/>
              <a:t>AI</a:t>
            </a:r>
            <a:r>
              <a:rPr kumimoji="1" lang="ko-KR" altLang="en-US" dirty="0"/>
              <a:t>모델</a:t>
            </a:r>
            <a:endParaRPr kumimoji="1" lang="ko-KR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6397F7E-84BB-2592-900D-D48D59D991C4}"/>
              </a:ext>
            </a:extLst>
          </p:cNvPr>
          <p:cNvSpPr txBox="1"/>
          <p:nvPr/>
        </p:nvSpPr>
        <p:spPr>
          <a:xfrm>
            <a:off x="3047007" y="2180020"/>
            <a:ext cx="1800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800" dirty="0"/>
              <a:t>Battery Data</a:t>
            </a:r>
            <a:endParaRPr kumimoji="1" lang="ko-KR" altLang="en-US" sz="1800" dirty="0"/>
          </a:p>
        </p:txBody>
      </p:sp>
      <p:pic>
        <p:nvPicPr>
          <p:cNvPr id="3" name="Picture 8" descr="CSVファイルのアイコン | 無料イラスト素材｜素材ラボ">
            <a:extLst>
              <a:ext uri="{FF2B5EF4-FFF2-40B4-BE49-F238E27FC236}">
                <a16:creationId xmlns:a16="http://schemas.microsoft.com/office/drawing/2014/main" id="{1A3680C7-C224-5513-2967-19318B89E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538" y="4477078"/>
            <a:ext cx="800502" cy="60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SVファイルのアイコン | 無料イラスト素材｜素材ラボ">
            <a:extLst>
              <a:ext uri="{FF2B5EF4-FFF2-40B4-BE49-F238E27FC236}">
                <a16:creationId xmlns:a16="http://schemas.microsoft.com/office/drawing/2014/main" id="{63AA8588-B834-78F6-1F1A-B19D58A46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815" y="4464839"/>
            <a:ext cx="800502" cy="60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CSVファイルのアイコン | 無料イラスト素材｜素材ラボ">
            <a:extLst>
              <a:ext uri="{FF2B5EF4-FFF2-40B4-BE49-F238E27FC236}">
                <a16:creationId xmlns:a16="http://schemas.microsoft.com/office/drawing/2014/main" id="{5C0871C5-174E-3313-C9D7-F11E5877B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113" y="4500128"/>
            <a:ext cx="800502" cy="60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325F984-0DCB-794A-EC73-3FFD7E25DD80}"/>
              </a:ext>
            </a:extLst>
          </p:cNvPr>
          <p:cNvSpPr txBox="1"/>
          <p:nvPr/>
        </p:nvSpPr>
        <p:spPr>
          <a:xfrm>
            <a:off x="1940991" y="5141318"/>
            <a:ext cx="1209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discharge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5744594-FF9E-A127-32E3-948CA08A8AA1}"/>
              </a:ext>
            </a:extLst>
          </p:cNvPr>
          <p:cNvSpPr txBox="1"/>
          <p:nvPr/>
        </p:nvSpPr>
        <p:spPr>
          <a:xfrm>
            <a:off x="3551815" y="5141318"/>
            <a:ext cx="1070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charge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F8CC040-3182-4429-2F5F-E967375AB318}"/>
              </a:ext>
            </a:extLst>
          </p:cNvPr>
          <p:cNvSpPr txBox="1"/>
          <p:nvPr/>
        </p:nvSpPr>
        <p:spPr>
          <a:xfrm>
            <a:off x="4688114" y="5186941"/>
            <a:ext cx="132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impedance</a:t>
            </a:r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84138351-A8DC-DC5C-64AD-1F69A218B728}"/>
              </a:ext>
            </a:extLst>
          </p:cNvPr>
          <p:cNvSpPr/>
          <p:nvPr/>
        </p:nvSpPr>
        <p:spPr>
          <a:xfrm>
            <a:off x="6322823" y="3525256"/>
            <a:ext cx="559548" cy="7477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A8B8B57-29BC-DAA4-FF2F-B0E4DE07CB4D}"/>
              </a:ext>
            </a:extLst>
          </p:cNvPr>
          <p:cNvSpPr txBox="1"/>
          <p:nvPr/>
        </p:nvSpPr>
        <p:spPr>
          <a:xfrm>
            <a:off x="7491678" y="3497536"/>
            <a:ext cx="129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XGBoost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8B5974B-ABA2-8394-1DFC-200B0D0021E6}"/>
              </a:ext>
            </a:extLst>
          </p:cNvPr>
          <p:cNvSpPr txBox="1"/>
          <p:nvPr/>
        </p:nvSpPr>
        <p:spPr>
          <a:xfrm>
            <a:off x="8739331" y="3489348"/>
            <a:ext cx="2010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Linear Regression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065AF37-F96E-4C7F-678C-913044919FB1}"/>
              </a:ext>
            </a:extLst>
          </p:cNvPr>
          <p:cNvSpPr txBox="1"/>
          <p:nvPr/>
        </p:nvSpPr>
        <p:spPr>
          <a:xfrm>
            <a:off x="7718944" y="4388843"/>
            <a:ext cx="129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RNN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C7E95E7-4053-AC47-CA53-AC584D1A0972}"/>
              </a:ext>
            </a:extLst>
          </p:cNvPr>
          <p:cNvSpPr txBox="1"/>
          <p:nvPr/>
        </p:nvSpPr>
        <p:spPr>
          <a:xfrm>
            <a:off x="9348069" y="4388843"/>
            <a:ext cx="129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CNN</a:t>
            </a:r>
            <a:endParaRPr kumimoji="1" lang="ja-JP" altLang="en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CD92E9DE-9E6E-D50D-4F99-0636039269AC}"/>
              </a:ext>
            </a:extLst>
          </p:cNvPr>
          <p:cNvSpPr/>
          <p:nvPr/>
        </p:nvSpPr>
        <p:spPr>
          <a:xfrm>
            <a:off x="9378587" y="1256633"/>
            <a:ext cx="1640791" cy="4103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System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모서리가 둥근 직사각형 39">
            <a:extLst>
              <a:ext uri="{FF2B5EF4-FFF2-40B4-BE49-F238E27FC236}">
                <a16:creationId xmlns:a16="http://schemas.microsoft.com/office/drawing/2014/main" id="{043498EC-2DBF-3189-61F6-C65841CCB7F6}"/>
              </a:ext>
            </a:extLst>
          </p:cNvPr>
          <p:cNvSpPr/>
          <p:nvPr/>
        </p:nvSpPr>
        <p:spPr>
          <a:xfrm>
            <a:off x="3914210" y="96360"/>
            <a:ext cx="1991170" cy="10713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dirty="0">
                <a:solidFill>
                  <a:schemeClr val="tx1"/>
                </a:solidFill>
              </a:rPr>
              <a:t>스케줄 관리</a:t>
            </a:r>
            <a:endParaRPr kumimoji="1" lang="en-US" altLang="ko-KR" sz="1300" dirty="0">
              <a:solidFill>
                <a:schemeClr val="tx1"/>
              </a:solidFill>
            </a:endParaRPr>
          </a:p>
          <a:p>
            <a:pPr algn="ctr"/>
            <a:endParaRPr kumimoji="1" lang="en-US" altLang="ko-KR" sz="1300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</p:txBody>
      </p:sp>
      <p:sp>
        <p:nvSpPr>
          <p:cNvPr id="9" name="AutoShape 8" descr="Free Notion Logo Icon">
            <a:extLst>
              <a:ext uri="{FF2B5EF4-FFF2-40B4-BE49-F238E27FC236}">
                <a16:creationId xmlns:a16="http://schemas.microsoft.com/office/drawing/2014/main" id="{02BAB32D-E041-3692-F63D-E07156E30F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86175" y="1019175"/>
            <a:ext cx="2562225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052" name="Picture 4" descr="Free Notion Logo Icon - Free Download Logos Logo Icons | IconScout">
            <a:extLst>
              <a:ext uri="{FF2B5EF4-FFF2-40B4-BE49-F238E27FC236}">
                <a16:creationId xmlns:a16="http://schemas.microsoft.com/office/drawing/2014/main" id="{49A1B5F8-4FCD-0AD3-019C-6F95F5E4E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772" y="409619"/>
            <a:ext cx="770001" cy="77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CSVファイルのアイコン | 無料イラスト素材｜素材ラボ">
            <a:extLst>
              <a:ext uri="{FF2B5EF4-FFF2-40B4-BE49-F238E27FC236}">
                <a16:creationId xmlns:a16="http://schemas.microsoft.com/office/drawing/2014/main" id="{49A8D745-0AE2-86C7-5A70-B7E7291E6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54" y="2926094"/>
            <a:ext cx="670541" cy="50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SVファイルのアイコン | 無料イラスト素材｜素材ラボ">
            <a:extLst>
              <a:ext uri="{FF2B5EF4-FFF2-40B4-BE49-F238E27FC236}">
                <a16:creationId xmlns:a16="http://schemas.microsoft.com/office/drawing/2014/main" id="{216B94AB-A557-C78E-1767-7BD7D7189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647" y="2926760"/>
            <a:ext cx="670541" cy="50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CSVファイルのアイコン | 無料イラスト素材｜素材ラボ">
            <a:extLst>
              <a:ext uri="{FF2B5EF4-FFF2-40B4-BE49-F238E27FC236}">
                <a16:creationId xmlns:a16="http://schemas.microsoft.com/office/drawing/2014/main" id="{125EB7DC-92AD-DCE2-1F3B-A5032DBD2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859" y="2929126"/>
            <a:ext cx="670541" cy="50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CSVファイルのアイコン | 無料イラスト素材｜素材ラボ">
            <a:extLst>
              <a:ext uri="{FF2B5EF4-FFF2-40B4-BE49-F238E27FC236}">
                <a16:creationId xmlns:a16="http://schemas.microsoft.com/office/drawing/2014/main" id="{313FB409-CE31-10D7-3F20-62965C5C5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164" y="2926094"/>
            <a:ext cx="670541" cy="50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E4447F1-0798-1F79-EE8D-456D91087C1B}"/>
              </a:ext>
            </a:extLst>
          </p:cNvPr>
          <p:cNvCxnSpPr/>
          <p:nvPr/>
        </p:nvCxnSpPr>
        <p:spPr>
          <a:xfrm>
            <a:off x="3947400" y="4329427"/>
            <a:ext cx="0" cy="1918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E6B8203-FED7-0AA8-9200-6C0E2767E730}"/>
              </a:ext>
            </a:extLst>
          </p:cNvPr>
          <p:cNvCxnSpPr>
            <a:cxnSpLocks/>
          </p:cNvCxnSpPr>
          <p:nvPr/>
        </p:nvCxnSpPr>
        <p:spPr>
          <a:xfrm>
            <a:off x="5316917" y="4329427"/>
            <a:ext cx="0" cy="2313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DCC4EE3-3CEE-6660-6B5A-D052E76CCFEC}"/>
              </a:ext>
            </a:extLst>
          </p:cNvPr>
          <p:cNvCxnSpPr>
            <a:cxnSpLocks/>
          </p:cNvCxnSpPr>
          <p:nvPr/>
        </p:nvCxnSpPr>
        <p:spPr>
          <a:xfrm>
            <a:off x="2533650" y="4329427"/>
            <a:ext cx="0" cy="1918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29232E6-5C08-542F-C808-BD5D37EE6712}"/>
              </a:ext>
            </a:extLst>
          </p:cNvPr>
          <p:cNvCxnSpPr/>
          <p:nvPr/>
        </p:nvCxnSpPr>
        <p:spPr>
          <a:xfrm>
            <a:off x="2533650" y="4329427"/>
            <a:ext cx="27832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7A790DD-67B7-54F2-EBF2-8A0CE4F76F39}"/>
              </a:ext>
            </a:extLst>
          </p:cNvPr>
          <p:cNvCxnSpPr>
            <a:cxnSpLocks/>
          </p:cNvCxnSpPr>
          <p:nvPr/>
        </p:nvCxnSpPr>
        <p:spPr>
          <a:xfrm>
            <a:off x="3612129" y="3389526"/>
            <a:ext cx="0" cy="939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">
            <a:extLst>
              <a:ext uri="{FF2B5EF4-FFF2-40B4-BE49-F238E27FC236}">
                <a16:creationId xmlns:a16="http://schemas.microsoft.com/office/drawing/2014/main" id="{B27016B5-A307-8072-AC80-3BF72E742D3C}"/>
              </a:ext>
            </a:extLst>
          </p:cNvPr>
          <p:cNvSpPr/>
          <p:nvPr/>
        </p:nvSpPr>
        <p:spPr>
          <a:xfrm>
            <a:off x="1812866" y="94749"/>
            <a:ext cx="1991170" cy="10713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dirty="0">
                <a:solidFill>
                  <a:schemeClr val="tx1"/>
                </a:solidFill>
              </a:rPr>
              <a:t>공동개발</a:t>
            </a:r>
            <a:endParaRPr kumimoji="1" lang="en-US" altLang="ko-KR" sz="1300" dirty="0">
              <a:solidFill>
                <a:schemeClr val="tx1"/>
              </a:solidFill>
            </a:endParaRPr>
          </a:p>
          <a:p>
            <a:pPr algn="ctr"/>
            <a:endParaRPr kumimoji="1" lang="en-US" altLang="ko-KR" sz="1300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</p:txBody>
      </p:sp>
      <p:pic>
        <p:nvPicPr>
          <p:cNvPr id="50" name="그림 8" descr="블랙, 어둠이(가) 표시된 사진&#10;&#10;자동 생성된 설명">
            <a:extLst>
              <a:ext uri="{FF2B5EF4-FFF2-40B4-BE49-F238E27FC236}">
                <a16:creationId xmlns:a16="http://schemas.microsoft.com/office/drawing/2014/main" id="{FE473EBB-8F43-280C-3587-EDEF88BB97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0889" y="391043"/>
            <a:ext cx="1070307" cy="602048"/>
          </a:xfrm>
          <a:prstGeom prst="rect">
            <a:avLst/>
          </a:prstGeom>
        </p:spPr>
      </p:pic>
      <p:pic>
        <p:nvPicPr>
          <p:cNvPr id="51" name="그림 6" descr="교통 표지판, 표지판이(가) 표시된 사진&#10;&#10;자동 생성된 설명">
            <a:extLst>
              <a:ext uri="{FF2B5EF4-FFF2-40B4-BE49-F238E27FC236}">
                <a16:creationId xmlns:a16="http://schemas.microsoft.com/office/drawing/2014/main" id="{4D86CD33-2A4F-990F-585F-30807194F8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16456" y="460474"/>
            <a:ext cx="463186" cy="4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9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465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27</Words>
  <Application>Microsoft Office PowerPoint</Application>
  <PresentationFormat>ワイド画面</PresentationFormat>
  <Paragraphs>29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맑은 고딕</vt:lpstr>
      <vt:lpstr>游ゴシック</vt:lpstr>
      <vt:lpstr>Arial</vt:lpstr>
      <vt:lpstr>Office 테마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Daeyang Kim</dc:creator>
  <cp:lastModifiedBy>優明 阿武</cp:lastModifiedBy>
  <cp:revision>12</cp:revision>
  <dcterms:created xsi:type="dcterms:W3CDTF">2024-09-18T04:55:31Z</dcterms:created>
  <dcterms:modified xsi:type="dcterms:W3CDTF">2024-11-18T06:49:39Z</dcterms:modified>
</cp:coreProperties>
</file>