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08807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5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2:29:02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2847 0 0,'0'0'2896'0'0,"14"-16"-1912"0"0,-10 11-773 0 0,16-11 538 0 0,-16 13-722 0 0,-2 3 16 0 0,2-1-33 0 0,1 1 4 0 0,-4 0 50 0 0,1 1 42 0 0,0-2-100 0 0,10 9 375 0 0,-11-7-338 0 0,2 3-22 0 0,12 12 205 0 0,-8-10 49 0 0,-3-2-211 0 0,-2-3-10 0 0,-1 0-25 0 0,0 0-1 0 0,1-1 1 0 0,-1 1 0 0 0,1 0 0 0 0,-1 0 0 0 0,1-1 0 0 0,-1 1 0 0 0,1-1 0 0 0,-1 0-1 0 0,1 1 1 0 0,0-1 0 0 0,-1 0 0 0 0,1 0 0 0 0,0 0 0 0 0,-1 0 0 0 0,1 0 0 0 0,-1-1-1 0 0,1 1 1 0 0,0 0 0 0 0,-1-1 0 0 0,1 1 0 0 0,-1-1 0 0 0,1 1 0 0 0,-1-1 0 0 0,1 0-1 0 0,-1 0 1 0 0,0 1 0 0 0,2-3 0 0 0,2 0 24 0 0,0 0 1 0 0,-1 0-44 0 0,-1-1-30 0 0,5-3-1086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1:10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3679 0 0,'0'0'7974'0'0,"10"10"-7545"0"0,-8-9-426 0 0,0 1 0 0 0,0-1 0 0 0,-1 0 1 0 0,1 0-1 0 0,0 0 0 0 0,0 0 0 0 0,0-1 0 0 0,0 1 0 0 0,0 0 1 0 0,0-1-1 0 0,0 1 0 0 0,0-1 0 0 0,0 0 0 0 0,1 0 0 0 0,-1 0 1 0 0,0 0-1 0 0,3 0 0 0 0,-3 0 4 0 0,2 0 6 0 0,0-1 0 0 0,1 0 1 0 0,-1 1-1 0 0,0-2 0 0 0,0 1 0 0 0,1 0 0 0 0,-1-1 0 0 0,7-3 1 0 0,-2-1 98 0 0,0 0 0 0 0,10-10 0 0 0,-8 7 39 0 0,1 0 0 0 0,-1 0 0 0 0,16-7 0 0 0,-21 13-138 0 0,-1 0-22 0 0,22-18 91 0 0,-19 15-23 0 0,-7 5 181 0 0,1-8 365 0 0,-3 0-201 0 0,0 7-253 0 0,0 1-67 0 0,-6-5-20 0 0,-3 1-51 0 0,0 2-13 0 0,0 1 0 0 0,1 1 14 0 0,4 1 26 0 0,1 0 1 0 0,-1 1 0 0 0,1-1 0 0 0,-1 1-1 0 0,1 0 1 0 0,-1 0 0 0 0,1 1 0 0 0,0-1 0 0 0,0 1-1 0 0,-1 0 1 0 0,-5 3 0 0 0,4-2 33 0 0,3-2-6 0 0,-1 1 0 0 0,1-1 1 0 0,0 1-1 0 0,-1 0 0 0 0,1 0 0 0 0,0 0 1 0 0,-4 4-1 0 0,1 0-9 0 0,-2 1-49 0 0,0-1-10 0 0,0 1 0 0 0,1 0 0 0 0,1 1 0 0 0,4-6 3 0 0,1-1-1 0 0,-1 1 1 0 0,1 0-1 0 0,0-1 0 0 0,0 1 1 0 0,0 0-1 0 0,-1 0 1 0 0,2 0-1 0 0,-1 0 1 0 0,-1 3-1 0 0,-5 17 25 0 0,3-11-6 0 0,1 0 22 0 0,1 1-33 0 0,-1 1 1 0 0,2-4 42 0 0,1-5 1 0 0,3 8-44 0 0,2 1 2 0 0,-3-10 5 0 0,0-1 1 0 0,0 1-1 0 0,0-1 0 0 0,1 1 0 0 0,-1-1 0 0 0,0 0 0 0 0,1 0 0 0 0,-1-1 1 0 0,1 1-1 0 0,0 0 0 0 0,0-1 0 0 0,-1 1 0 0 0,1-1 0 0 0,6 2 1 0 0,1-1-8 0 0,2 0 1 0 0,-6-1-7 0 0,-1-1-1 0 0,1 0 1 0 0,-1 0-1 0 0,1 0 1 0 0,-1-1 0 0 0,1 1-1 0 0,-1-2 1 0 0,0 1 0 0 0,1 0-1 0 0,9-5 1 0 0,-1-2-301 0 0,1-1 1 0 0,-1 0-1 0 0,21-18 0 0 0,-2-9 25 0 0,-25 27 272 0 0,3-3 0 0 0,-10 10 3 0 0,7-12-70 0 0,-2 4 67 0 0,-1 0 0 0 0,0 0 0 0 0,-1 0 0 0 0,-1 2 15 0 0,-3 7-1 0 0,0 1-1 0 0,0 0 1 0 0,1-1-1 0 0,-1 1 1 0 0,0-1-1 0 0,0 1 1 0 0,0 0 0 0 0,0-1-1 0 0,1 1 1 0 0,-1 0-1 0 0,0-1 1 0 0,0 1-1 0 0,1 0 1 0 0,-1-1 0 0 0,0 1-1 0 0,1 0 1 0 0,-1-1-1 0 0,0 1 1 0 0,1 0 0 0 0,-1 0-1 0 0,1 0 1 0 0,-1-1-1 0 0,0 1 1 0 0,1 0-1 0 0,-1 0 1 0 0,1 0 0 0 0,8 3-4 0 0,0 4 1 0 0,-8-5 1 0 0,1 1 5 0 0,0 0 0 0 0,0 0 0 0 0,0 0 0 0 0,0 0 0 0 0,-1 1 0 0 0,0-1-1 0 0,2 6 1 0 0,-3-9-15 0 0,2 8 95 0 0,-1 7-18 0 0,0-10-4 0 0,-6 23 69 0 0,5-26 37 0 0,0-20-63 0 0,0-4-108 0 0,0 18-10 0 0,5-15 0 0 0,-5 15-1 0 0,8-15-58 0 0,-5 13 50 0 0,-2 2-1 0 0,1 1 0 0 0,0 0 0 0 0,-1 0 1 0 0,1 0-1 0 0,0 0 0 0 0,1 0 0 0 0,-1 0 0 0 0,1 1 0 0 0,-1-1 1 0 0,1 1-1 0 0,0-1 0 0 0,0 1 0 0 0,0 0 0 0 0,0 0 0 0 0,3-1 1 0 0,5-3-34 0 0,1 2 32 0 0,6-4-3 0 0,-17 8 11 0 0,0 0 0 0 0,0-1 0 0 0,-1 1 0 0 0,1 0 0 0 0,0 0 0 0 0,0-1 0 0 0,0 1 0 0 0,0 0 0 0 0,-1 0 0 0 0,1 0 0 0 0,0 0 0 0 0,0 0 0 0 0,0 0 0 0 0,0 0 0 0 0,-1 1 0 0 0,3-1 0 0 0,5 1-6 0 0,3 4-38 0 0,-9-4 40 0 0,8 6 7 0 0,-3 2 0 0 0,0 2 0 0 0,-2 0 0 0 0,-2-4 0 0 0,-3 9 0 0 0,2-13 0 0 0,-2 17 0 0 0,-2-8 0 0 0,1 1 0 0 0,-1-1 0 0 0,-1-1 0 0 0,-1-3 11 0 0,3-7 42 0 0,1-3 1 0 0,-2-9-43 0 0,3 3-16 0 0,1 1-1 0 0,2-7-72 0 0,-4 12 74 0 0,15-20-105 0 0,-9 15-1 0 0,-1 0 1 0 0,1 0-1 0 0,13-12 0 0 0,-12 14 57 0 0,3 0 32 0 0,1 1-22 0 0,-1 0 32 0 0,-1 0 11 0 0,0 1-10 0 0,-6 3-33 0 0,5 3 32 0 0,0 4 11 0 0,-6-5 0 0 0,6 14 0 0 0,-6-10 0 0 0,1 6 0 0 0,-5 5 0 0 0,2 57 64 0 0,0-69 3 0 0,3 6 8 0 0,1 0-9 0 0,0-1-2 0 0,-1-8-10 0 0,3 2-100 0 0,-4-3-236 0 0,7-3-4500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1:1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5527 0 0,'0'0'5528'0'0,"0"2"-5642"0"0,-1 15 245 0 0,-1 0 0 0 0,-3 17 1 0 0,-4 20 994 0 0,6 111 142 0 0,0-19-497 0 0,1-112-641 0 0,-2-1 1 0 0,-10 43-1 0 0,13-71-108 0 0,-8 17 80 0 0,7-20-48 0 0,-2 3-32 0 0,3-4 37 0 0,0 0-4 0 0,-5 2-33 0 0,4-4 26 0 0,1-2-49 0 0,0 0 0 0 0,0 0 0 0 0,0 0 0 0 0,0 0 0 0 0,0 0-1 0 0,1 0 1 0 0,0 0 0 0 0,-1 0 0 0 0,1 0 0 0 0,0 0 0 0 0,1 0 0 0 0,-1 0 0 0 0,0 0-1 0 0,2-4 1 0 0,-1 0-30 0 0,-1 6 34 0 0,19-141-618 0 0,-5 8 56 0 0,-10 107 529 0 0,1 1 0 0 0,2 0 0 0 0,9-25-1 0 0,-13 45 31 0 0,-1 0 0 0 0,1 1 0 0 0,0 0 0 0 0,0-1 0 0 0,0 1 0 0 0,1 0 0 0 0,0 1 0 0 0,0-1 0 0 0,5-4 0 0 0,-4 5 0 0 0,11-7 0 0 0,3 2 0 0 0,3-1 0 0 0,-17 7 11 0 0,-3 2-7 0 0,0 0 0 0 0,0 0 0 0 0,0 0 0 0 0,0 0 0 0 0,0 1 1 0 0,0-1-1 0 0,0 1 0 0 0,0 0 0 0 0,0-1 0 0 0,0 1 0 0 0,0 0 0 0 0,3 0 0 0 0,6 0-4 0 0,0 2 0 0 0,5 2 0 0 0,-12-1 0 0 0,-2-1 0 0 0,0-1 21 0 0,0 0-1 0 0,0 1 0 0 0,0-1 1 0 0,-1 1-1 0 0,1-1 0 0 0,0 1 0 0 0,-1-1 1 0 0,1 1-1 0 0,-1 0 0 0 0,0 0 1 0 0,0 0-1 0 0,1 0 0 0 0,-1 0 1 0 0,0 0-1 0 0,-1 0 0 0 0,1 0 1 0 0,0 0-1 0 0,-1 0 0 0 0,1 0 1 0 0,-1 1-1 0 0,1 3 0 0 0,0 3 53 0 0,-1-6-48 0 0,0 1 0 0 0,0 0 0 0 0,-1-1-1 0 0,1 1 1 0 0,-1 0 0 0 0,0-1 0 0 0,0 1-1 0 0,0 0 1 0 0,-1-1 0 0 0,-2 6 0 0 0,2-5 29 0 0,1-2-33 0 0,-1 0 0 0 0,1 0 0 0 0,-1-1 1 0 0,1 1-1 0 0,-1 0 0 0 0,0-1 0 0 0,0 1 0 0 0,1-1 0 0 0,-1 0 1 0 0,0 1-1 0 0,-4 0 0 0 0,-4 5 60 0 0,-1 0 95 0 0,-1 1 0 0 0,0-1 1 0 0,0-1-1 0 0,-1 0 0 0 0,0-1 1 0 0,-23 7-1 0 0,29-10-112 0 0,-1-1 0 0 0,1 0 0 0 0,-1 0 0 0 0,0 0 0 0 0,0-1 0 0 0,1 0 0 0 0,-1-1 0 0 0,0 1 0 0 0,-10-4 0 0 0,16 4-74 0 0,1 0-1 0 0,-1 0 0 0 0,1-1 1 0 0,-1 1-1 0 0,1-1 1 0 0,-1 1-1 0 0,1-1 0 0 0,0 1 1 0 0,-1-1-1 0 0,1 0 1 0 0,0 1-1 0 0,-1-1 1 0 0,1 0-1 0 0,-1-1 0 0 0,0 0-4 0 0,1 1-88 0 0,-3-5-648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1:1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8551 0 0,'0'0'772'0'0,"0"-1"-632"0"0,15-16 1654 0 0,-14 19-1596 0 0,1 6 9 0 0,-1 0 0 0 0,1-1 0 0 0,-1 1 0 0 0,-1 0 0 0 0,1 0 0 0 0,-2 11 0 0 0,-8 54 542 0 0,3-26-245 0 0,-13 77 408 0 0,18-103-887 0 0,1-19 272 0 0,2-1-243 0 0,-1 0-44 0 0,1 0 1 0 0,-1-1-1 0 0,1 1 1 0 0,0 0 0 0 0,-1-1-1 0 0,1 1 1 0 0,0-1 0 0 0,-1 0-1 0 0,1 1 1 0 0,0-1 0 0 0,-1 0-1 0 0,1 0 1 0 0,0 0-1 0 0,0 0 1 0 0,-1 0 0 0 0,1-1-1 0 0,2 0 1 0 0,0 0-25 0 0,-1 0 0 0 0,1-1 0 0 0,-1 1 1 0 0,1-1-1 0 0,-1 0 0 0 0,0 0 0 0 0,5-5 0 0 0,1-1-445 0 0,0 0 1 0 0,-1-1-1 0 0,0-1 0 0 0,8-12 0 0 0,-1-1-1931 0 0,-11 15 1004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1:1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46 919 0 0,'0'0'13040'0'0,"2"-1"-12888"0"0,77-11 520 0 0,-34 3-600 0 0,-33 7-72 0 0,-1-1 0 0 0,0 0 0 0 0,-2 1-16 0 0,3-1-267 0 0,13-4-5546 0 0,-17 4 4933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1:1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3223 0 0,'0'0'1659'0'0,"0"2"-142"0"0,2 37 3295 0 0,-1 27-3513 0 0,-2-37-747 0 0,1-28-524 0 0,0 4 47 0 0,0-1 0 0 0,0 1 0 0 0,1 0 1 0 0,-1 0-1 0 0,1-1 0 0 0,0 1 0 0 0,0-1 0 0 0,0 1 1 0 0,4 6-1 0 0,-4-9-20 0 0,4 4 14 0 0,-4-5-4 0 0,1 0-11 0 0,5 2-33 0 0,-3-3 22 0 0,10 0-34 0 0,-6-3 16 0 0,1-2 23 0 0,1-1-48 0 0,4-3 1 0 0,-13 8-1 0 0,0 1 0 0 0,0-1 1 0 0,0 1-1 0 0,0-1 0 0 0,-1 0 1 0 0,1 0-1 0 0,0 1 0 0 0,0-1 1 0 0,-1 0-1 0 0,1 0 0 0 0,0-1 0 0 0,6-7 12 0 0,2-6 122 0 0,-2 1-92 0 0,4-13-58 0 0,-10 25-60 0 0,-1 4-53 0 0,6 30 309 0 0,-2 1-1 0 0,-2-1 1 0 0,0 1 0 0 0,-3-1 0 0 0,0 1-1 0 0,-2-1 1 0 0,-2 1 0 0 0,-1-1 0 0 0,-16 50-1 0 0,20-74 44 0 0,-1-1-1 0 0,0 1 1 0 0,-4 6-1 0 0,5-11-136 0 0,1-1-1 0 0,-1 0 1 0 0,1 1 0 0 0,-1-1 0 0 0,0 0-1 0 0,0 0 1 0 0,0 0 0 0 0,0-1-1 0 0,0 1 1 0 0,0 0 0 0 0,-1-1 0 0 0,-2 2-1 0 0,2-2 36 0 0,-1 0-1 0 0,1 0 0 0 0,-1 0 1 0 0,1 0-1 0 0,-1-1 1 0 0,1 1-1 0 0,-1-1 1 0 0,1 0-1 0 0,-1 0 0 0 0,0-1 1 0 0,1 1-1 0 0,-1-1 1 0 0,1 0-1 0 0,-1 1 0 0 0,-5-4 1 0 0,-5-1 133 0 0,-1-2 0 0 0,-17-10-1 0 0,15 7-233 0 0,4 3-421 0 0,1-1-1 0 0,0 0 0 0 0,1 0 1 0 0,-13-13-1 0 0,22 18-1015 0 0,-3-5-366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1:1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15031 0 0,'0'0'1358'0'0,"1"-1"-1118"0"0,0 0-237 0 0,-1 1 0 0 0,0-1 0 0 0,1 1 0 0 0,-1-1 0 0 0,1 1 0 0 0,-1-1 0 0 0,1 1 0 0 0,-1-1 0 0 0,1 1 1 0 0,-1-1-1 0 0,1 1 0 0 0,0-1 0 0 0,-1 1 0 0 0,1 0 0 0 0,0 0 0 0 0,-1-1 0 0 0,1 1 0 0 0,0 0 0 0 0,-1 0 0 0 0,1 0 1 0 0,0-1-1 0 0,-1 1 0 0 0,1 0 0 0 0,0 0 0 0 0,0 0 0 0 0,-1 0 0 0 0,1 0 0 0 0,0 1 0 0 0,-1-1 0 0 0,1 0 0 0 0,0 0 1 0 0,-1 0-1 0 0,1 1 0 0 0,0-1 0 0 0,-1 0 0 0 0,1 1 0 0 0,0-1 0 0 0,-1 0 0 0 0,1 1 0 0 0,0 0 0 0 0,0 0 25 0 0,2 1-1 0 0,0 0 0 0 0,0 1 0 0 0,0-1-1 0 0,0 1 1 0 0,0 0 0 0 0,-1 0 0 0 0,1 0-1 0 0,-1 1 1 0 0,0-1 0 0 0,0 0 0 0 0,2 7-1 0 0,3 6-81 0 0,5 21 0 0 0,-10-31 27 0 0,9 30 19 0 0,-2 1-1 0 0,-1 1 1 0 0,-2 0 0 0 0,-2 0-1 0 0,0 60 1 0 0,-8-66 49 0 0,0 0 1 0 0,-3 0 0 0 0,0-1-1 0 0,-2 1 1 0 0,-1-2-1 0 0,-17 36 1 0 0,17-45-201 0 0,-1 0 1 0 0,0 0-1 0 0,-2-1 1 0 0,0-1-1 0 0,-30 33 1 0 0,10-18-303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6T13:20:37.73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17321 11314 15375 0,'0'0'672'0,"0"0"160"0,0 0-672 0,0 0-160 16,-9-7 0-16,-1 3 0 0,10 4 1264 0,0 0 208 15,-15-1 64-15,1 2 0 0,2 3-608 0,-1 2-112 16,1 1-32-16,0 5 0 0,0 1-208 0,-2 3-32 16,0 0-16-16,0 3 0 0,2 1-48 0,0 0-16 0,0 3 0 0,1 1 0 15,2 2-128-15,1-2-16 0,1 2-16 0,2-4 0 16,0 1-304-16,3 0 160 0,0 2-160 0,1-1 128 16,1-2-128-16,0 0 0 0,2 1 0 0,1-5 128 15,3 2-128-15,2-4-224 0,2 0 48 0,0-3 16 31,2-2-624-31,2-2-128 0,3-2-32 0</inkml:trace>
  <inkml:trace contextRef="#ctx0" brushRef="#br0" timeOffset="1">17860 11442 3679 0,'0'0'320'0,"0"0"-320"0,0 0 0 15,0 0 0-15,0-9 2496 0,0 9 416 16,-1-7 96-16,-2-1 0 0,-1 1-2144 0,0 1-432 0,-1 0-96 0,1 0-16 16,-2 2-176-16,-2 0-144 0,-3 1 192 0,1 0-192 15,-1 1 416-15,0 2-32 0,-2-1 0 0,1 3 0 16,1-1 368-16,0 4 64 0,0 0 16 0,1 1 0 15,2-1-448-15,1 4-64 0,0-2-32 0,1 1 0 16,2 0-288-16,-1-1 0 0,0 1 128 0,5-8-128 16,-4 9 0-16,-1 1 0 0,3-1 0 0,1-1 0 15,1-8 0-15,1 14 0 0,1-2 0 0,0-1 0 16,1 1 0-16,0-2 0 0,2 2 0 0,1-2 0 16,-2 3 0-16,2-1 192 0,1 0-48 0,1-1 0 15,0 0-144-15,-1-1 128 0,0 1-128 0,0-3 128 16,2 1-128-16,-2-2 0 0,1 0 0 0,-1 0 128 15,0-1-128-15,-2 0 0 0,-5-6 0 0,0 0 128 16,0 0-128-16,6 4 0 0,-6-4 0 0,0 0 0 16,0 0 320-16,0 0 16 0,0 0 16 0,0 0 0 0,0 0 400 0,-8 4 80 15,8-4 0-15,-10 4 16 0,0 0-336 0,1-1-64 16,-1 0 0-16,0-2-16 0,1 1-96 0,-2 1-16 16,1-2 0-16,-2 1 0 0,1-2-80 0,0 0-32 15,1 0 0-15,0 0 0 0,1-2-208 0,0 2 0 16,-2 0 0-16,3 0 0 0,1 0 0 0,7 0-288 15,-8-1 64-15,1 1 16 16,7 0-336-16,0 0-64 0,-6 1-16 0,6-1 0 16,0 0-464-16,0 0-112 0,0 0-16 0,0 0 0 15,0 0-1536-15,0 0-320 0,0 0-64 0</inkml:trace>
  <inkml:trace contextRef="#ctx0" brushRef="#br0" timeOffset="2">17961 11272 8287 0,'0'0'368'0,"0"0"80"0,0 0-448 0,0 0 0 15,0 0 0-15,0 0 0 0,0 0 2336 0,0 0 384 16,0 0 80-16,0 0 16 0,0 0-2112 0,0 0-400 16,0 0-96-16,2 10-16 0,-2 1 96 0,0 2 16 15,0 1 0-15,0 5 0 0,0-1 272 0,0 4 48 16,-1 2 16-16,1 0 0 0,0-1-192 0,0 3-16 15,-1-2-16-15,1 0 0 0,0-2-240 0,0-2-48 16,0-3-128-16,0-2 192 0,0 3-64 0,2-6-128 16,-2 0 176-16,1-1-176 15,1-2-400-15,-2-9-192 0,2 9-48 0,-2-9 0 16,0 0-1712-16,0 0-336 0,0 0-80 0</inkml:trace>
  <inkml:trace contextRef="#ctx0" brushRef="#br0" timeOffset="3">18161 11406 11055 0,'0'0'976'0,"0"0"-784"0,0 0-192 0,0 0 0 16,0 0 2480-16,0 0 448 0,0 0 80 0,0 0 32 15,-8 3-2128-15,-1 0-416 0,-2 1-96 0,1 1-16 16,-2 2-384-16,0 1 0 0,0-1-192 0,-1 0 192 15,-1-1-176-15,0 2 176 0,0-1-128 0,1-1 128 16,0 0 0-16,2 0 0 0,0 0 0 0,3 1 0 16,8-7 0-16,-6 7 0 0,0-2 0 0,6-5 0 15,0 0 0-15,-3 7 0 0,3-7 0 0,0 0 128 0,0 0 144 0,-2 11 48 16,2-11 0-16,1 8 0 0,-1-8 192 0,4 8 32 16,-4-8 16-16,9 10 0 0,-1-2-48 0,1 0-16 15,-1-1 0-15,1 1 0 0,1-1-112 0,-1 0-32 16,0-2 0-16,1 0 0 0,-1 1-192 0,0 0-32 15,1 2-128-15,-1-4 192 0,0 0-192 0,1 0 0 16,-1-1 0-16,0 1 0 0,3-2 128 0,-3-1-128 16,0 2 0-16,1-3 0 0,-10 0 0 0,10-3-240 15,-2 0 32-15,-8 3 0 16,10-4-1344-16,-2 1-272 0,-1-2-48 0,0-1-9136 0</inkml:trace>
  <inkml:trace contextRef="#ctx0" brushRef="#br0" timeOffset="4">18320 11469 6447 0,'0'0'576'0,"0"0"-576"0,0 0 0 0,0 0 0 16,0 0 3376-16,0 0 560 0,0 0 112 0,0 0 32 15,0 0-2992-15,0 0-608 0,0 0-112 0,0 0-32 16,0 0-176-16,0 0-32 0,0 0-128 0,-1 11 192 16,0-2 112-16,1 4 16 0,0-2 0 0,0 2 0 15,0-1 16-15,0 1 16 0,-1-2 0 0,1 2 0 16,0 1-192-16,0-1-32 0,0-3-128 0,-1 1 192 15,0-3-192-15,-1 2 0 0,1-2 0 0,0 1 0 16,1-9 0-16,-1 9-288 0,1-9 32 0,0 0 16 16,0 0-2048-16,0 0-400 15</inkml:trace>
  <inkml:trace contextRef="#ctx0" brushRef="#br0" timeOffset="5">18325 11270 22111 0,'0'0'1968'0,"0"0"-1584"15,0 0-384-15,0 0 0 0,0 0 2112 0,7-3 352 16,-7 3 64-16,11 0 16 0,-11 0-2096 0,10 3-448 16,-10-3 0-16,9 11 0 15,-2-1-1664-15,-1 1-208 0,-2-1-48 0</inkml:trace>
  <inkml:trace contextRef="#ctx0" brushRef="#br0" timeOffset="6">18468 11443 14735 0,'0'0'640'0,"0"0"160"0,0 0-640 0,0 0-160 0,4 13 0 0,0 2 0 16,1-1 2544-16,1 1 464 0,-3 1 112 0,2 1 16 15,0 2-2528-15,-2-2-608 0,-1 1 0 0,1 3 0 16,-1-1 0-16,0 0 0 0,0 1 128 0,-1-1-128 16,0-1 0-16,1 2 0 0,-1-2 0 0,-1 2 0 15,0 1 0-15,0-2 0 0,0 1 0 0,-1-2 0 16,0-2 0-16,0 1 0 0,0-3 0 0,0-1 0 15,-1 1 0-15,1-4 0 0,0 1-160 0,1 0 160 32,0-3-704-32,0-9-64 0,-1 12 0 0,1-12 0 0,0 0-640 0,0 0-128 15,0 0-16-15,0 0-16 0</inkml:trace>
  <inkml:trace contextRef="#ctx0" brushRef="#br0" timeOffset="7">18472 11584 11967 0,'0'-15'1072'0,"1"6"-864"16,0 0-208-16,1-3 0 0,1-2 2048 0,0 1 352 16,2 1 80-16,-2 1 16 0,3-1-1456 0,0 3-272 15,1-3-64-15,0 4-16 0,1-1-560 0,1 3-128 16,0 3 0-16,0-3 0 0,-9 6 0 0,11 0 0 16,1 2 0-16,-1 3 0 0,-1 2 160 0,1 0 0 15,-2 3 0-15,0 1 0 0,0-1 128 0,1 2 32 0,-3 0 0 0,0 1 0 16,1 0-144-16,-3 0-32 0,-2-4 0 0,-1 3 0 15,1-2-144-15,-3 1 0 0,-1-2 0 0,-1-1 0 16,2-8 0-16,-3 10 0 0,-3-1 144 0,-1-3-144 16,-1-2 320-16,0 0-16 0,-2 2 0 0,1-1 0 15,-1-1 0-15,-2 1 0 0,0-2 0 0,1 1 0 16,-1 0-304-16,0 0 0 0,2-2 0 0,-2-1 0 16,1 3 0-16,-1-2 0 0,2-1 0 0,-1 0 0 31,2 3-272-31,9-4-112 0,-11 1-32 0,11-1 0 15,-8 0-800-15,8 0-144 0,-8 1-48 0,8-1 0 16,0 0-1296-16,0 0-272 0</inkml:trace>
  <inkml:trace contextRef="#ctx0" brushRef="#br0" timeOffset="8">19346 11513 14735 0,'0'0'1312'0,"0"0"-1056"16,0 0-256-16,0 0 0 0,-2-9 1776 0,2 9 288 16,0-6 64-16,0 6 16 0,0 0-1296 0,0 0-256 15,4-7-48-15,-4 7-16 0,0 0-352 0,0 0-176 16,4-8 160-16,-4 8-160 0,6-6 0 0,-6 6 0 15,0 0 0-15,8-6 0 0,-8 6 0 0,9-2 0 16,-9 2 0-16,0 0 0 0,9-3 0 0,-9 3-240 0,0 0 80 0,0 0 16 16,0 0 144-16,0 0-160 0,10 1 160 0,-10-1-160 15,0 0 160-15,0 0 0 0,7 9 0 0,-2 0 0 16,-5-9 0-16,2 14 0 0,0 0 0 0,-2 0 0 16,-2-1 0-16,0-1 128 0,1-1-128 0,1 1 128 15,0 2-128-15,1-2 144 0,-3-2-144 0,1 0 160 16,1 0-16-16,-2 0 0 0,1-2 0 0,1-8 0 15,0 0 64-15,-1 11 16 0,1-11 0 0,0 0 0 16,0 0 0-16,0 0 0 0,0 0 0 0,0 0 0 16,0 0-64-16,0 0-16 0,0 0 0 0,0 0 0 15,11-2-144-15,-11 2 128 0,9-6-128 0,-2 0 128 16,-3 0-736-16,0-3-160 0,-3 1-16 0,-1-3-16 0</inkml:trace>
  <inkml:trace contextRef="#ctx0" brushRef="#br0" timeOffset="9">19398 11238 7359 0,'0'0'320'0,"0"0"80"0,-1-7-400 0,1 7 0 15,-1-9 0-15,1 9 0 0,0 0 5376 0,0 0 1008 16,0 0 192-16,0 0 32 0,0 0-5200 0,10-2-1056 16,-1 2-208-16,-1 4-144 0,-8-4-160 0,10 5-144 15,-1 2-16-15,-1 0-13376 0</inkml:trace>
  <inkml:trace contextRef="#ctx0" brushRef="#br0" timeOffset="10">19843 11258 18431 0,'0'0'816'0,"0"-9"160"0,-1-2-784 0,0 1-192 0,-2-1 0 0,0-2 0 16,1 2 2048-16,-1 2 384 0,-2-3 64 0,-1 4 0 15,-2-1-1952-15,-1 0-400 0,-2 3-144 0,0 2 0 16,-3 0 224-16,1 2-64 0,1 2-16 0,-1 3 0 16,-1 0-144-16,2 3 0 0,0 0 0 0,3 3 0 15,0 1-176-15,1 1-64 0,1 4-16 0,2 0 0 16,-1 2 0-16,1 1-16 0,2 2 0 0,1 1 0 16,2 1 272-16,0 1 0 0,0 4-128 0,4 0 128 15,-1 2 0-15,2 0 0 0,0-2-128 0,-1 0 128 0,1 3 0 0,1-3 0 16,-2-2 0-16,2 1 0 0,-2-2 0 0,-1 0 0 15,1-1 0-15,-2-1 0 0,0-1 0 0,0-1 0 16,0-3 128-16,-2 1-128 0,-1-2 0 0,0 1 128 16,-1 1-128-16,0-3 0 0,-3 2 208 0,0-1-48 15,-2 1-16-15,0-3 0 0,-2-1-144 0,1-2 0 16,-1-1 0-16,0-1 128 0,-1-2-128 0,1-1 0 16,0-2 0-16,0 1 0 0,-2-1-272 0,2-3 16 15,-2-1 0-15,2-1 0 16,0-2-416-16,-1 0-80 0,0-2-16 0,1-2-6480 15,-2 1-1312-15</inkml:trace>
  <inkml:trace contextRef="#ctx0" brushRef="#br0" timeOffset="11">19533 11560 2751 0,'0'0'128'0,"0"0"16"0,9-4-144 0,0 1 0 0,1-2 0 0,1 3 0 16,2-3 5840-16,1 2 1136 0,1-2 240 0,2-1 32 16,-2 4-5824-16,1-2-1168 0,0 1-256 0,2 1 0 15,-2-1 0-15,0 0 0 0,-2 0 0 0,0 0 0 32,-1 3-1520-32,0-1-256 0</inkml:trace>
  <inkml:trace contextRef="#ctx0" brushRef="#br0" timeOffset="12">20475 11510 7359 0,'0'0'656'0,"0"0"-528"15,0 0-128-15,10 4 0 0,-1 0 2992 0,-9-4 560 16,10 7 112-16,1-1 32 0,-2 0-2544 0,-1-1-512 16,-2 5-112-16,0-2-16 0,-1 2-192 0,-1 0-32 15,-1-3-16-15,-1 2 0 0,-2-9-128 0,2 8-16 0,-2-8-128 0,4 9 192 16,-4 1-192-16,0-10 0 16,-3 8 0-16,3-8 0 0,-3 10-256 0,3-10 64 0,0 0 16 0,-5 7 0 15,5-7 176-15,0 0-128 0,0 0 128 0,0 0-128 16,0 0 128-16,0 0 0 0,0 0 0 0,0 0 0 15,-6-4 0-15,6 4 0 0,-3-7 0 0,3 7 0 16,0-10 0-16,1 1-128 0,1-1 128 0,2 0-128 16,-1 1 128-16,1 0 0 0,-1-1 0 0,1 0 0 15,1 3 0-15,-1 0 0 0,1 0 0 0,-1-1 0 16,1-2 0-16,1 2 0 0,0 1 0 0,0 1 0 16,-6 6 0-16,8-6 0 0,-1-1 0 0,0 1 0 15,-7 6 0-15,8-6 0 0,-1 1 0 0,-7 5 0 16,10-3 0-16,0-2-128 0,-10 5 128 0,9-1 0 15,-9 1 0-15,8-1 0 0,-8 1 0 0,8 1 0 0,-8-1 0 0,10 1 0 16,-10-1 0-16,0 0 0 0,0 0 0 0,8 6-128 16,-8-6 128-16,0 0 0 0,7 6 0 0,-7-6 0 15,5 7 0-15,-5-7 176 0,5 7-16 0,-5-7 0 16,6 7 0-16,-3 1 0 0,-3-8-16 0,4 7 0 16,-4-7 0-16,5 9 0 0,-5-9 0 0,4 8 0 15,-4-8 0-15,6 8 0 0,-6-8-144 0,5 7 0 16,-1 2 144-16,-4-9-144 0,0 0 160 0,7 7-32 15,-7-7-128-15,7 6 192 0,-7-6 16 0,7 7 0 16,-7-7 0-16,6 9 0 0,1-4-208 0,-7-5 128 16,0 0-128-16,7 7 0 0,-1-1 0 0,-6-6 0 15,7 5 0-15,-7-5 0 0,8 3 0 0,-8-3 0 0,9 4 0 0,-2-2 0 16,-7-2-320-16,8-2 0 0,1-2 0 0,-2 1 0 16,0-2-64-16,1 2 0 0,-1-5-16 0,1 2 0 31,-1 0-112-31,1 0 0 0,-1 0-16 0,1 1 0 0,-1-2 256 0,0-2 48 0,-1 2 16 0,-2 2 0 15,1-1 208-15,-5 6 0 0,5-8 0 0,-5 8-144 16,4-6 144-16,-4 6 176 0,3-6-48 0,-3 6 0 16,0 0-128-16,0 0 0 0,0 0 0 0,0 0 0 15,0 0 0-15,0 0 0 0,0 0 0 0,0 0 0 16,0 0 0-16,0 0-192 0,9 2 64 0,-9-2 128 16,0 0-224-16,0 0 80 0,0 0 16 0,7 8 0 15,-1-1 0-15,-6-7 0 0,0 0 0 0,0 0 0 16,7 12 128-16,-7-12 176 0,0 0-48 0,3 9 0 0,-3-9-128 15,0 0-176-15,5 9 48 0,-5-9 0 16,0 0 128-16,0 0 0 0,5 9 0 0,-5-9 0 16,5 6 0-16,-5-6 192 0,0 0-64 0,0 0 0 0,9 7-128 0,-9-7-160 15,0 0 160-15,9 4-208 0,-1 0 208 0,-8-4 128 16,9 0 0-16,-2 2-128 0,-7-2 0 0,10-2 0 16,-10 2 0-16,10-3 0 0,-3 0 0 0,0-2 0 15,-1-1 0-15,0 2 0 0,-6 4 0 0,7-6 0 16,-1-1 0-16,-6 7 0 0,7-7 0 0,0 0 160 15,-3-1 0-15,1 1 0 0,-2-1-160 0,-3 8 0 16,5-8 0-16,0 0 0 0,-3-3 0 0,0 4 0 16,-2 7 0-16,1-9 0 0,-1-2 0 0,0 3 192 15,0-1-192-15,-1 0 192 0,-1-1 144 0,0 2 48 16,-2-1 0-16,1 1 0 0,-2 2-32 0,1-1 0 0,1-1 0 0,0 0 0 16,-2-1-32-16,0 1 0 0,-1 2 0 0,2 1 0 15,4 5 80-15,-7-5 16 0,0 0 0 0,1 3 0 16,6 2-96-16,0 0 0 0,-11-2-16 0,2 2 0 15,9 0-64-15,-9 2-16 0,1-1 0 0,8-1 0 16,-10 5-224-16,3-2 176 0,7-3-176 0,-7 6 160 16,2 0-160-16,5-6 0 0,-6 8 0 0,1-1 0 15,5-7 0-15,0 0 0 0,-6 9 0 0,2-1 0 16,-1 2 0-16,5-10 0 0,-5 10 0 0,2 1 128 16,-1-3-128-16,2 2 0 0,2-10 0 0,-2 11-176 15,-1-1 176-15,3-10 0 0,-2 10 0 0,2-10 0 16,-1 11-240-16,1-1 48 0,0-10 0 0,0 0 0 15,1 9-400-15,-1-9-80 16,0 0-16-16,4 11 0 0,-4-11-528 0,0 0-96 0,5 9-32 0,-5-9-8240 16</inkml:trace>
  <inkml:trace contextRef="#ctx0" brushRef="#br0" timeOffset="13">22039 11339 6847 0,'0'0'304'0,"0"0"64"0,0 0-368 0,0 0 0 0,0-10 0 0,1 1 0 16,-1 9 400-16,0-7 16 0,0 7 0 0,-1-7 0 16,1 7-144-16,0 0-16 0,0 0-16 0,0 0 0 15,-8-4 144-15,8 4 48 0,-8-2 0 0,8 2 0 16,-11-1 144-16,2 1 16 0,0 0 16 0,-1 1 0 15,2 2-48-15,0-1-16 0,0-1 0 0,0 0 0 16,8-1-176-16,-10 4-48 0,2-1 0 0,1 1 0 16,-1-2-192-16,8-2-128 0,-7 5 128 0,7-5-128 0,-9 2 128 0,1 0-128 15,8-2 128-15,-8 4-128 16,8-4 144-16,-9 2-144 0,9-2 192 0,-5 5-192 0,5-5 288 0,0 0-48 16,-9 3-16-16,9-3 0 0,0 0-224 0,-5 7 144 15,0 0-144-15,5-7 128 0,0 0-128 0,0 0 0 16,-2 11 0-16,2-11 0 0,0 9 0 0,0-9 0 15,0 0 0-15,2 8 0 0,-2-8 0 0,4 12 0 16,-4-12 0-16,5 9 0 0,-5-9 0 0,7 8 0 16,-2-1 0-16,1-1 0 0,-6-6 0 0,7 6 0 15,-1 2 0-15,-6-8 0 0,8 7 0 0,-1-1 0 16,-7-6 0-16,9 6 0 0,-1 0 0 0,-1-3 0 16,-7-3 0-16,9 5 0 0,-2-2 0 0,0 3 0 15,-7-6 0-15,7 6 0 0,-1 2 0 0,-6-8 0 0,5 9 0 16,-3 1 0-16,1-2 0 0,-2 1 0 0,0-2 0 0,-1-7 0 15,0 8 0-15,0-8 128 0,-1 10-128 0,1-10 0 16,-1 6 128-16,1-6-128 0,0 0 128 0,-6 6-128 16,6-6 528-16,-8 5 32 0,-2-2 0 0,1 0 0 15,1-3-48-15,-2 3-16 0,1 0 0 0,-1-3 0 16,-1 2-208-16,1-2-32 0,-1 0-16 0,1 1 0 16,-1 0-240-16,1 0 176 0,-1-1-176 0,3 0 160 15,8 0-160-15,-10 0 128 0,-1 0-128 0,3 4 128 16,1-4-128-16,7 0 0 0,-9-1 0 0,9 1 0 15,-7-3 0-15,7 3 0 0,0 0 0 0,0 0 128 16,-6-5-128-16,6 5 0 0,0 0-192 0,0 0 192 16,0 0-832-16,4-7-32 15,1 0-16-15,2 0-8592 0</inkml:trace>
  <inkml:trace contextRef="#ctx0" brushRef="#br0" timeOffset="14">22190 11352 2751 0,'0'0'256'0,"0"0"-256"0,0 0 0 0,0 0 0 16,0 0 1360-16,0 0 240 0,0 0 32 0,0 0 16 16,0 0-1072-16,0 0-224 0,0 0-32 0,0 0-16 15,0 0 16-15,0 0 16 0,0 0 0 0,0 0 0 16,0 0 144-16,0 0 32 0,0 0 0 0,0 0 0 16,0 0 128-16,-6 7 16 0,6-7 16 0,-4 9 0 15,0 1-128-15,2 1-32 0,0-2 0 0,0 2 0 16,0-2-304-16,1 3-64 0,0-3-16 0,1 1 0 15,0 0-128-15,0-2 0 0,1 0 0 0,1 0 0 16,-2-8 0-16,3 11 0 0,-3-11 0 0,2 10 128 16,-1 0-128-16,1-3 0 0,-2-7 0 0,4 11 0 15,-1-4 0-15,2 1 0 0,-5-8 0 0,6 6 128 16,-6-6-128-16,0 0 0 0,8 6 0 0,0-3 128 0,-8-3-128 16,0 0 160-16,12 2-160 0,-3-2 160 0,-9 0 32 0,11-4 0 15,-1 0 0-15,-1 1 0 0,1-2-48 0,-3-1 0 16,0 2 0-16,0-2 0 0,0-2-144 0,1 0 128 15,-1 1-128-15,1-2 128 0,-1 1-128 0,0-1 0 16,-1 2 0-16,0-1 128 0,-2-1 0 0,1 0 0 16,-2 2 0-16,0-3 0 0,0 3-128 0,-1-2 0 15,1-2 0-15,-1 4 0 0,0-1 0 0,0 0 0 16,-4 1 0-16,2 7 0 0,3-8 0 0,-2 1 0 16,-1 7 0-16,0 0 0 0,1-8 0 0,-1 8 0 15,0 0 0-15,0 0 0 0,0 0 0 0,0 0 0 16,0 0 0-16,0 0 0 0,0 0 0 0,0 0-176 0,0 0 48 0,0 0 0 15,0 0 128-15,0 0 0 0,-6 9 0 0,2 0 0 16,-1-1 128-16,1 4 48 0,0 0 16 0,1 1 0 16,1-1 0-16,0 1 16 0,0-1 0 0,-1 1 0 15,2-2-16-15,0 1-16 0,0-1 0 0,1-1 0 16,0 0 16-16,0 1 0 0,0-11 0 0,2 9 0 16,-2-9-192-16,4 8 0 0,0 0 0 0,-4-8 0 15,5 7 0-15,-5-7 208 0,0 0-48 0,8 6-16 16,0 0-144-16,-8-6 0 0,9 3 0 0,-9-3 0 15,11 5 0-15,-1-3 0 0,2 0 0 0,-3-2 0 16,-9 0-512-16,12-2-144 16,-2 2-32-16</inkml:trace>
  <inkml:trace contextRef="#ctx0" brushRef="#br0" timeOffset="15">22686 11382 11855 0,'0'0'512'0,"0"0"128"0,0 0-512 16,0 0-128-16,0 0 0 0,0 0 0 0,3-8 384 0,1 1 32 0,-4 7 16 0,0 0 0 16,0 0-432-16,0 0 128 0,1-10-128 0,-1 10 0 15,0 0 0-15,0 0 0 0,-3-8 0 0,3 8 0 16,0 0 416-16,-7-4 0 0,-2 0 0 0,9 4 0 16,-8 0 368-16,0 2 80 0,8-2 16 0,-9 4 0 15,0-2-416-15,0 2-80 0,2 2 0 0,0 2-16 16,2-1-224-16,0 1-144 0,0-1 192 0,5-7-192 15,-4 9 0-15,0-1 0 0,0-2 0 0,0 2 0 16,4-8 0-16,-2 11 0 0,1-3 0 0,-1 3 0 16,2-11 0-16,-1 12 0 0,0-3 0 0,1 3 0 15,0-4 0-15,1 0 0 0,-1-8 0 0,3 11 0 16,-1-2 0-16,1-1 0 0,-3-8 128 0,0 0-128 0,6 6 272 16,1 1-48-16,-7-7-16 0,7 2 0 0,-7-2 112 0,9 5 0 15,1-1 16-15,-10-4 0 0,9 0-144 0,0 0-48 16,-9 0 0-16,11-3 0 0,-2 3-144 0,0-2 0 15,1-2 0-15,-1 2 128 0,0 0-128 0,1-1 0 16,-2 0 144-16,1-2-144 0,2 3 0 0,-2-2-208 16,-1 1 16-16,-8 3 16 15,9-6-336-15,0 0-64 0,-4 2 0 0,2-1-16 16,-1-1-144-16,0 2-32 0,0-1 0 0</inkml:trace>
  <inkml:trace contextRef="#ctx0" brushRef="#br0" timeOffset="16">22887 11211 2751 0,'0'0'128'0,"0"0"16"0,0 0-144 0,0 0 0 0,0 0 0 0,0 0 0 15,0-7 704-15,0 7 128 0,0 0 0 0,0 0 16 16,0 0 400-16,0 0 80 0,0 0 16 0,0 0 0 15,0 0-336-15,0 0-64 0,0 0-16 0,0 0 0 16,0 0-176-16,3 11-48 0,-2 0 0 0,1-1 0 16,-2-10-320-16,5 13-80 0,-1 1-16 0,1-2 0 15,-2-1-144-15,2 0-16 0,-1 0-128 0,0 1 192 16,1-3-192-16,-2 1 144 0,-3-10-144 0,4 14 128 16,-2-1-128-16,1-2 192 0,-3 1-192 0,0-1 192 0,-2 1 112 0,1-3 16 15,-1 0 16-15,0-1 0 0,-2-1-48 0,4-7-16 16,-3 9 0-16,0-1 0 0,3-8-48 0,0 0-16 15,-3 8 0-15,3-8 0 0,0 0-80 0,0 0-128 16,0 0 176-16,0 0-176 0,0 0 256 0,0 0-64 16,0 0-16-16,0 0 0 0,0 0 32 0,0 0 16 15,0 0 0-15,0 0 0 0,0 0-224 0,0 0 144 16,0 0-144-16,0 0 128 0,0 0-128 0,0 0 0 16,0 0 0-16,0 0 128 0,0 0-128 0,0 0 0 15,0 0 0-15,0 0 128 0,0 0-128 0,0 0 0 16,0 0 0-16,0 0 0 0,0 0 0 0,0 0 0 15,3-9 0-15,-3 9 0 0,0 0 0 0,6-7 0 0,-6 7 0 0,5-7 0 16,-5 7 0-16,0 0 0 0,0 0 0 0,6-8 0 16,-6 8 0-16,0 0 0 0,7-7 0 0,-2 1 0 15,-5 6 0-15,7-8 0 0,-1 2 0 0,0 0 0 16,0 0 0-16,0 1 0 0,-1-1 0 0,1 0 0 16,0-1 0-16,1 1 0 0,-1 0 0 0,-6 6 0 15,8-7 0-15,-8 7 0 0,8-4 0 0,-1 1 0 16,0-1 0-16,-7 4 0 0,9-5 0 0,-2 3 0 15,-7 2 0-15,10-4 0 0,-10 4-144 0,9 0 144 16,-9 0 0-16,0 0 0 0,10 3-128 0,-10-3 128 16,10 3 0-16,-10-3 0 0,0 0 0 0,7 6 0 15,-7-6 0-15,7 10 0 0,-3 1 0 0,0-1 0 16,-1 0 0-16,0-1 0 0,-1 0 0 0,0 2 0 16,0-2 0-16,-1 0 0 0,-1-9 0 0,0 12 144 0,1-3 0 15,-1 4 0-15,0-2 0 0,0-2 0 0,0 2 96 0,0-1 16 16,-1 1 0-16,2 0 0 0,-1-3-80 0,0-8-16 15,0 8 0-15,0 2 0 0,0-2-32 0,0-8-128 16,0 0 192-16,0 0-64 0,2 9-128 0,-2-9 128 16,0 0-128-16,0 0 128 0,0 0-128 0,7 6 0 15,-7-6 144-15,7 3-144 0,-7-3 0 0,11-1 0 16,-11 1 0-16,10-2 0 16,-1 1-752-16,-9 1-64 0,11-5-16 0,-3 1-10000 0</inkml:trace>
  <inkml:trace contextRef="#ctx0" brushRef="#br0" timeOffset="17">23642 11477 13759 0,'0'0'608'0,"0"0"128"0,0 0-592 0,0 0-144 0,-7 0 0 0,7 0 0 16,0 0 1088-16,0 0 192 0,0 0 48 0,0 0 0 15,0 0-944-15,0 0-176 0,0 0-32 0,0 0-16 16,0 0-160-16,0 0 0 0,0 0 0 0,0 0 0 16,0 0 128-16,0 0-128 0,10 3 192 0,-10-3-64 15,11-3 160-15,-1 3 32 0,-1-2 0 0,0-2 0 16,1 1-320-16,0-1 160 0,0 0-160 0,0-1 128 16,-4-1-128-16,2 2 128 0,1-2-128 0,0 2 128 15,-1 0-128-15,1-3 0 0,-2 1 0 0,0 0 0 16,-2 0 0-16,-5 6 0 0,6-6 0 0,-1 1 128 0,0-2-128 15,-5 7 0-15,2-6 0 0,-1-2 0 0,-1 1 0 0,0 7 0 16,0 0 0-16,0 0 128 0,-5-8-128 0,1 2 0 16,-2 0 0-16,-1 4 128 0,-1-2 48 0,0 2 0 15,-2 1 0-15,3-2 0 0,7 3 96 0,-9 0 32 16,-1 0 0-16,0 3 0 0,2 0-96 0,0 1-16 16,0-2 0-16,8-2 0 0,-8 5-192 0,0-1 0 15,-1 2 128-15,2 0-128 0,0 0 0 0,2-1 0 16,-1 4 0-16,1-1 0 0,0 0 0 0,1-1 144 15,4-7-144-15,-5 9 128 0,1-1-128 0,1-1 0 16,3-7 0-16,-3 8-176 0,3-8 176 0,-3 7 0 16,1 2 0-16,2-9 0 0,0 0 0 0,0 0 0 15,0 0 128-15,1 9-128 0,-1-1 128 0,0-8-128 16,0 0 160-16,4 9-160 0,-1 0 128 0,-3-9-128 0,4 8 0 0,-4-8 0 16,6 7 128-16,-2 0-128 0,1 1 0 0,-1-5 0 15,-4-3 0-15,0 0 0 0,9 6 0 0,-1-1 0 16,-8-5 0-16,10 3 128 0,-10-3-128 0,10 4 0 15,-2-1 0-15,-8-3 0 0,10 4 128 0,-10-4-128 16,11 2 0-16,-2 2 0 0,-1-2 128 0,-8-2-128 16,0 0 0-16,11 0-192 0,-1 0 48 0,0 0 0 31,0 0-384-31,-1 0-80 0,0-1-16 0,1-2 0 0,-1 3-304 16,0 0-64-16,1-3-16 0</inkml:trace>
  <inkml:trace contextRef="#ctx0" brushRef="#br0" timeOffset="18">24148 11361 6447 0,'0'0'272'0,"0"0"80"0,0 0-352 0,0 0 0 15,0 0 0-15,0 0 0 0,0-8 2592 0,0 8 448 0,-4-6 96 0,0 0 0 16,4 6-1824-16,-7-3-368 0,0-1-80 0,7 4-16 16,-9-2-336-16,1-1-80 0,8 3-16 0,-9 5 0 15,-1-1-288-15,1-1-128 0,1-1 128 0,0 2-128 16,0 2 0-16,-1 0 0 0,0 2 0 0,1 1 0 15,2 0 0-15,-1 2 0 0,-1-1 0 0,2 1 0 16,0-2 0-16,1 0 0 0,0 1 0 0,0 0 0 16,1 1 0-16,0-2 0 0,2-1 0 0,1 0 0 15,1-8 0-15,-2 9 0 0,1-2 0 0,2 2 0 16,2-4 0-16,-3-5 0 0,0 0 0 0,0 0 0 16,7 11 0-16,-1-4 0 0,-6-7 0 0,8 3 0 15,-8-3 0-15,9 4 0 0,-1-2 0 0,3-2 0 16,-2-3 144-16,-9 3-144 0,9-5 160 0,2 2-160 15,0-4 144-15,-1-2-144 0,-3 4 128 0,0-4-128 16,1 0 0-16,0 0 128 0,0-3-128 0,-1 2 0 0,0-1 0 0,1 0 0 16,0-3 128-16,-1 0-128 0,-1-3 0 15,0 5 0-15,0 0 0 0,-2-1 0 0,0 0 0 0,-1-2 128 16,0-2-128-16,-2 2 128 0,-1 0-128 0,0 1 0 16,0-2 0-16,0 4 128 0,-1-3-128 0,0-1 0 15,-1 0 0-15,1 0 128 0,0 0-128 0,0 0 0 16,1 2 0-16,0-1 0 0,0 0 0 0,0 4 0 15,0-2 0-15,0 2 0 0,1 2 0 0,-1 9 0 16,-1-7 0-16,1 7 0 0,0 0 192 0,0 0-64 16,0 0 0-16,0 0 0 0,0 0-128 0,0 0 0 15,-1 10 0-15,-2 3 0 0,1-2 0 0,0 0 0 16,-1 3-144-16,1-1 144 0,-1 2 0 0,0 2 0 0,2-1 0 0,0-1 0 16,0 1 0-16,1-1 0 0,0-1 0 0,0-1 0 15,-1 1 0-15,1-1 0 0,1 2 128 0,0-1-128 16,1-5 0-16,1 4 0 0,-2-2 0 0,-1-11 0 15,3 9 0-15,-3-9 0 0,5 12 0 0,-2-1 0 16,-3-11 128-16,6 9-128 0,0 2 0 0,-6-11 0 16,7 9 0-16,1-2 0 0,-1-1 0 0,-7-6 0 15,8 8 176-15,-8-8-176 0,8 7 192 0,1-2-192 16,-9-5-144-16,9 4-144 0,0-1-32 0,-9-3 0 31,9 4-704-31,1 0-160 0,-10-4-32 0,10 0-8064 0</inkml:trace>
  <inkml:trace contextRef="#ctx0" brushRef="#br0" timeOffset="19">24477 11370 8287 0,'0'0'736'0,"0"0"-592"16,0 0-144-16,4-7 0 0,0-1 2416 0,-1 2 448 16,2 0 80-16,-2 1 32 0,0-4-2272 0,-3 9-448 15,2-7-80-15,-1-1-32 0,-1 8-144 0,0-8 128 16,0 8-128-16,-1-9 128 0,0 0-128 0,1 9 0 15,-4-6 0-15,4 6 128 0,-5-12 176 0,-1 6 16 16,1 0 16-16,-1 2 0 0,0-1 320 0,6 5 64 16,-8-2 16-16,0 1 0 0,0 1-384 0,0 1-80 15,0 1-16-15,8-2 0 0,-10 6-256 0,1 0 0 16,0 0 128-16,1-1-128 0,1 1 0 0,0 1 0 0,-1 1 0 0,2 1 0 16,0-3 0-16,0 4 0 0,1-1 0 15,5-9 0-15,-4 8 0 0,0 2 0 0,0 1 0 0,1 0-144 16,2-2 144-16,1 0 0 0,1 2 0 0,3-2-128 15,-4-9 128-15,4 11 0 0,1-3 0 0,1 0 0 16,-6-8 0-16,8 4 0 0,-8-4 0 0,12 3 0 16,-2-3 0-16,1 0 0 0,-2 0 0 0,0-3-128 15,2 0 128-15,-2-2 0 0,-1 1-144 0,0-2 144 16,0 0-144-16,1-1 144 0,-2 0-192 0,-2 0 192 16,1-1-176-16,0 1 176 0,-1-1-160 0,-5 8 160 15,0 0-160-15,4-7 160 0,-4 7-160 0,0 0 160 16,0 0 0-16,0 0-144 0,0 0 144 0,0 0 0 15,0 0-160-15,5 9 160 0,-2 3-192 0,-1 1 192 16,-2 1-176-16,0 1 176 0,0 2-160 0,0 1 160 16,-2 0 0-16,1 0-144 0,0 3 144 0,0-2 0 0,-1 0-176 0,0 1 176 15,0-3-208-15,0 2 80 0,0-4-128 0,-1 4 0 16,1-3-16-16,-2-1 0 0,0-3 272 0,-1-1-160 16,0-1 160-16,1 1-128 0,-2-1 128 0,1-2 0 15,5-8 128-15,-4 9-128 0,4-9 320 0,-5 9 0 16,5-9 0-16,-6 6 0 0,0 0 192 0,6-6 48 15,-8 3 0-15,8-3 0 0,-9-1-32 0,2-1 0 16,0-2 0-16,0 0 0 0,0-2-96 0,0 0-32 16,0-2 0-16,0 0 0 0,0 0-96 0,0-2-32 15,1-1 0-15,-1 3 0 0,1 1-144 0,6 7-128 16,-7-8 144-16,4 1-144 0,-2-2 160 0,5 9-160 0,0 0 160 16,-4-8-160-16,0 1 0 0,4 7 0 0,-3-9 0 15,3 9 0-15,-3-8 0 0,3 8 0 0,0 0 0 0,2-7 0 16,-2 7-224-16,0 0-32 0,5-7-16 0,-5 7 0 31,7-5-592-31,-7 5-112 0,11-4-32 0,-1 0-6672 0,0 1-1328 0</inkml:trace>
  <inkml:trace contextRef="#ctx0" brushRef="#br0" timeOffset="20">24614 11462 13295 0,'0'0'576'0,"0"0"144"0,0 0-576 0,0 0-144 0,0 0 0 0,0 0 0 15,0 0 640-15,0 0 112 0,0 0 16 0,4-6 0 16,-4 6-544-16,0 0-96 0,7-7-128 0,0 3 176 0,-7 4-176 0,11-6 0 16,-11 6 0-16,9-4 128 0,-9 4 64 0,11-4 0 15,0-1 0-15,0 2 0 0,-2 0 256 0,-9 3 64 16,9-3 16-16,0-2 0 0,0 3-176 0,-1-2-32 15,-1 2-16-15,1-2 0 0,0 0-304 0,-1-2 160 16,0 1-160-16,0-1 128 0,0 3-128 0,0-3 0 16,-1 0 0-16,-6 6 128 0,7-5-128 0,-2-1 0 15,-5 6 0-15,4-8 0 0,0 1 0 0,-2-2 0 16,-2 2 0-16,0 2 128 0,0 5-128 0,0 0 160 16,-2-9-160-16,-2 3 160 0,1 0 96 0,-2 1 32 15,5 5 0-15,-7-3 0 0,0-1-96 0,0 2 0 0,0 1-16 16,7 1 0-16,-9-2-176 0,1 2 128 0,1-1-128 0,0 2 128 15,7-1-128-15,-8 0 0 0,8 0 0 0,-8 3 128 16,1 1-128-16,0 0 160 0,-2-2-160 0,2 2 160 16,7-4-160-16,-8 6 192 0,8-6-192 0,-6 6 192 15,1 0-192-15,0 2 0 0,5-8 0 0,-6 10 128 16,2-2-128-16,4-8 0 0,0 0 0 0,-4 10 0 16,2-1 0-16,1 0 0 0,-1 1 0 0,2 1 0 15,0-11 0-15,2 11 128 0,-1-1-128 0,1-2 0 16,-1 1 128-16,-1-9-128 0,4 8 128 0,-4-8-128 15,2 10 128-15,2 0-128 0,-1-3 0 0,-3-7 128 16,7 9-128-16,-1-3 0 0,0 2 0 0,1-2 128 16,0 0-128-16,-7-6 192 0,5 6-192 0,1-2 192 0,-6-4-192 0,11 3 0 15,-2 1 144-15,0-2-144 0,1 0 144 0,-1 0-144 16,1-3 192-16,1 0-192 0,-1 1 0 0,1-2 0 16,-2 2 0-16,2-3 0 0,-1 0 0 0,1-1 0 15,0 2 0-15,1-2 0 0,-2-1-256 0,1 2 32 16,-1 0 16-16,1 1 0 0,-2-2-64 0,-9 4-16 15,10-2 0-15,0-2 0 16,-10 4-384-16,10 0-80 0,-10 0-16 0,11-2-8800 0</inkml:trace>
  <inkml:trace contextRef="#ctx0" brushRef="#br0" timeOffset="21">25155 11317 3679 0,'0'0'320'0,"0"0"-320"0,0 0 0 0,0 0 0 15,0 0 2304-15,1-9 400 0,-1 0 80 0,0 2 16 16,0 7-2352-16,0-6-448 0,0 6 0 0,-3-5-208 31,-1-2-288-31,-1 2-48 0,5 5-16 0,-7-5 0 0,-1 2 1104 0,1 0 224 0,-1 2 32 0,8 1 16 16,-10 1 816-16,0 4 160 0,1-1 48 0,1-1 0 15,0-1-800-15,0 2-144 0,-2 2-48 0,2 0 0 16,0-1-592-16,2 1-128 0,6-6-128 0,-6 7 176 16,6-7-176-16,-5 8 0 0,0 0 0 0,5-8 0 15,0 0 0-15,0 0 0 0,0 0 0 0,-2 10 0 0,2-10 0 0,0 0 0 16,0 0 0-16,0 0 0 0,0 0 0 0,9 9 0 16,-1 0 0-16,-1-2 0 0,1-2 0 0,0 1 0 15,0 0-144-15,1-1 144 0,-2 1 0 0,1 0 0 16,0 0 0-16,-1 0 0 0,0 0 0 0,0-3 0 15,0 3-128-15,-7-6 128 0,7 6 0 0,-7-6 0 16,0 0 0-16,0 0 0 0,6 9 0 0,-6-9 0 16,3 8 128-16,-3-8-128 0,0 0 0 0,-2 9 0 15,-2 0 0-15,1-1 0 0,3-8 128 0,-5 8 0 16,-1-1-128-16,2 0 192 0,4-7-32 0,-7 6-16 16,1 1 0-16,0-2 0 0,6-5-144 0,-6 7 0 15,0-1 144-15,6-6-144 0,-5 7 0 0,5-7 128 16,-7 5-128-16,7-5 0 0,0 0 0 0,0 0 0 15,-7 1 0-15,7-1 0 0,0 0 0 0,-9 0-160 0,9 0 160 0,0 0-160 16,0 0-16-16,0 0 0 0,0 0 0 0,0 0 0 31,0 0-240-31,0 0-48 0,0 0-16 0,0 0 0 16,0 0-320-16,5-6-64 0,-5 6-16 0,0 0-5280 0,6-8-1072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445 362 2303 0 0,'0'0'5307'0'0,"-1"2"-5087"0"0,-22 36 73 0 0,13-22-62 0 0,0 1 0 0 0,-17 19 1 0 0,12-17 114 0 0,12-15-304 0 0,0 1 0 0 0,-1-1 1 0 0,1 0-1 0 0,-1 0 0 0 0,0 0 0 0 0,-1-1 1 0 0,1 1-1 0 0,-7 3 0 0 0,3-2 26 0 0,-1 0-1 0 0,0-1 1 0 0,0-1-1 0 0,0 1 0 0 0,-1-1 1 0 0,1-1-1 0 0,-1 0 1 0 0,0 0-1 0 0,1-1 0 0 0,-13 1 1 0 0,-3-2 471 0 0,0-1 0 0 0,-28-5 0 0 0,46 5-505 0 0,0-1 1 0 0,-1 0-1 0 0,2 0 1 0 0,-1 0-1 0 0,0-1 1 0 0,0 0-1 0 0,1 0 0 0 0,-1-1 1 0 0,1 0-1 0 0,0 0 1 0 0,-10-9-1 0 0,13 11 22 0 0,0-2-54 0 0,0-10 91 0 0,2 9-88 0 0,1 1 1 0 0,0 0-1 0 0,0 0 1 0 0,0-1-1 0 0,0 1 0 0 0,1 0 1 0 0,-1 0-1 0 0,1-1 0 0 0,0 1 1 0 0,1 0-1 0 0,-1 0 1 0 0,1 0-1 0 0,2-6 0 0 0,-1 6-5 0 0,0-1-1 0 0,0 0 1 0 0,0 1-1 0 0,1-1 0 0 0,0 1 1 0 0,0 0-1 0 0,0 0 1 0 0,0 0-1 0 0,8-5 0 0 0,48-22 1 0 0,-4 2 0 0 0,-19 8-56 0 0,-2-2 0 0 0,53-45 0 0 0,-85 66 56 0 0,-1 0 0 0 0,0 1 0 0 0,0-1 0 0 0,0 0 0 0 0,-1 0 0 0 0,1-1 0 0 0,0 1 0 0 0,-1 0 0 0 0,1-1 0 0 0,-1 1 0 0 0,0 0 0 0 0,0-1 0 0 0,0 0 0 0 0,0 1 0 0 0,0-1 0 0 0,-1 1 0 0 0,1-1 0 0 0,-1-3 0 0 0,-1-17 0 0 0,1 22 3 0 0,0-1 0 0 0,0 1-1 0 0,0-1 1 0 0,-1 1 0 0 0,1 0-1 0 0,-1-1 1 0 0,1 1-1 0 0,-1 0 1 0 0,1 0 0 0 0,-1-1-1 0 0,1 1 1 0 0,-1 0 0 0 0,0 0-1 0 0,0 0 1 0 0,0 0 0 0 0,0-1-1 0 0,0 2 1 0 0,0-1 0 0 0,0 0-1 0 0,-2-1 1 0 0,-1-1 5 0 0,-5-6 10 0 0,-1 2-1 0 0,1 0 1 0 0,-22-12-1 0 0,5 3-12 0 0,4 0 52 0 0,17 12-33 0 0,0 0-1 0 0,-1 0 1 0 0,1 0-1 0 0,-1 1 0 0 0,0-1 1 0 0,-12-3-1 0 0,10 5-20 0 0,7 2-8 0 0,1 0 0 0 0,-1-1 0 0 0,0 1 1 0 0,0 0-1 0 0,0 0 0 0 0,1 0 0 0 0,-1 0 0 0 0,0 0 0 0 0,0 0 0 0 0,0 0 1 0 0,1 0-1 0 0,-1 0 0 0 0,0 0 0 0 0,0 1 0 0 0,0-1 0 0 0,1 0 1 0 0,-1 0-1 0 0,0 1 0 0 0,1-1 0 0 0,-1 1 0 0 0,0-1 0 0 0,0 1 0 0 0,-2 1-10 0 0,1-1 10 0 0,-3 1-13 0 0,0 0 0 0 0,0 0 0 0 0,0 1 0 0 0,-5 3 0 0 0,3 0 7 0 0,1 0 0 0 0,-1 0-1 0 0,-6 10 1 0 0,10-14 11 0 0,0 0 1 0 0,-7 18-12 0 0,9-17-32 0 0,2 7 32 0 0,4 2 11 0 0,9 12 0 0 0,-13-22 0 0 0,72 118 65 0 0,-57-99-49 0 0,0 0 0 0 0,0-2 0 0 0,29 26-1 0 0,-18-20 41 0 0,-2 1 0 0 0,-1 1 0 0 0,38 53 0 0 0,-18-16-1145 0 0,-38-55-3102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9559 0 0,'0'0'1632'0'0,"1"2"-1458"0"0,5 9-140 0 0,-2 3-34 0 0,-4 1 23 0 0,0 0 0 0 0,-1 0-1 0 0,0-1 1 0 0,-1 1 0 0 0,-1 0 0 0 0,-4 15-1 0 0,-4 17 67 0 0,-7 93 581 0 0,6-43-665 0 0,12-86-1260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3223 0 0,'2'-1'143'0'0,"8"-6"-82"0"0,-1 0 1 0 0,11-9-1 0 0,8-8 1535 0 0,-23 21-1225 0 0,0 0-1 0 0,0 0 0 0 0,0 1 1 0 0,0-1-1 0 0,1 1 1 0 0,-1 0-1 0 0,0 0 0 0 0,7 0 1 0 0,0 0 466 0 0,1 1 0 0 0,19 0 0 0 0,5 0-383 0 0,38-4-1 0 0,-71 4-537 0 0,0 1-47 0 0,-1 0 0 0 0,1 0 1 0 0,0-1-1 0 0,0 0 0 0 0,0 0 1 0 0,0 0-1 0 0,-1 0 1 0 0,1-1-1 0 0,4-2 0 0 0,-1-2-401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6T13:06:17.7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17321 11314 15375 0,'0'0'672'0,"0"0"160"0,0 0-672 0,0 0-160 16,-9-7 0-16,-1 3 0 0,10 4 1264 0,0 0 208 15,-15-1 64-15,1 2 0 0,2 3-608 0,-1 2-112 16,1 1-32-16,0 5 0 0,0 1-208 0,-2 3-32 16,0 0-16-16,0 3 0 0,2 1-48 0,0 0-16 0,0 3 0 0,1 1 0 15,2 2-128-15,1-2-16 0,1 2-16 0,2-4 0 16,0 1-304-16,3 0 160 0,0 2-160 0,1-1 128 16,1-2-128-16,0 0 0 0,2 1 0 0,1-5 128 15,3 2-128-15,2-4-224 0,2 0 48 0,0-3 16 31,2-2-624-31,2-2-128 0,3-2-32 0</inkml:trace>
  <inkml:trace contextRef="#ctx0" brushRef="#br0" timeOffset="1030.58">17860 11442 3679 0,'0'0'320'0,"0"0"-320"0,0 0 0 15,0 0 0-15,0-9 2496 0,0 9 416 16,-1-7 96-16,-2-1 0 0,-1 1-2144 0,0 1-432 0,-1 0-96 0,1 0-16 16,-2 2-176-16,-2 0-144 0,-3 1 192 0,1 0-192 15,-1 1 416-15,0 2-32 0,-2-1 0 0,1 3 0 16,1-1 368-16,0 4 64 0,0 0 16 0,1 1 0 15,2-1-448-15,1 4-64 0,0-2-32 0,1 1 0 16,2 0-288-16,-1-1 0 0,0 1 128 0,5-8-128 16,-4 9 0-16,-1 1 0 0,3-1 0 0,1-1 0 15,1-8 0-15,1 14 0 0,1-2 0 0,0-1 0 16,1 1 0-16,0-2 0 0,2 2 0 0,1-2 0 16,-2 3 0-16,2-1 192 0,1 0-48 0,1-1 0 15,0 0-144-15,-1-1 128 0,0 1-128 0,0-3 128 16,2 1-128-16,-2-2 0 0,1 0 0 0,-1 0 128 15,0-1-128-15,-2 0 0 0,-5-6 0 0,0 0 128 16,0 0-128-16,6 4 0 0,-6-4 0 0,0 0 0 16,0 0 320-16,0 0 16 0,0 0 16 0,0 0 0 0,0 0 400 0,-8 4 80 15,8-4 0-15,-10 4 16 0,0 0-336 0,1-1-64 16,-1 0 0-16,0-2-16 0,1 1-96 0,-2 1-16 16,1-2 0-16,-2 1 0 0,1-2-80 0,0 0-32 15,1 0 0-15,0 0 0 0,1-2-208 0,0 2 0 16,-2 0 0-16,3 0 0 0,1 0 0 0,7 0-288 15,-8-1 64-15,1 1 16 16,7 0-336-16,0 0-64 0,-6 1-16 0,6-1 0 16,0 0-464-16,0 0-112 0,0 0-16 0,0 0 0 15,0 0-1536-15,0 0-320 0,0 0-64 0</inkml:trace>
  <inkml:trace contextRef="#ctx0" brushRef="#br0" timeOffset="1419.44">17961 11272 8287 0,'0'0'368'0,"0"0"80"0,0 0-448 0,0 0 0 15,0 0 0-15,0 0 0 0,0 0 2336 0,0 0 384 16,0 0 80-16,0 0 16 0,0 0-2112 0,0 0-400 16,0 0-96-16,2 10-16 0,-2 1 96 0,0 2 16 15,0 1 0-15,0 5 0 0,0-1 272 0,0 4 48 16,-1 2 16-16,1 0 0 0,0-1-192 0,0 3-16 15,-1-2-16-15,1 0 0 0,0-2-240 0,0-2-48 16,0-3-128-16,0-2 192 0,0 3-64 0,2-6-128 16,-2 0 176-16,1-1-176 15,1-2-400-15,-2-9-192 0,2 9-48 0,-2-9 0 16,0 0-1712-16,0 0-336 0,0 0-80 0</inkml:trace>
  <inkml:trace contextRef="#ctx0" brushRef="#br0" timeOffset="1801.84">18161 11406 11055 0,'0'0'976'0,"0"0"-784"0,0 0-192 0,0 0 0 16,0 0 2480-16,0 0 448 0,0 0 80 0,0 0 32 15,-8 3-2128-15,-1 0-416 0,-2 1-96 0,1 1-16 16,-2 2-384-16,0 1 0 0,0-1-192 0,-1 0 192 15,-1-1-176-15,0 2 176 0,0-1-128 0,1-1 128 16,0 0 0-16,2 0 0 0,0 0 0 0,3 1 0 16,8-7 0-16,-6 7 0 0,0-2 0 0,6-5 0 15,0 0 0-15,-3 7 0 0,3-7 0 0,0 0 128 0,0 0 144 0,-2 11 48 16,2-11 0-16,1 8 0 0,-1-8 192 0,4 8 32 16,-4-8 16-16,9 10 0 0,-1-2-48 0,1 0-16 15,-1-1 0-15,1 1 0 0,1-1-112 0,-1 0-32 16,0-2 0-16,1 0 0 0,-1 1-192 0,0 0-32 15,1 2-128-15,-1-4 192 0,0 0-192 0,1 0 0 16,-1-1 0-16,0 1 0 0,3-2 128 0,-3-1-128 16,0 2 0-16,1-3 0 0,-10 0 0 0,10-3-240 15,-2 0 32-15,-8 3 0 16,10-4-1344-16,-2 1-272 0,-1-2-48 0,0-1-9136 0</inkml:trace>
  <inkml:trace contextRef="#ctx0" brushRef="#br0" timeOffset="2022.66">18320 11469 6447 0,'0'0'576'0,"0"0"-576"0,0 0 0 0,0 0 0 16,0 0 3376-16,0 0 560 0,0 0 112 0,0 0 32 15,0 0-2992-15,0 0-608 0,0 0-112 0,0 0-32 16,0 0-176-16,0 0-32 0,0 0-128 0,-1 11 192 16,0-2 112-16,1 4 16 0,0-2 0 0,0 2 0 15,0-1 16-15,0 1 16 0,-1-2 0 0,1 2 0 16,0 1-192-16,0-1-32 0,0-3-128 0,-1 1 192 15,0-3-192-15,-1 2 0 0,1-2 0 0,0 1 0 16,1-9 0-16,-1 9-288 0,1-9 32 0,0 0 16 16,0 0-2048-16,0 0-400 15</inkml:trace>
  <inkml:trace contextRef="#ctx0" brushRef="#br0" timeOffset="2155.67">18325 11270 22111 0,'0'0'1968'0,"0"0"-1584"15,0 0-384-15,0 0 0 0,0 0 2112 0,7-3 352 16,-7 3 64-16,11 0 16 0,-11 0-2096 0,10 3-448 16,-10-3 0-16,9 11 0 15,-2-1-1664-15,-1 1-208 0,-2-1-48 0</inkml:trace>
  <inkml:trace contextRef="#ctx0" brushRef="#br0" timeOffset="2417.77">18468 11443 14735 0,'0'0'640'0,"0"0"160"0,0 0-640 0,0 0-160 0,4 13 0 0,0 2 0 16,1-1 2544-16,1 1 464 0,-3 1 112 0,2 1 16 15,0 2-2528-15,-2-2-608 0,-1 1 0 0,1 3 0 16,-1-1 0-16,0 0 0 0,0 1 128 0,-1-1-128 16,0-1 0-16,1 2 0 0,-1-2 0 0,-1 2 0 15,0 1 0-15,0-2 0 0,0 1 0 0,-1-2 0 16,0-2 0-16,0 1 0 0,0-3 0 0,0-1 0 15,-1 1 0-15,1-4 0 0,0 1-160 0,1 0 160 32,0-3-704-32,0-9-64 0,-1 12 0 0,1-12 0 0,0 0-640 0,0 0-128 15,0 0-16-15,0 0-16 0</inkml:trace>
  <inkml:trace contextRef="#ctx0" brushRef="#br0" timeOffset="2751.78">18472 11584 11967 0,'0'-15'1072'0,"1"6"-864"16,0 0-208-16,1-3 0 0,1-2 2048 0,0 1 352 16,2 1 80-16,-2 1 16 0,3-1-1456 0,0 3-272 15,1-3-64-15,0 4-16 0,1-1-560 0,1 3-128 16,0 3 0-16,0-3 0 0,-9 6 0 0,11 0 0 16,1 2 0-16,-1 3 0 0,-1 2 160 0,1 0 0 15,-2 3 0-15,0 1 0 0,0-1 128 0,1 2 32 0,-3 0 0 0,0 1 0 16,1 0-144-16,-3 0-32 0,-2-4 0 0,-1 3 0 15,1-2-144-15,-3 1 0 0,-1-2 0 0,-1-1 0 16,2-8 0-16,-3 10 0 0,-3-1 144 0,-1-3-144 16,-1-2 320-16,0 0-16 0,-2 2 0 0,1-1 0 15,-1-1 0-15,-2 1 0 0,0-2 0 0,1 1 0 16,-1 0-304-16,0 0 0 0,2-2 0 0,-2-1 0 16,1 3 0-16,-1-2 0 0,2-1 0 0,-1 0 0 31,2 3-272-31,9-4-112 0,-11 1-32 0,11-1 0 15,-8 0-800-15,8 0-144 0,-8 1-48 0,8-1 0 16,0 0-1296-16,0 0-272 0</inkml:trace>
  <inkml:trace contextRef="#ctx0" brushRef="#br0" timeOffset="3934.21">19346 11513 14735 0,'0'0'1312'0,"0"0"-1056"16,0 0-256-16,0 0 0 0,-2-9 1776 0,2 9 288 16,0-6 64-16,0 6 16 0,0 0-1296 0,0 0-256 15,4-7-48-15,-4 7-16 0,0 0-352 0,0 0-176 16,4-8 160-16,-4 8-160 0,6-6 0 0,-6 6 0 15,0 0 0-15,8-6 0 0,-8 6 0 0,9-2 0 16,-9 2 0-16,0 0 0 0,9-3 0 0,-9 3-240 0,0 0 80 0,0 0 16 16,0 0 144-16,0 0-160 0,10 1 160 0,-10-1-160 15,0 0 160-15,0 0 0 0,7 9 0 0,-2 0 0 16,-5-9 0-16,2 14 0 0,0 0 0 0,-2 0 0 16,-2-1 0-16,0-1 128 0,1-1-128 0,1 1 128 15,0 2-128-15,1-2 144 0,-3-2-144 0,1 0 160 16,1 0-16-16,-2 0 0 0,1-2 0 0,1-8 0 15,0 0 64-15,-1 11 16 0,1-11 0 0,0 0 0 16,0 0 0-16,0 0 0 0,0 0 0 0,0 0 0 16,0 0-64-16,0 0-16 0,0 0 0 0,0 0 0 15,11-2-144-15,-11 2 128 0,9-6-128 0,-2 0 128 16,-3 0-736-16,0-3-160 0,-3 1-16 0,-1-3-16 0</inkml:trace>
  <inkml:trace contextRef="#ctx0" brushRef="#br0" timeOffset="4086.32">19398 11238 7359 0,'0'0'320'0,"0"0"80"0,-1-7-400 0,1 7 0 15,-1-9 0-15,1 9 0 0,0 0 5376 0,0 0 1008 16,0 0 192-16,0 0 32 0,0 0-5200 0,10-2-1056 16,-1 2-208-16,-1 4-144 0,-8-4-160 0,10 5-144 15,-1 2-16-15,-1 0-13376 0</inkml:trace>
  <inkml:trace contextRef="#ctx0" brushRef="#br0" timeOffset="4485.46">19843 11258 18431 0,'0'0'816'0,"0"-9"160"0,-1-2-784 0,0 1-192 0,-2-1 0 0,0-2 0 16,1 2 2048-16,-1 2 384 0,-2-3 64 0,-1 4 0 15,-2-1-1952-15,-1 0-400 0,-2 3-144 0,0 2 0 16,-3 0 224-16,1 2-64 0,1 2-16 0,-1 3 0 16,-1 0-144-16,2 3 0 0,0 0 0 0,3 3 0 15,0 1-176-15,1 1-64 0,1 4-16 0,2 0 0 16,-1 2 0-16,1 1-16 0,2 2 0 0,1 1 0 16,2 1 272-16,0 1 0 0,0 4-128 0,4 0 128 15,-1 2 0-15,2 0 0 0,0-2-128 0,-1 0 128 0,1 3 0 0,1-3 0 16,-2-2 0-16,2 1 0 0,-2-2 0 0,-1 0 0 15,1-1 0-15,-2-1 0 0,0-1 0 0,0-1 0 16,0-3 128-16,-2 1-128 0,-1-2 0 0,0 1 128 16,-1 1-128-16,0-3 0 0,-3 2 208 0,0-1-48 15,-2 1-16-15,0-3 0 0,-2-1-144 0,1-2 0 16,-1-1 0-16,0-1 128 0,-1-2-128 0,1-1 0 16,0-2 0-16,0 1 0 0,-2-1-272 0,2-3 16 15,-2-1 0-15,2-1 0 16,0-2-416-16,-1 0-80 0,0-2-16 0,1-2-6480 15,-2 1-1312-15</inkml:trace>
  <inkml:trace contextRef="#ctx0" brushRef="#br0" timeOffset="4680.46">19533 11560 2751 0,'0'0'128'0,"0"0"16"0,9-4-144 0,0 1 0 0,1-2 0 0,1 3 0 16,2-3 5840-16,1 2 1136 0,1-2 240 0,2-1 32 16,-2 4-5824-16,1-2-1168 0,0 1-256 0,2 1 0 15,-2-1 0-15,0 0 0 0,-2 0 0 0,0 0 0 32,-1 3-1520-32,0-1-256 0</inkml:trace>
  <inkml:trace contextRef="#ctx0" brushRef="#br0" timeOffset="6637.66">20475 11510 7359 0,'0'0'656'0,"0"0"-528"15,0 0-128-15,10 4 0 0,-1 0 2992 0,-9-4 560 16,10 7 112-16,1-1 32 0,-2 0-2544 0,-1-1-512 16,-2 5-112-16,0-2-16 0,-1 2-192 0,-1 0-32 15,-1-3-16-15,-1 2 0 0,-2-9-128 0,2 8-16 0,-2-8-128 0,4 9 192 16,-4 1-192-16,0-10 0 16,-3 8 0-16,3-8 0 0,-3 10-256 0,3-10 64 0,0 0 16 0,-5 7 0 15,5-7 176-15,0 0-128 0,0 0 128 0,0 0-128 16,0 0 128-16,0 0 0 0,0 0 0 0,0 0 0 15,-6-4 0-15,6 4 0 0,-3-7 0 0,3 7 0 16,0-10 0-16,1 1-128 0,1-1 128 0,2 0-128 16,-1 1 128-16,1 0 0 0,-1-1 0 0,1 0 0 15,1 3 0-15,-1 0 0 0,1 0 0 0,-1-1 0 16,1-2 0-16,1 2 0 0,0 1 0 0,0 1 0 16,-6 6 0-16,8-6 0 0,-1-1 0 0,0 1 0 15,-7 6 0-15,8-6 0 0,-1 1 0 0,-7 5 0 16,10-3 0-16,0-2-128 0,-10 5 128 0,9-1 0 15,-9 1 0-15,8-1 0 0,-8 1 0 0,8 1 0 0,-8-1 0 0,10 1 0 16,-10-1 0-16,0 0 0 0,0 0 0 0,8 6-128 16,-8-6 128-16,0 0 0 0,7 6 0 0,-7-6 0 15,5 7 0-15,-5-7 176 0,5 7-16 0,-5-7 0 16,6 7 0-16,-3 1 0 0,-3-8-16 0,4 7 0 16,-4-7 0-16,5 9 0 0,-5-9 0 0,4 8 0 15,-4-8 0-15,6 8 0 0,-6-8-144 0,5 7 0 16,-1 2 144-16,-4-9-144 0,0 0 160 0,7 7-32 15,-7-7-128-15,7 6 192 0,-7-6 16 0,7 7 0 16,-7-7 0-16,6 9 0 0,1-4-208 0,-7-5 128 16,0 0-128-16,7 7 0 0,-1-1 0 0,-6-6 0 15,7 5 0-15,-7-5 0 0,8 3 0 0,-8-3 0 0,9 4 0 0,-2-2 0 16,-7-2-320-16,8-2 0 0,1-2 0 0,-2 1 0 16,0-2-64-16,1 2 0 0,-1-5-16 0,1 2 0 31,-1 0-112-31,1 0 0 0,-1 0-16 0,1 1 0 0,-1-2 256 0,0-2 48 0,-1 2 16 0,-2 2 0 15,1-1 208-15,-5 6 0 0,5-8 0 0,-5 8-144 16,4-6 144-16,-4 6 176 0,3-6-48 0,-3 6 0 16,0 0-128-16,0 0 0 0,0 0 0 0,0 0 0 15,0 0 0-15,0 0 0 0,0 0 0 0,0 0 0 16,0 0 0-16,0 0-192 0,9 2 64 0,-9-2 128 16,0 0-224-16,0 0 80 0,0 0 16 0,7 8 0 15,-1-1 0-15,-6-7 0 0,0 0 0 0,0 0 0 16,7 12 128-16,-7-12 176 0,0 0-48 0,3 9 0 0,-3-9-128 15,0 0-176-15,5 9 48 0,-5-9 0 16,0 0 128-16,0 0 0 0,5 9 0 0,-5-9 0 16,5 6 0-16,-5-6 192 0,0 0-64 0,0 0 0 0,9 7-128 0,-9-7-160 15,0 0 160-15,9 4-208 0,-1 0 208 0,-8-4 128 16,9 0 0-16,-2 2-128 0,-7-2 0 0,10-2 0 16,-10 2 0-16,10-3 0 0,-3 0 0 0,0-2 0 15,-1-1 0-15,0 2 0 0,-6 4 0 0,7-6 0 16,-1-1 0-16,-6 7 0 0,7-7 0 0,0 0 160 15,-3-1 0-15,1 1 0 0,-2-1-160 0,-3 8 0 16,5-8 0-16,0 0 0 0,-3-3 0 0,0 4 0 16,-2 7 0-16,1-9 0 0,-1-2 0 0,0 3 192 15,0-1-192-15,-1 0 192 0,-1-1 144 0,0 2 48 16,-2-1 0-16,1 1 0 0,-2 2-32 0,1-1 0 0,1-1 0 0,0 0 0 16,-2-1-32-16,0 1 0 0,-1 2 0 0,2 1 0 15,4 5 80-15,-7-5 16 0,0 0 0 0,1 3 0 16,6 2-96-16,0 0 0 0,-11-2-16 0,2 2 0 15,9 0-64-15,-9 2-16 0,1-1 0 0,8-1 0 16,-10 5-224-16,3-2 176 0,7-3-176 0,-7 6 160 16,2 0-160-16,5-6 0 0,-6 8 0 0,1-1 0 15,5-7 0-15,0 0 0 0,-6 9 0 0,2-1 0 16,-1 2 0-16,5-10 0 0,-5 10 0 0,2 1 128 16,-1-3-128-16,2 2 0 0,2-10 0 0,-2 11-176 15,-1-1 176-15,3-10 0 0,-2 10 0 0,2-10 0 16,-1 11-240-16,1-1 48 0,0-10 0 0,0 0 0 15,1 9-400-15,-1-9-80 16,0 0-16-16,4 11 0 0,-4-11-528 0,0 0-96 0,5 9-32 0,-5-9-8240 16</inkml:trace>
  <inkml:trace contextRef="#ctx0" brushRef="#br0" timeOffset="13908.84">22039 11339 6847 0,'0'0'304'0,"0"0"64"0,0 0-368 0,0 0 0 0,0-10 0 0,1 1 0 16,-1 9 400-16,0-7 16 0,0 7 0 0,-1-7 0 16,1 7-144-16,0 0-16 0,0 0-16 0,0 0 0 15,-8-4 144-15,8 4 48 0,-8-2 0 0,8 2 0 16,-11-1 144-16,2 1 16 0,0 0 16 0,-1 1 0 15,2 2-48-15,0-1-16 0,0-1 0 0,0 0 0 16,8-1-176-16,-10 4-48 0,2-1 0 0,1 1 0 16,-1-2-192-16,8-2-128 0,-7 5 128 0,7-5-128 0,-9 2 128 0,1 0-128 15,8-2 128-15,-8 4-128 16,8-4 144-16,-9 2-144 0,9-2 192 0,-5 5-192 0,5-5 288 0,0 0-48 16,-9 3-16-16,9-3 0 0,0 0-224 0,-5 7 144 15,0 0-144-15,5-7 128 0,0 0-128 0,0 0 0 16,-2 11 0-16,2-11 0 0,0 9 0 0,0-9 0 15,0 0 0-15,2 8 0 0,-2-8 0 0,4 12 0 16,-4-12 0-16,5 9 0 0,-5-9 0 0,7 8 0 16,-2-1 0-16,1-1 0 0,-6-6 0 0,7 6 0 15,-1 2 0-15,-6-8 0 0,8 7 0 0,-1-1 0 16,-7-6 0-16,9 6 0 0,-1 0 0 0,-1-3 0 16,-7-3 0-16,9 5 0 0,-2-2 0 0,0 3 0 15,-7-6 0-15,7 6 0 0,-1 2 0 0,-6-8 0 0,5 9 0 16,-3 1 0-16,1-2 0 0,-2 1 0 0,0-2 0 0,-1-7 0 15,0 8 0-15,0-8 128 0,-1 10-128 0,1-10 0 16,-1 6 128-16,1-6-128 0,0 0 128 0,-6 6-128 16,6-6 528-16,-8 5 32 0,-2-2 0 0,1 0 0 15,1-3-48-15,-2 3-16 0,1 0 0 0,-1-3 0 16,-1 2-208-16,1-2-32 0,-1 0-16 0,1 1 0 16,-1 0-240-16,1 0 176 0,-1-1-176 0,3 0 160 15,8 0-160-15,-10 0 128 0,-1 0-128 0,3 4 128 16,1-4-128-16,7 0 0 0,-9-1 0 0,9 1 0 15,-7-3 0-15,7 3 0 0,0 0 0 0,0 0 128 16,-6-5-128-16,6 5 0 0,0 0-192 0,0 0 192 16,0 0-832-16,4-7-32 15,1 0-16-15,2 0-8592 0</inkml:trace>
  <inkml:trace contextRef="#ctx0" brushRef="#br0" timeOffset="14641.94">22190 11352 2751 0,'0'0'256'0,"0"0"-256"0,0 0 0 0,0 0 0 16,0 0 1360-16,0 0 240 0,0 0 32 0,0 0 16 16,0 0-1072-16,0 0-224 0,0 0-32 0,0 0-16 15,0 0 16-15,0 0 16 0,0 0 0 0,0 0 0 16,0 0 144-16,0 0 32 0,0 0 0 0,0 0 0 16,0 0 128-16,-6 7 16 0,6-7 16 0,-4 9 0 15,0 1-128-15,2 1-32 0,0-2 0 0,0 2 0 16,0-2-304-16,1 3-64 0,0-3-16 0,1 1 0 15,0 0-128-15,0-2 0 0,1 0 0 0,1 0 0 16,-2-8 0-16,3 11 0 0,-3-11 0 0,2 10 128 16,-1 0-128-16,1-3 0 0,-2-7 0 0,4 11 0 15,-1-4 0-15,2 1 0 0,-5-8 0 0,6 6 128 16,-6-6-128-16,0 0 0 0,8 6 0 0,0-3 128 0,-8-3-128 16,0 0 160-16,12 2-160 0,-3-2 160 0,-9 0 32 0,11-4 0 15,-1 0 0-15,-1 1 0 0,1-2-48 0,-3-1 0 16,0 2 0-16,0-2 0 0,0-2-144 0,1 0 128 15,-1 1-128-15,1-2 128 0,-1 1-128 0,0-1 0 16,-1 2 0-16,0-1 128 0,-2-1 0 0,1 0 0 16,-2 2 0-16,0-3 0 0,0 3-128 0,-1-2 0 15,1-2 0-15,-1 4 0 0,0-1 0 0,0 0 0 16,-4 1 0-16,2 7 0 0,3-8 0 0,-2 1 0 16,-1 7 0-16,0 0 0 0,1-8 0 0,-1 8 0 15,0 0 0-15,0 0 0 0,0 0 0 0,0 0 0 16,0 0 0-16,0 0 0 0,0 0 0 0,0 0-176 0,0 0 48 0,0 0 0 15,0 0 128-15,0 0 0 0,-6 9 0 0,2 0 0 16,-1-1 128-16,1 4 48 0,0 0 16 0,1 1 0 16,1-1 0-16,0 1 16 0,0-1 0 0,-1 1 0 15,2-2-16-15,0 1-16 0,0-1 0 0,1-1 0 16,0 0 16-16,0 1 0 0,0-11 0 0,2 9 0 16,-2-9-192-16,4 8 0 0,0 0 0 0,-4-8 0 15,5 7 0-15,-5-7 208 0,0 0-48 0,8 6-16 16,0 0-144-16,-8-6 0 0,9 3 0 0,-9-3 0 15,11 5 0-15,-1-3 0 0,2 0 0 0,-3-2 0 16,-9 0-512-16,12-2-144 16,-2 2-32-16</inkml:trace>
  <inkml:trace contextRef="#ctx0" brushRef="#br0" timeOffset="15177.03">22686 11382 11855 0,'0'0'512'0,"0"0"128"0,0 0-512 16,0 0-128-16,0 0 0 0,0 0 0 0,3-8 384 0,1 1 32 0,-4 7 16 0,0 0 0 16,0 0-432-16,0 0 128 0,1-10-128 0,-1 10 0 15,0 0 0-15,0 0 0 0,-3-8 0 0,3 8 0 16,0 0 416-16,-7-4 0 0,-2 0 0 0,9 4 0 16,-8 0 368-16,0 2 80 0,8-2 16 0,-9 4 0 15,0-2-416-15,0 2-80 0,2 2 0 0,0 2-16 16,2-1-224-16,0 1-144 0,0-1 192 0,5-7-192 15,-4 9 0-15,0-1 0 0,0-2 0 0,0 2 0 16,4-8 0-16,-2 11 0 0,1-3 0 0,-1 3 0 16,2-11 0-16,-1 12 0 0,0-3 0 0,1 3 0 15,0-4 0-15,1 0 0 0,-1-8 0 0,3 11 0 16,-1-2 0-16,1-1 0 0,-3-8 128 0,0 0-128 0,6 6 272 16,1 1-48-16,-7-7-16 0,7 2 0 0,-7-2 112 0,9 5 0 15,1-1 16-15,-10-4 0 0,9 0-144 0,0 0-48 16,-9 0 0-16,11-3 0 0,-2 3-144 0,0-2 0 15,1-2 0-15,-1 2 128 0,0 0-128 0,1-1 0 16,-2 0 144-16,1-2-144 0,2 3 0 0,-2-2-208 16,-1 1 16-16,-8 3 16 15,9-6-336-15,0 0-64 0,-4 2 0 0,2-1-16 16,-1-1-144-16,0 2-32 0,0-1 0 0</inkml:trace>
  <inkml:trace contextRef="#ctx0" brushRef="#br0" timeOffset="15945.83">22887 11211 2751 0,'0'0'128'0,"0"0"16"0,0 0-144 0,0 0 0 0,0 0 0 0,0 0 0 15,0-7 704-15,0 7 128 0,0 0 0 0,0 0 16 16,0 0 400-16,0 0 80 0,0 0 16 0,0 0 0 15,0 0-336-15,0 0-64 0,0 0-16 0,0 0 0 16,0 0-176-16,3 11-48 0,-2 0 0 0,1-1 0 16,-2-10-320-16,5 13-80 0,-1 1-16 0,1-2 0 15,-2-1-144-15,2 0-16 0,-1 0-128 0,0 1 192 16,1-3-192-16,-2 1 144 0,-3-10-144 0,4 14 128 16,-2-1-128-16,1-2 192 0,-3 1-192 0,0-1 192 0,-2 1 112 0,1-3 16 15,-1 0 16-15,0-1 0 0,-2-1-48 0,4-7-16 16,-3 9 0-16,0-1 0 0,3-8-48 0,0 0-16 15,-3 8 0-15,3-8 0 0,0 0-80 0,0 0-128 16,0 0 176-16,0 0-176 0,0 0 256 0,0 0-64 16,0 0-16-16,0 0 0 0,0 0 32 0,0 0 16 15,0 0 0-15,0 0 0 0,0 0-224 0,0 0 144 16,0 0-144-16,0 0 128 0,0 0-128 0,0 0 0 16,0 0 0-16,0 0 128 0,0 0-128 0,0 0 0 15,0 0 0-15,0 0 128 0,0 0-128 0,0 0 0 16,0 0 0-16,0 0 0 0,0 0 0 0,0 0 0 15,3-9 0-15,-3 9 0 0,0 0 0 0,6-7 0 0,-6 7 0 0,5-7 0 16,-5 7 0-16,0 0 0 0,0 0 0 0,6-8 0 16,-6 8 0-16,0 0 0 0,7-7 0 0,-2 1 0 15,-5 6 0-15,7-8 0 0,-1 2 0 0,0 0 0 16,0 0 0-16,0 1 0 0,-1-1 0 0,1 0 0 16,0-1 0-16,1 1 0 0,-1 0 0 0,-6 6 0 15,8-7 0-15,-8 7 0 0,8-4 0 0,-1 1 0 16,0-1 0-16,-7 4 0 0,9-5 0 0,-2 3 0 15,-7 2 0-15,10-4 0 0,-10 4-144 0,9 0 144 16,-9 0 0-16,0 0 0 0,10 3-128 0,-10-3 128 16,10 3 0-16,-10-3 0 0,0 0 0 0,7 6 0 15,-7-6 0-15,7 10 0 0,-3 1 0 0,0-1 0 16,-1 0 0-16,0-1 0 0,-1 0 0 0,0 2 0 16,0-2 0-16,-1 0 0 0,-1-9 0 0,0 12 144 0,1-3 0 15,-1 4 0-15,0-2 0 0,0-2 0 0,0 2 96 0,0-1 16 16,-1 1 0-16,2 0 0 0,-1-3-80 0,0-8-16 15,0 8 0-15,0 2 0 0,0-2-32 0,0-8-128 16,0 0 192-16,0 0-64 0,2 9-128 0,-2-9 128 16,0 0-128-16,0 0 128 0,0 0-128 0,7 6 0 15,-7-6 144-15,7 3-144 0,-7-3 0 0,11-1 0 16,-11 1 0-16,10-2 0 16,-1 1-752-16,-9 1-64 0,11-5-16 0,-3 1-10000 0</inkml:trace>
  <inkml:trace contextRef="#ctx0" brushRef="#br0" timeOffset="17310.84">23642 11477 13759 0,'0'0'608'0,"0"0"128"0,0 0-592 0,0 0-144 0,-7 0 0 0,7 0 0 16,0 0 1088-16,0 0 192 0,0 0 48 0,0 0 0 15,0 0-944-15,0 0-176 0,0 0-32 0,0 0-16 16,0 0-160-16,0 0 0 0,0 0 0 0,0 0 0 16,0 0 128-16,0 0-128 0,10 3 192 0,-10-3-64 15,11-3 160-15,-1 3 32 0,-1-2 0 0,0-2 0 16,1 1-320-16,0-1 160 0,0 0-160 0,0-1 128 16,-4-1-128-16,2 2 128 0,1-2-128 0,0 2 128 15,-1 0-128-15,1-3 0 0,-2 1 0 0,0 0 0 16,-2 0 0-16,-5 6 0 0,6-6 0 0,-1 1 128 0,0-2-128 15,-5 7 0-15,2-6 0 0,-1-2 0 0,-1 1 0 0,0 7 0 16,0 0 0-16,0 0 128 0,-5-8-128 0,1 2 0 16,-2 0 0-16,-1 4 128 0,-1-2 48 0,0 2 0 15,-2 1 0-15,3-2 0 0,7 3 96 0,-9 0 32 16,-1 0 0-16,0 3 0 0,2 0-96 0,0 1-16 16,0-2 0-16,8-2 0 0,-8 5-192 0,0-1 0 15,-1 2 128-15,2 0-128 0,0 0 0 0,2-1 0 16,-1 4 0-16,1-1 0 0,0 0 0 0,1-1 144 15,4-7-144-15,-5 9 128 0,1-1-128 0,1-1 0 16,3-7 0-16,-3 8-176 0,3-8 176 0,-3 7 0 16,1 2 0-16,2-9 0 0,0 0 0 0,0 0 0 15,0 0 128-15,1 9-128 0,-1-1 128 0,0-8-128 16,0 0 160-16,4 9-160 0,-1 0 128 0,-3-9-128 0,4 8 0 0,-4-8 0 16,6 7 128-16,-2 0-128 0,1 1 0 0,-1-5 0 15,-4-3 0-15,0 0 0 0,9 6 0 0,-1-1 0 16,-8-5 0-16,10 3 128 0,-10-3-128 0,10 4 0 15,-2-1 0-15,-8-3 0 0,10 4 128 0,-10-4-128 16,11 2 0-16,-2 2 0 0,-1-2 128 0,-8-2-128 16,0 0 0-16,11 0-192 0,-1 0 48 0,0 0 0 31,0 0-384-31,-1 0-80 0,0-1-16 0,1-2 0 0,-1 3-304 16,0 0-64-16,1-3-16 0</inkml:trace>
  <inkml:trace contextRef="#ctx0" brushRef="#br0" timeOffset="18077.97">24148 11361 6447 0,'0'0'272'0,"0"0"80"0,0 0-352 0,0 0 0 15,0 0 0-15,0 0 0 0,0-8 2592 0,0 8 448 0,-4-6 96 0,0 0 0 16,4 6-1824-16,-7-3-368 0,0-1-80 0,7 4-16 16,-9-2-336-16,1-1-80 0,8 3-16 0,-9 5 0 15,-1-1-288-15,1-1-128 0,1-1 128 0,0 2-128 16,0 2 0-16,-1 0 0 0,0 2 0 0,1 1 0 15,2 0 0-15,-1 2 0 0,-1-1 0 0,2 1 0 16,0-2 0-16,1 0 0 0,0 1 0 0,0 0 0 16,1 1 0-16,0-2 0 0,2-1 0 0,1 0 0 15,1-8 0-15,-2 9 0 0,1-2 0 0,2 2 0 16,2-4 0-16,-3-5 0 0,0 0 0 0,0 0 0 16,7 11 0-16,-1-4 0 0,-6-7 0 0,8 3 0 15,-8-3 0-15,9 4 0 0,-1-2 0 0,3-2 0 16,-2-3 144-16,-9 3-144 0,9-5 160 0,2 2-160 15,0-4 144-15,-1-2-144 0,-3 4 128 0,0-4-128 16,1 0 0-16,0 0 128 0,0-3-128 0,-1 2 0 0,0-1 0 0,1 0 0 16,0-3 128-16,-1 0-128 0,-1-3 0 15,0 5 0-15,0 0 0 0,-2-1 0 0,0 0 0 0,-1-2 128 16,0-2-128-16,-2 2 128 0,-1 0-128 0,0 1 0 16,0-2 0-16,0 4 128 0,-1-3-128 0,0-1 0 15,-1 0 0-15,1 0 128 0,0 0-128 0,0 0 0 16,1 2 0-16,0-1 0 0,0 0 0 0,0 4 0 15,0-2 0-15,0 2 0 0,1 2 0 0,-1 9 0 16,-1-7 0-16,1 7 0 0,0 0 192 0,0 0-64 16,0 0 0-16,0 0 0 0,0 0-128 0,0 0 0 15,-1 10 0-15,-2 3 0 0,1-2 0 0,0 0 0 16,-1 3-144-16,1-1 144 0,-1 2 0 0,0 2 0 0,2-1 0 0,0-1 0 16,0 1 0-16,1-1 0 0,0-1 0 0,0-1 0 15,-1 1 0-15,1-1 0 0,1 2 128 0,0-1-128 16,1-5 0-16,1 4 0 0,-2-2 0 0,-1-11 0 15,3 9 0-15,-3-9 0 0,5 12 0 0,-2-1 0 16,-3-11 128-16,6 9-128 0,0 2 0 0,-6-11 0 16,7 9 0-16,1-2 0 0,-1-1 0 0,-7-6 0 15,8 8 176-15,-8-8-176 0,8 7 192 0,1-2-192 16,-9-5-144-16,9 4-144 0,0-1-32 0,-9-3 0 31,9 4-704-31,1 0-160 0,-10-4-32 0,10 0-8064 0</inkml:trace>
  <inkml:trace contextRef="#ctx0" brushRef="#br0" timeOffset="18762.12">24477 11370 8287 0,'0'0'736'0,"0"0"-592"16,0 0-144-16,4-7 0 0,0-1 2416 0,-1 2 448 16,2 0 80-16,-2 1 32 0,0-4-2272 0,-3 9-448 15,2-7-80-15,-1-1-32 0,-1 8-144 0,0-8 128 16,0 8-128-16,-1-9 128 0,0 0-128 0,1 9 0 15,-4-6 0-15,4 6 128 0,-5-12 176 0,-1 6 16 16,1 0 16-16,-1 2 0 0,0-1 320 0,6 5 64 16,-8-2 16-16,0 1 0 0,0 1-384 0,0 1-80 15,0 1-16-15,8-2 0 0,-10 6-256 0,1 0 0 16,0 0 128-16,1-1-128 0,1 1 0 0,0 1 0 0,-1 1 0 0,2 1 0 16,0-3 0-16,0 4 0 0,1-1 0 15,5-9 0-15,-4 8 0 0,0 2 0 0,0 1 0 0,1 0-144 16,2-2 144-16,1 0 0 0,1 2 0 0,3-2-128 15,-4-9 128-15,4 11 0 0,1-3 0 0,1 0 0 16,-6-8 0-16,8 4 0 0,-8-4 0 0,12 3 0 16,-2-3 0-16,1 0 0 0,-2 0 0 0,0-3-128 15,2 0 128-15,-2-2 0 0,-1 1-144 0,0-2 144 16,0 0-144-16,1-1 144 0,-2 0-192 0,-2 0 192 16,1-1-176-16,0 1 176 0,-1-1-160 0,-5 8 160 15,0 0-160-15,4-7 160 0,-4 7-160 0,0 0 160 16,0 0 0-16,0 0-144 0,0 0 144 0,0 0 0 15,0 0-160-15,5 9 160 0,-2 3-192 0,-1 1 192 16,-2 1-176-16,0 1 176 0,0 2-160 0,0 1 160 16,-2 0 0-16,1 0-144 0,0 3 144 0,0-2 0 0,-1 0-176 0,0 1 176 15,0-3-208-15,0 2 80 0,0-4-128 0,-1 4 0 16,1-3-16-16,-2-1 0 0,0-3 272 0,-1-1-160 16,0-1 160-16,1 1-128 0,-2-1 128 0,1-2 0 15,5-8 128-15,-4 9-128 0,4-9 320 0,-5 9 0 16,5-9 0-16,-6 6 0 0,0 0 192 0,6-6 48 15,-8 3 0-15,8-3 0 0,-9-1-32 0,2-1 0 16,0-2 0-16,0 0 0 0,0-2-96 0,0 0-32 16,0-2 0-16,0 0 0 0,0 0-96 0,0-2-32 15,1-1 0-15,-1 3 0 0,1 1-144 0,6 7-128 16,-7-8 144-16,4 1-144 0,-2-2 160 0,5 9-160 0,0 0 160 16,-4-8-160-16,0 1 0 0,4 7 0 0,-3-9 0 15,3 9 0-15,-3-8 0 0,3 8 0 0,0 0 0 0,2-7 0 16,-2 7-224-16,0 0-32 0,5-7-16 0,-5 7 0 31,7-5-592-31,-7 5-112 0,11-4-32 0,-1 0-6672 0,0 1-1328 0</inkml:trace>
  <inkml:trace contextRef="#ctx0" brushRef="#br0" timeOffset="19395.74">24614 11462 13295 0,'0'0'576'0,"0"0"144"0,0 0-576 0,0 0-144 0,0 0 0 0,0 0 0 15,0 0 640-15,0 0 112 0,0 0 16 0,4-6 0 16,-4 6-544-16,0 0-96 0,7-7-128 0,0 3 176 0,-7 4-176 0,11-6 0 16,-11 6 0-16,9-4 128 0,-9 4 64 0,11-4 0 15,0-1 0-15,0 2 0 0,-2 0 256 0,-9 3 64 16,9-3 16-16,0-2 0 0,0 3-176 0,-1-2-32 15,-1 2-16-15,1-2 0 0,0 0-304 0,-1-2 160 16,0 1-160-16,0-1 128 0,0 3-128 0,0-3 0 16,-1 0 0-16,-6 6 128 0,7-5-128 0,-2-1 0 15,-5 6 0-15,4-8 0 0,0 1 0 0,-2-2 0 16,-2 2 0-16,0 2 128 0,0 5-128 0,0 0 160 16,-2-9-160-16,-2 3 160 0,1 0 96 0,-2 1 32 15,5 5 0-15,-7-3 0 0,0-1-96 0,0 2 0 0,0 1-16 16,7 1 0-16,-9-2-176 0,1 2 128 0,1-1-128 0,0 2 128 15,7-1-128-15,-8 0 0 0,8 0 0 0,-8 3 128 16,1 1-128-16,0 0 160 0,-2-2-160 0,2 2 160 16,7-4-160-16,-8 6 192 0,8-6-192 0,-6 6 192 15,1 0-192-15,0 2 0 0,5-8 0 0,-6 10 128 16,2-2-128-16,4-8 0 0,0 0 0 0,-4 10 0 16,2-1 0-16,1 0 0 0,-1 1 0 0,2 1 0 15,0-11 0-15,2 11 128 0,-1-1-128 0,1-2 0 16,-1 1 128-16,-1-9-128 0,4 8 128 0,-4-8-128 15,2 10 128-15,2 0-128 0,-1-3 0 0,-3-7 128 16,7 9-128-16,-1-3 0 0,0 2 0 0,1-2 128 16,0 0-128-16,-7-6 192 0,5 6-192 0,1-2 192 0,-6-4-192 0,11 3 0 15,-2 1 144-15,0-2-144 0,1 0 144 0,-1 0-144 16,1-3 192-16,1 0-192 0,-1 1 0 0,1-2 0 16,-2 2 0-16,2-3 0 0,-1 0 0 0,1-1 0 15,0 2 0-15,1-2 0 0,-2-1-256 0,1 2 32 16,-1 0 16-16,1 1 0 0,-2-2-64 0,-9 4-16 15,10-2 0-15,0-2 0 16,-10 4-384-16,10 0-80 0,-10 0-16 0,11-2-8800 0</inkml:trace>
  <inkml:trace contextRef="#ctx0" brushRef="#br0" timeOffset="19931.74">25155 11317 3679 0,'0'0'320'0,"0"0"-320"0,0 0 0 0,0 0 0 15,0 0 2304-15,1-9 400 0,-1 0 80 0,0 2 16 16,0 7-2352-16,0-6-448 0,0 6 0 0,-3-5-208 31,-1-2-288-31,-1 2-48 0,5 5-16 0,-7-5 0 0,-1 2 1104 0,1 0 224 0,-1 2 32 0,8 1 16 16,-10 1 816-16,0 4 160 0,1-1 48 0,1-1 0 15,0-1-800-15,0 2-144 0,-2 2-48 0,2 0 0 16,0-1-592-16,2 1-128 0,6-6-128 0,-6 7 176 16,6-7-176-16,-5 8 0 0,0 0 0 0,5-8 0 15,0 0 0-15,0 0 0 0,0 0 0 0,-2 10 0 0,2-10 0 0,0 0 0 16,0 0 0-16,0 0 0 0,0 0 0 0,9 9 0 16,-1 0 0-16,-1-2 0 0,1-2 0 0,0 1 0 15,0 0-144-15,1-1 144 0,-2 1 0 0,1 0 0 16,0 0 0-16,-1 0 0 0,0 0 0 0,0-3 0 15,0 3-128-15,-7-6 128 0,7 6 0 0,-7-6 0 16,0 0 0-16,0 0 0 0,6 9 0 0,-6-9 0 16,3 8 128-16,-3-8-128 0,0 0 0 0,-2 9 0 15,-2 0 0-15,1-1 0 0,3-8 128 0,-5 8 0 16,-1-1-128-16,2 0 192 0,4-7-32 0,-7 6-16 16,1 1 0-16,0-2 0 0,6-5-144 0,-6 7 0 15,0-1 144-15,6-6-144 0,-5 7 0 0,5-7 128 16,-7 5-128-16,7-5 0 0,0 0 0 0,0 0 0 15,-7 1 0-15,7-1 0 0,0 0 0 0,-9 0-160 0,9 0 160 0,0 0-160 16,0 0-16-16,0 0 0 0,0 0 0 0,0 0 0 31,0 0-240-31,0 0-48 0,0 0-16 0,0 0 0 16,0 0-320-16,5-6-64 0,-5 6-16 0,0 0-5280 0,6-8-1072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11287 0 0,'0'0'1023'0'0,"2"1"-819"0"0,0 0-194 0 0,0 0-1 0 0,0 1 1 0 0,0-1-1 0 0,0 0 1 0 0,-1 1-1 0 0,1 0 1 0 0,0-1-1 0 0,-1 1 1 0 0,1 0-1 0 0,-1 0 1 0 0,1 0 0 0 0,-1 0-1 0 0,0 0 1 0 0,0 0-1 0 0,0 0 1 0 0,0 0-1 0 0,0 1 1 0 0,0-1-1 0 0,-1 0 1 0 0,1 1 0 0 0,-1-1-1 0 0,0 0 1 0 0,1 1-1 0 0,-1-1 1 0 0,0 0-1 0 0,-1 3 1 0 0,0 9 60 0 0,0 0 0 0 0,-2 0 0 0 0,-4 19 0 0 0,1-12-43 0 0,-62 253 341 0 0,67-269-388 0 0,-1-1 0 0 0,1 1-1 0 0,0 0 1 0 0,0-1 0 0 0,0 1-1 0 0,0 0 1 0 0,1 0 0 0 0,0 0 0 0 0,0-1-1 0 0,0 1 1 0 0,1 0 0 0 0,1 8-1 0 0,-1-12-293 0 0,9 4-509 0 0,0-1 400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6591 0 0,'0'0'1464'0'0,"10"-6"-446"0"0,-7 4-640 0 0,8-4 17 0 0,0-1 0 0 0,-1-1 0 0 0,0 0 0 0 0,19-18 0 0 0,-27 26-204 0 0,-2 5-80 0 0,-3 15-46 0 0,-9 24 60 0 0,-7 27 302 0 0,4-13-285 0 0,13-49-182 0 0,2-8-170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12783 0 0,'0'0'587'0'0,"1"-2"-16"0"0,4-6-367 0 0,0 0-142 0 0,-4 6 658 0 0,13 8-716 0 0,-6-1-488 0 0,-1 0-1 0 0,11 10 1 0 0,-17-14 239 0 0,1 1-1038 0 0,7 5-3036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49 8287 0 0,'2'-5'312'0'0,"-1"-14"333"0"0,-1 11-510 0 0,0 8 27 0 0,0-1-1 0 0,0 0 1 0 0,0 1 0 0 0,0-1-1 0 0,0 1 1 0 0,0-1-1 0 0,0 0 1 0 0,0 1-1 0 0,-1-1 1 0 0,1 1 0 0 0,0-1-1 0 0,0 0 1 0 0,0 1-1 0 0,-1-1 1 0 0,1 1-1 0 0,0-1 1 0 0,-1 1-1 0 0,1-1 1 0 0,-1 1 0 0 0,1-1-1 0 0,0 1 1 0 0,-1-1-1 0 0,1 1 1 0 0,-1 0-1 0 0,1-1 1 0 0,-1 1 0 0 0,1 0-1 0 0,-1-1 1 0 0,0 1-1 0 0,0 0 1 0 0,0-1-162 0 0,-1 1 1 0 0,0 0 0 0 0,0 0-1 0 0,1 0 1 0 0,-1 0-1 0 0,0 0 1 0 0,0 0-1 0 0,1 1 1 0 0,-1-1-1 0 0,-3 1 1 0 0,-4 3-654 0 0,1-1 0 0 0,0 1 0 0 0,-10 6 0 0 0,1 2 681 0 0,1 1-1 0 0,1 1 1 0 0,-26 29 0 0 0,39-42-10 0 0,-2 3 60 0 0,2-2-69 0 0,1 0 0 0 0,-1-1 0 0 0,1 1 0 0 0,0 0 0 0 0,-1 0 0 0 0,1 0 0 0 0,0 0 0 0 0,0 0 0 0 0,-1 3 0 0 0,0 1-35 0 0,1-4-102 0 0,3-1-4 0 0,2 2 104 0 0,1-1 1 0 0,-1 1 0 0 0,1-1 0 0 0,0 0 0 0 0,0-1-1 0 0,0 1 1 0 0,0-1 0 0 0,0 0 0 0 0,9 1-1 0 0,7-1-74 0 0,23-1 0 0 0,-18 0-151 0 0,33 2-237 0 0,-52-1 495 0 0,-1-1-1 0 0,0 2 1 0 0,0-1-1 0 0,0 1 0 0 0,0-1 1 0 0,-1 2-1 0 0,7 2 1 0 0,-10-4 38 0 0,-1 0 1 0 0,0 0-1 0 0,1 0 1 0 0,-1 0-1 0 0,0 1 1 0 0,0-1-1 0 0,0 0 1 0 0,0 1-1 0 0,0-1 0 0 0,0 0 1 0 0,-1 1-1 0 0,1-1 1 0 0,0 1-1 0 0,-1 0 1 0 0,1-1-1 0 0,-1 1 1 0 0,1 2-1 0 0,-1-2-4 0 0,-1-1 0 0 0,1 0-1 0 0,-1 1 1 0 0,1-1 0 0 0,-1 0 0 0 0,1 1-1 0 0,-1-1 1 0 0,0 0 0 0 0,0 0-1 0 0,1 1 1 0 0,-1-1 0 0 0,0 0 0 0 0,-2 1-1 0 0,1 0 36 0 0,-3 3 42 0 0,0 0 0 0 0,0 0-1 0 0,-1-1 1 0 0,1 1-1 0 0,-1-1 1 0 0,0-1 0 0 0,-9 5-1 0 0,-50 17 477 0 0,33-14-409 0 0,10-2-223 0 0,3-1 115 0 0,-1-1 0 0 0,-20 5 1 0 0,35-11-168 0 0,0 0 1 0 0,0 0-1 0 0,0 0 1 0 0,0-1 0 0 0,0 0-1 0 0,0 0 1 0 0,0 0-1 0 0,0-1 1 0 0,0 1-1 0 0,0-1 1 0 0,0-1 0 0 0,0 1-1 0 0,-7-4 1 0 0,1-3-948 0 0,2-1 472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3679 0 0,'0'0'7974'0'0,"10"10"-7545"0"0,-8-9-426 0 0,0 1 0 0 0,0-1 0 0 0,-1 0 1 0 0,1 0-1 0 0,0 0 0 0 0,0 0 0 0 0,0-1 0 0 0,0 1 0 0 0,0 0 1 0 0,0-1-1 0 0,0 1 0 0 0,0-1 0 0 0,0 0 0 0 0,1 0 0 0 0,-1 0 1 0 0,0 0-1 0 0,3 0 0 0 0,-3 0 4 0 0,2 0 6 0 0,0-1 0 0 0,1 0 1 0 0,-1 1-1 0 0,0-2 0 0 0,0 1 0 0 0,1 0 0 0 0,-1-1 0 0 0,7-3 1 0 0,-2-1 98 0 0,0 0 0 0 0,10-10 0 0 0,-8 7 39 0 0,1 0 0 0 0,-1 0 0 0 0,16-7 0 0 0,-21 13-138 0 0,-1 0-22 0 0,22-18 91 0 0,-19 15-23 0 0,-7 5 181 0 0,1-8 365 0 0,-3 0-201 0 0,0 7-253 0 0,0 1-67 0 0,-6-5-20 0 0,-3 1-51 0 0,0 2-13 0 0,0 1 0 0 0,1 1 14 0 0,4 1 26 0 0,1 0 1 0 0,-1 1 0 0 0,1-1 0 0 0,-1 1-1 0 0,1 0 1 0 0,-1 0 0 0 0,1 1 0 0 0,0-1 0 0 0,0 1-1 0 0,-1 0 1 0 0,-5 3 0 0 0,4-2 33 0 0,3-2-6 0 0,-1 1 0 0 0,1-1 1 0 0,0 1-1 0 0,-1 0 0 0 0,1 0 0 0 0,0 0 1 0 0,-4 4-1 0 0,1 0-9 0 0,-2 1-49 0 0,0-1-10 0 0,0 1 0 0 0,1 0 0 0 0,1 1 0 0 0,4-6 3 0 0,1-1-1 0 0,-1 1 1 0 0,1 0-1 0 0,0-1 0 0 0,0 1 1 0 0,0 0-1 0 0,-1 0 1 0 0,2 0-1 0 0,-1 0 1 0 0,-1 3-1 0 0,-5 17 25 0 0,3-11-6 0 0,1 0 22 0 0,1 1-33 0 0,-1 1 1 0 0,2-4 42 0 0,1-5 1 0 0,3 8-44 0 0,2 1 2 0 0,-3-10 5 0 0,0-1 1 0 0,0 1-1 0 0,0-1 0 0 0,1 1 0 0 0,-1-1 0 0 0,0 0 0 0 0,1 0 0 0 0,-1-1 1 0 0,1 1-1 0 0,0 0 0 0 0,0-1 0 0 0,-1 1 0 0 0,1-1 0 0 0,6 2 1 0 0,1-1-8 0 0,2 0 1 0 0,-6-1-7 0 0,-1-1-1 0 0,1 0 1 0 0,-1 0-1 0 0,1 0 1 0 0,-1-1 0 0 0,1 1-1 0 0,-1-2 1 0 0,0 1 0 0 0,1 0-1 0 0,9-5 1 0 0,-1-2-301 0 0,1-1 1 0 0,-1 0-1 0 0,21-18 0 0 0,-2-9 25 0 0,-25 27 272 0 0,3-3 0 0 0,-10 10 3 0 0,7-12-70 0 0,-2 4 67 0 0,-1 0 0 0 0,0 0 0 0 0,-1 0 0 0 0,-1 2 15 0 0,-3 7-1 0 0,0 1-1 0 0,0 0 1 0 0,1-1-1 0 0,-1 1 1 0 0,0-1-1 0 0,0 1 1 0 0,0 0 0 0 0,0-1-1 0 0,1 1 1 0 0,-1 0-1 0 0,0-1 1 0 0,0 1-1 0 0,1 0 1 0 0,-1-1 0 0 0,0 1-1 0 0,1 0 1 0 0,-1-1-1 0 0,0 1 1 0 0,1 0 0 0 0,-1 0-1 0 0,1 0 1 0 0,-1-1-1 0 0,0 1 1 0 0,1 0-1 0 0,-1 0 1 0 0,1 0 0 0 0,8 3-4 0 0,0 4 1 0 0,-8-5 1 0 0,1 1 5 0 0,0 0 0 0 0,0 0 0 0 0,0 0 0 0 0,0 0 0 0 0,-1 1 0 0 0,0-1-1 0 0,2 6 1 0 0,-3-9-15 0 0,2 8 95 0 0,-1 7-18 0 0,0-10-4 0 0,-6 23 69 0 0,5-26 37 0 0,0-20-63 0 0,0-4-108 0 0,0 18-10 0 0,5-15 0 0 0,-5 15-1 0 0,8-15-58 0 0,-5 13 50 0 0,-2 2-1 0 0,1 1 0 0 0,0 0 0 0 0,-1 0 1 0 0,1 0-1 0 0,0 0 0 0 0,1 0 0 0 0,-1 0 0 0 0,1 1 0 0 0,-1-1 1 0 0,1 1-1 0 0,0-1 0 0 0,0 1 0 0 0,0 0 0 0 0,0 0 0 0 0,3-1 1 0 0,5-3-34 0 0,1 2 32 0 0,6-4-3 0 0,-17 8 11 0 0,0 0 0 0 0,0-1 0 0 0,-1 1 0 0 0,1 0 0 0 0,0 0 0 0 0,0-1 0 0 0,0 1 0 0 0,0 0 0 0 0,-1 0 0 0 0,1 0 0 0 0,0 0 0 0 0,0 0 0 0 0,0 0 0 0 0,0 0 0 0 0,-1 1 0 0 0,3-1 0 0 0,5 1-6 0 0,3 4-38 0 0,-9-4 40 0 0,8 6 7 0 0,-3 2 0 0 0,0 2 0 0 0,-2 0 0 0 0,-2-4 0 0 0,-3 9 0 0 0,2-13 0 0 0,-2 17 0 0 0,-2-8 0 0 0,1 1 0 0 0,-1-1 0 0 0,-1-1 0 0 0,-1-3 11 0 0,3-7 42 0 0,1-3 1 0 0,-2-9-43 0 0,3 3-16 0 0,1 1-1 0 0,2-7-72 0 0,-4 12 74 0 0,15-20-105 0 0,-9 15-1 0 0,-1 0 1 0 0,1 0-1 0 0,13-12 0 0 0,-12 14 57 0 0,3 0 32 0 0,1 1-22 0 0,-1 0 32 0 0,-1 0 11 0 0,0 1-10 0 0,-6 3-33 0 0,5 3 32 0 0,0 4 11 0 0,-6-5 0 0 0,6 14 0 0 0,-6-10 0 0 0,1 6 0 0 0,-5 5 0 0 0,2 57 64 0 0,0-69 3 0 0,3 6 8 0 0,1 0-9 0 0,0-1-2 0 0,-1-8-10 0 0,3 2-100 0 0,-4-3-236 0 0,7-3-4500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5527 0 0,'0'0'5528'0'0,"0"2"-5642"0"0,-1 15 245 0 0,-1 0 0 0 0,-3 17 1 0 0,-4 20 994 0 0,6 111 142 0 0,0-19-497 0 0,1-112-641 0 0,-2-1 1 0 0,-10 43-1 0 0,13-71-108 0 0,-8 17 80 0 0,7-20-48 0 0,-2 3-32 0 0,3-4 37 0 0,0 0-4 0 0,-5 2-33 0 0,4-4 26 0 0,1-2-49 0 0,0 0 0 0 0,0 0 0 0 0,0 0 0 0 0,0 0 0 0 0,0 0-1 0 0,1 0 1 0 0,0 0 0 0 0,-1 0 0 0 0,1 0 0 0 0,0 0 0 0 0,1 0 0 0 0,-1 0 0 0 0,0 0-1 0 0,2-4 1 0 0,-1 0-30 0 0,-1 6 34 0 0,19-141-618 0 0,-5 8 56 0 0,-10 107 529 0 0,1 1 0 0 0,2 0 0 0 0,9-25-1 0 0,-13 45 31 0 0,-1 0 0 0 0,1 1 0 0 0,0 0 0 0 0,0-1 0 0 0,0 1 0 0 0,1 0 0 0 0,0 1 0 0 0,0-1 0 0 0,5-4 0 0 0,-4 5 0 0 0,11-7 0 0 0,3 2 0 0 0,3-1 0 0 0,-17 7 11 0 0,-3 2-7 0 0,0 0 0 0 0,0 0 0 0 0,0 0 0 0 0,0 0 0 0 0,0 1 1 0 0,0-1-1 0 0,0 1 0 0 0,0 0 0 0 0,0-1 0 0 0,0 1 0 0 0,0 0 0 0 0,3 0 0 0 0,6 0-4 0 0,0 2 0 0 0,5 2 0 0 0,-12-1 0 0 0,-2-1 0 0 0,0-1 21 0 0,0 0-1 0 0,0 1 0 0 0,0-1 1 0 0,-1 1-1 0 0,1-1 0 0 0,0 1 0 0 0,-1-1 1 0 0,1 1-1 0 0,-1 0 0 0 0,0 0 1 0 0,0 0-1 0 0,1 0 0 0 0,-1 0 1 0 0,0 0-1 0 0,-1 0 0 0 0,1 0 1 0 0,0 0-1 0 0,-1 0 0 0 0,1 0 1 0 0,-1 1-1 0 0,1 3 0 0 0,0 3 53 0 0,-1-6-48 0 0,0 1 0 0 0,0 0 0 0 0,-1-1-1 0 0,1 1 1 0 0,-1 0 0 0 0,0-1 0 0 0,0 1-1 0 0,0 0 1 0 0,-1-1 0 0 0,-2 6 0 0 0,2-5 29 0 0,1-2-33 0 0,-1 0 0 0 0,1 0 0 0 0,-1-1 1 0 0,1 1-1 0 0,-1 0 0 0 0,0-1 0 0 0,0 1 0 0 0,1-1 0 0 0,-1 0 1 0 0,0 1-1 0 0,-4 0 0 0 0,-4 5 60 0 0,-1 0 95 0 0,-1 1 0 0 0,0-1 1 0 0,0-1-1 0 0,-1 0 0 0 0,0-1 1 0 0,-23 7-1 0 0,29-10-112 0 0,-1-1 0 0 0,1 0 0 0 0,-1 0 0 0 0,0 0 0 0 0,0-1 0 0 0,1 0 0 0 0,-1-1 0 0 0,0 1 0 0 0,-10-4 0 0 0,16 4-74 0 0,1 0-1 0 0,-1 0 0 0 0,1-1 1 0 0,-1 1-1 0 0,1-1 1 0 0,-1 1-1 0 0,1-1 0 0 0,0 1 1 0 0,-1-1-1 0 0,1 0 1 0 0,0 1-1 0 0,-1-1 1 0 0,1 0-1 0 0,-1-1 0 0 0,0 0-4 0 0,1 1-88 0 0,-3-5-648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8551 0 0,'0'0'772'0'0,"0"-1"-632"0"0,15-16 1654 0 0,-14 19-1596 0 0,1 6 9 0 0,-1 0 0 0 0,1-1 0 0 0,-1 1 0 0 0,-1 0 0 0 0,1 0 0 0 0,-2 11 0 0 0,-8 54 542 0 0,3-26-245 0 0,-13 77 408 0 0,18-103-887 0 0,1-19 272 0 0,2-1-243 0 0,-1 0-44 0 0,1 0 1 0 0,-1-1-1 0 0,1 1 1 0 0,0 0 0 0 0,-1-1-1 0 0,1 1 1 0 0,0-1 0 0 0,-1 0-1 0 0,1 1 1 0 0,0-1 0 0 0,-1 0-1 0 0,1 0 1 0 0,0 0-1 0 0,0 0 1 0 0,-1 0 0 0 0,1-1-1 0 0,2 0 1 0 0,0 0-25 0 0,-1 0 0 0 0,1-1 0 0 0,-1 1 1 0 0,1-1-1 0 0,-1 0 0 0 0,0 0 0 0 0,5-5 0 0 0,1-1-445 0 0,0 0 1 0 0,-1-1-1 0 0,0-1 0 0 0,8-12 0 0 0,-1-1-1931 0 0,-11 15 1004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46 919 0 0,'0'0'13040'0'0,"2"-1"-12888"0"0,77-11 520 0 0,-34 3-600 0 0,-33 7-72 0 0,-1-1 0 0 0,0 0 0 0 0,-2 1-16 0 0,3-1-267 0 0,13-4-5546 0 0,-17 4 4933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3223 0 0,'0'0'1659'0'0,"0"2"-142"0"0,2 37 3295 0 0,-1 27-3513 0 0,-2-37-747 0 0,1-28-524 0 0,0 4 47 0 0,0-1 0 0 0,0 1 0 0 0,1 0 1 0 0,-1 0-1 0 0,1-1 0 0 0,0 1 0 0 0,0-1 0 0 0,0 1 1 0 0,4 6-1 0 0,-4-9-20 0 0,4 4 14 0 0,-4-5-4 0 0,1 0-11 0 0,5 2-33 0 0,-3-3 22 0 0,10 0-34 0 0,-6-3 16 0 0,1-2 23 0 0,1-1-48 0 0,4-3 1 0 0,-13 8-1 0 0,0 1 0 0 0,0-1 1 0 0,0 1-1 0 0,0-1 0 0 0,-1 0 1 0 0,1 0-1 0 0,0 1 0 0 0,0-1 1 0 0,-1 0-1 0 0,1 0 0 0 0,0-1 0 0 0,6-7 12 0 0,2-6 122 0 0,-2 1-92 0 0,4-13-58 0 0,-10 25-60 0 0,-1 4-53 0 0,6 30 309 0 0,-2 1-1 0 0,-2-1 1 0 0,0 1 0 0 0,-3-1 0 0 0,0 1-1 0 0,-2-1 1 0 0,-2 1 0 0 0,-1-1 0 0 0,-16 50-1 0 0,20-74 44 0 0,-1-1-1 0 0,0 1 1 0 0,-4 6-1 0 0,5-11-136 0 0,1-1-1 0 0,-1 0 1 0 0,1 1 0 0 0,-1-1 0 0 0,0 0-1 0 0,0 0 1 0 0,0 0 0 0 0,0-1-1 0 0,0 1 1 0 0,0 0 0 0 0,-1-1 0 0 0,-2 2-1 0 0,2-2 36 0 0,-1 0-1 0 0,1 0 0 0 0,-1 0 1 0 0,1 0-1 0 0,-1-1 1 0 0,1 1-1 0 0,-1-1 1 0 0,1 0-1 0 0,-1 0 0 0 0,0-1 1 0 0,1 1-1 0 0,-1-1 1 0 0,1 0-1 0 0,-1 1 0 0 0,-5-4 1 0 0,-5-1 133 0 0,-1-2 0 0 0,-17-10-1 0 0,15 7-233 0 0,4 3-421 0 0,1-1-1 0 0,0 0 0 0 0,1 0 1 0 0,-13-13-1 0 0,22 18-1015 0 0,-3-5-366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20:37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15031 0 0,'0'0'1358'0'0,"1"-1"-1118"0"0,0 0-237 0 0,-1 1 0 0 0,0-1 0 0 0,1 1 0 0 0,-1-1 0 0 0,1 1 0 0 0,-1-1 0 0 0,1 1 0 0 0,-1-1 0 0 0,1 1 1 0 0,-1-1-1 0 0,1 1 0 0 0,0-1 0 0 0,-1 1 0 0 0,1 0 0 0 0,0 0 0 0 0,-1-1 0 0 0,1 1 0 0 0,0 0 0 0 0,-1 0 0 0 0,1 0 1 0 0,0-1-1 0 0,-1 1 0 0 0,1 0 0 0 0,0 0 0 0 0,0 0 0 0 0,-1 0 0 0 0,1 0 0 0 0,0 1 0 0 0,-1-1 0 0 0,1 0 0 0 0,0 0 1 0 0,-1 0-1 0 0,1 1 0 0 0,0-1 0 0 0,-1 0 0 0 0,1 1 0 0 0,0-1 0 0 0,-1 0 0 0 0,1 1 0 0 0,0 0 0 0 0,0 0 25 0 0,2 1-1 0 0,0 0 0 0 0,0 1 0 0 0,0-1-1 0 0,0 1 1 0 0,0 0 0 0 0,-1 0 0 0 0,1 0-1 0 0,-1 1 1 0 0,0-1 0 0 0,0 0 0 0 0,2 7-1 0 0,3 6-81 0 0,5 21 0 0 0,-10-31 27 0 0,9 30 19 0 0,-2 1-1 0 0,-1 1 1 0 0,-2 0 0 0 0,-2 0-1 0 0,0 60 1 0 0,-8-66 49 0 0,0 0 1 0 0,-3 0 0 0 0,0-1-1 0 0,-2 1 1 0 0,-1-2-1 0 0,-17 36 1 0 0,17-45-201 0 0,-1 0 1 0 0,0 0-1 0 0,-2-1 1 0 0,0-1-1 0 0,-30 33 1 0 0,10-18-303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0:3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445 362 2303 0 0,'0'0'5307'0'0,"-1"2"-5087"0"0,-22 36 73 0 0,13-22-62 0 0,0 1 0 0 0,-17 19 1 0 0,12-17 114 0 0,12-15-304 0 0,0 1 0 0 0,-1-1 1 0 0,1 0-1 0 0,-1 0 0 0 0,0 0 0 0 0,-1-1 1 0 0,1 1-1 0 0,-7 3 0 0 0,3-2 26 0 0,-1 0-1 0 0,0-1 1 0 0,0-1-1 0 0,0 1 0 0 0,-1-1 1 0 0,1-1-1 0 0,-1 0 1 0 0,0 0-1 0 0,1-1 0 0 0,-13 1 1 0 0,-3-2 471 0 0,0-1 0 0 0,-28-5 0 0 0,46 5-505 0 0,0-1 1 0 0,-1 0-1 0 0,2 0 1 0 0,-1 0-1 0 0,0-1 1 0 0,0 0-1 0 0,1 0 0 0 0,-1-1 1 0 0,1 0-1 0 0,0 0 1 0 0,-10-9-1 0 0,13 11 22 0 0,0-2-54 0 0,0-10 91 0 0,2 9-88 0 0,1 1 1 0 0,0 0-1 0 0,0 0 1 0 0,0-1-1 0 0,0 1 0 0 0,1 0 1 0 0,-1 0-1 0 0,1-1 0 0 0,0 1 1 0 0,1 0-1 0 0,-1 0 1 0 0,1 0-1 0 0,2-6 0 0 0,-1 6-5 0 0,0-1-1 0 0,0 0 1 0 0,0 1-1 0 0,1-1 0 0 0,0 1 1 0 0,0 0-1 0 0,0 0 1 0 0,0 0-1 0 0,8-5 0 0 0,48-22 1 0 0,-4 2 0 0 0,-19 8-56 0 0,-2-2 0 0 0,53-45 0 0 0,-85 66 56 0 0,-1 0 0 0 0,0 1 0 0 0,0-1 0 0 0,0 0 0 0 0,-1 0 0 0 0,1-1 0 0 0,0 1 0 0 0,-1 0 0 0 0,1-1 0 0 0,-1 1 0 0 0,0 0 0 0 0,0-1 0 0 0,0 0 0 0 0,0 1 0 0 0,0-1 0 0 0,-1 1 0 0 0,1-1 0 0 0,-1-3 0 0 0,-1-17 0 0 0,1 22 3 0 0,0-1 0 0 0,0 1-1 0 0,0-1 1 0 0,-1 1 0 0 0,1 0-1 0 0,-1-1 1 0 0,1 1-1 0 0,-1 0 1 0 0,1 0 0 0 0,-1-1-1 0 0,1 1 1 0 0,-1 0 0 0 0,0 0-1 0 0,0 0 1 0 0,0 0 0 0 0,0-1-1 0 0,0 2 1 0 0,0-1 0 0 0,0 0-1 0 0,-2-1 1 0 0,-1-1 5 0 0,-5-6 10 0 0,-1 2-1 0 0,1 0 1 0 0,-22-12-1 0 0,5 3-12 0 0,4 0 52 0 0,17 12-33 0 0,0 0-1 0 0,-1 0 1 0 0,1 0-1 0 0,-1 1 0 0 0,0-1 1 0 0,-12-3-1 0 0,10 5-20 0 0,7 2-8 0 0,1 0 0 0 0,-1-1 0 0 0,0 1 1 0 0,0 0-1 0 0,0 0 0 0 0,1 0 0 0 0,-1 0 0 0 0,0 0 0 0 0,0 0 0 0 0,0 0 1 0 0,1 0-1 0 0,-1 0 0 0 0,0 0 0 0 0,0 1 0 0 0,0-1 0 0 0,1 0 1 0 0,-1 0-1 0 0,0 1 0 0 0,1-1 0 0 0,-1 1 0 0 0,0-1 0 0 0,0 1 0 0 0,-2 1-10 0 0,1-1 10 0 0,-3 1-13 0 0,0 0 0 0 0,0 0 0 0 0,0 1 0 0 0,-5 3 0 0 0,3 0 7 0 0,1 0 0 0 0,-1 0-1 0 0,-6 10 1 0 0,10-14 11 0 0,0 0 1 0 0,-7 18-12 0 0,9-17-32 0 0,2 7 32 0 0,4 2 11 0 0,9 12 0 0 0,-13-22 0 0 0,72 118 65 0 0,-57-99-49 0 0,0 0 0 0 0,0-2 0 0 0,29 26-1 0 0,-18-20 41 0 0,-2 1 0 0 0,-1 1 0 0 0,38 53 0 0 0,-18-16-1145 0 0,-38-55-3102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77" units="cm"/>
          <inkml:channel name="Y" type="integer" max="1731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6953" units="1/cm"/>
          <inkml:channelProperty channel="Y" name="resolution" value="1000.4621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16T13:43:43.16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17321 11314 15375 0,'0'0'672'0,"0"0"160"0,0 0-672 0,0 0-160 16,-9-7 0-16,-1 3 0 0,10 4 1264 0,0 0 208 15,-15-1 64-15,1 2 0 0,2 3-608 0,-1 2-112 16,1 1-32-16,0 5 0 0,0 1-208 0,-2 3-32 16,0 0-16-16,0 3 0 0,2 1-48 0,0 0-16 0,0 3 0 0,1 1 0 15,2 2-128-15,1-2-16 0,1 2-16 0,2-4 0 16,0 1-304-16,3 0 160 0,0 2-160 0,1-1 128 16,1-2-128-16,0 0 0 0,2 1 0 0,1-5 128 15,3 2-128-15,2-4-224 0,2 0 48 0,0-3 16 31,2-2-624-31,2-2-128 0,3-2-32 0</inkml:trace>
  <inkml:trace contextRef="#ctx0" brushRef="#br0" timeOffset="1">17860 11442 3679 0,'0'0'320'0,"0"0"-320"0,0 0 0 15,0 0 0-15,0-9 2496 0,0 9 416 16,-1-7 96-16,-2-1 0 0,-1 1-2144 0,0 1-432 0,-1 0-96 0,1 0-16 16,-2 2-176-16,-2 0-144 0,-3 1 192 0,1 0-192 15,-1 1 416-15,0 2-32 0,-2-1 0 0,1 3 0 16,1-1 368-16,0 4 64 0,0 0 16 0,1 1 0 15,2-1-448-15,1 4-64 0,0-2-32 0,1 1 0 16,2 0-288-16,-1-1 0 0,0 1 128 0,5-8-128 16,-4 9 0-16,-1 1 0 0,3-1 0 0,1-1 0 15,1-8 0-15,1 14 0 0,1-2 0 0,0-1 0 16,1 1 0-16,0-2 0 0,2 2 0 0,1-2 0 16,-2 3 0-16,2-1 192 0,1 0-48 0,1-1 0 15,0 0-144-15,-1-1 128 0,0 1-128 0,0-3 128 16,2 1-128-16,-2-2 0 0,1 0 0 0,-1 0 128 15,0-1-128-15,-2 0 0 0,-5-6 0 0,0 0 128 16,0 0-128-16,6 4 0 0,-6-4 0 0,0 0 0 16,0 0 320-16,0 0 16 0,0 0 16 0,0 0 0 0,0 0 400 0,-8 4 80 15,8-4 0-15,-10 4 16 0,0 0-336 0,1-1-64 16,-1 0 0-16,0-2-16 0,1 1-96 0,-2 1-16 16,1-2 0-16,-2 1 0 0,1-2-80 0,0 0-32 15,1 0 0-15,0 0 0 0,1-2-208 0,0 2 0 16,-2 0 0-16,3 0 0 0,1 0 0 0,7 0-288 15,-8-1 64-15,1 1 16 16,7 0-336-16,0 0-64 0,-6 1-16 0,6-1 0 16,0 0-464-16,0 0-112 0,0 0-16 0,0 0 0 15,0 0-1536-15,0 0-320 0,0 0-64 0</inkml:trace>
  <inkml:trace contextRef="#ctx0" brushRef="#br0" timeOffset="2">17961 11272 8287 0,'0'0'368'0,"0"0"80"0,0 0-448 0,0 0 0 15,0 0 0-15,0 0 0 0,0 0 2336 0,0 0 384 16,0 0 80-16,0 0 16 0,0 0-2112 0,0 0-400 16,0 0-96-16,2 10-16 0,-2 1 96 0,0 2 16 15,0 1 0-15,0 5 0 0,0-1 272 0,0 4 48 16,-1 2 16-16,1 0 0 0,0-1-192 0,0 3-16 15,-1-2-16-15,1 0 0 0,0-2-240 0,0-2-48 16,0-3-128-16,0-2 192 0,0 3-64 0,2-6-128 16,-2 0 176-16,1-1-176 15,1-2-400-15,-2-9-192 0,2 9-48 0,-2-9 0 16,0 0-1712-16,0 0-336 0,0 0-80 0</inkml:trace>
  <inkml:trace contextRef="#ctx0" brushRef="#br0" timeOffset="3">18161 11406 11055 0,'0'0'976'0,"0"0"-784"0,0 0-192 0,0 0 0 16,0 0 2480-16,0 0 448 0,0 0 80 0,0 0 32 15,-8 3-2128-15,-1 0-416 0,-2 1-96 0,1 1-16 16,-2 2-384-16,0 1 0 0,0-1-192 0,-1 0 192 15,-1-1-176-15,0 2 176 0,0-1-128 0,1-1 128 16,0 0 0-16,2 0 0 0,0 0 0 0,3 1 0 16,8-7 0-16,-6 7 0 0,0-2 0 0,6-5 0 15,0 0 0-15,-3 7 0 0,3-7 0 0,0 0 128 0,0 0 144 0,-2 11 48 16,2-11 0-16,1 8 0 0,-1-8 192 0,4 8 32 16,-4-8 16-16,9 10 0 0,-1-2-48 0,1 0-16 15,-1-1 0-15,1 1 0 0,1-1-112 0,-1 0-32 16,0-2 0-16,1 0 0 0,-1 1-192 0,0 0-32 15,1 2-128-15,-1-4 192 0,0 0-192 0,1 0 0 16,-1-1 0-16,0 1 0 0,3-2 128 0,-3-1-128 16,0 2 0-16,1-3 0 0,-10 0 0 0,10-3-240 15,-2 0 32-15,-8 3 0 16,10-4-1344-16,-2 1-272 0,-1-2-48 0,0-1-9136 0</inkml:trace>
  <inkml:trace contextRef="#ctx0" brushRef="#br0" timeOffset="4">18320 11469 6447 0,'0'0'576'0,"0"0"-576"0,0 0 0 0,0 0 0 16,0 0 3376-16,0 0 560 0,0 0 112 0,0 0 32 15,0 0-2992-15,0 0-608 0,0 0-112 0,0 0-32 16,0 0-176-16,0 0-32 0,0 0-128 0,-1 11 192 16,0-2 112-16,1 4 16 0,0-2 0 0,0 2 0 15,0-1 16-15,0 1 16 0,-1-2 0 0,1 2 0 16,0 1-192-16,0-1-32 0,0-3-128 0,-1 1 192 15,0-3-192-15,-1 2 0 0,1-2 0 0,0 1 0 16,1-9 0-16,-1 9-288 0,1-9 32 0,0 0 16 16,0 0-2048-16,0 0-400 15</inkml:trace>
  <inkml:trace contextRef="#ctx0" brushRef="#br0" timeOffset="5">18325 11270 22111 0,'0'0'1968'0,"0"0"-1584"15,0 0-384-15,0 0 0 0,0 0 2112 0,7-3 352 16,-7 3 64-16,11 0 16 0,-11 0-2096 0,10 3-448 16,-10-3 0-16,9 11 0 15,-2-1-1664-15,-1 1-208 0,-2-1-48 0</inkml:trace>
  <inkml:trace contextRef="#ctx0" brushRef="#br0" timeOffset="6">18468 11443 14735 0,'0'0'640'0,"0"0"160"0,0 0-640 0,0 0-160 0,4 13 0 0,0 2 0 16,1-1 2544-16,1 1 464 0,-3 1 112 0,2 1 16 15,0 2-2528-15,-2-2-608 0,-1 1 0 0,1 3 0 16,-1-1 0-16,0 0 0 0,0 1 128 0,-1-1-128 16,0-1 0-16,1 2 0 0,-1-2 0 0,-1 2 0 15,0 1 0-15,0-2 0 0,0 1 0 0,-1-2 0 16,0-2 0-16,0 1 0 0,0-3 0 0,0-1 0 15,-1 1 0-15,1-4 0 0,0 1-160 0,1 0 160 32,0-3-704-32,0-9-64 0,-1 12 0 0,1-12 0 0,0 0-640 0,0 0-128 15,0 0-16-15,0 0-16 0</inkml:trace>
  <inkml:trace contextRef="#ctx0" brushRef="#br0" timeOffset="7">18472 11584 11967 0,'0'-15'1072'0,"1"6"-864"16,0 0-208-16,1-3 0 0,1-2 2048 0,0 1 352 16,2 1 80-16,-2 1 16 0,3-1-1456 0,0 3-272 15,1-3-64-15,0 4-16 0,1-1-560 0,1 3-128 16,0 3 0-16,0-3 0 0,-9 6 0 0,11 0 0 16,1 2 0-16,-1 3 0 0,-1 2 160 0,1 0 0 15,-2 3 0-15,0 1 0 0,0-1 128 0,1 2 32 0,-3 0 0 0,0 1 0 16,1 0-144-16,-3 0-32 0,-2-4 0 0,-1 3 0 15,1-2-144-15,-3 1 0 0,-1-2 0 0,-1-1 0 16,2-8 0-16,-3 10 0 0,-3-1 144 0,-1-3-144 16,-1-2 320-16,0 0-16 0,-2 2 0 0,1-1 0 15,-1-1 0-15,-2 1 0 0,0-2 0 0,1 1 0 16,-1 0-304-16,0 0 0 0,2-2 0 0,-2-1 0 16,1 3 0-16,-1-2 0 0,2-1 0 0,-1 0 0 31,2 3-272-31,9-4-112 0,-11 1-32 0,11-1 0 15,-8 0-800-15,8 0-144 0,-8 1-48 0,8-1 0 16,0 0-1296-16,0 0-272 0</inkml:trace>
  <inkml:trace contextRef="#ctx0" brushRef="#br0" timeOffset="8">19346 11513 14735 0,'0'0'1312'0,"0"0"-1056"16,0 0-256-16,0 0 0 0,-2-9 1776 0,2 9 288 16,0-6 64-16,0 6 16 0,0 0-1296 0,0 0-256 15,4-7-48-15,-4 7-16 0,0 0-352 0,0 0-176 16,4-8 160-16,-4 8-160 0,6-6 0 0,-6 6 0 15,0 0 0-15,8-6 0 0,-8 6 0 0,9-2 0 16,-9 2 0-16,0 0 0 0,9-3 0 0,-9 3-240 0,0 0 80 0,0 0 16 16,0 0 144-16,0 0-160 0,10 1 160 0,-10-1-160 15,0 0 160-15,0 0 0 0,7 9 0 0,-2 0 0 16,-5-9 0-16,2 14 0 0,0 0 0 0,-2 0 0 16,-2-1 0-16,0-1 128 0,1-1-128 0,1 1 128 15,0 2-128-15,1-2 144 0,-3-2-144 0,1 0 160 16,1 0-16-16,-2 0 0 0,1-2 0 0,1-8 0 15,0 0 64-15,-1 11 16 0,1-11 0 0,0 0 0 16,0 0 0-16,0 0 0 0,0 0 0 0,0 0 0 16,0 0-64-16,0 0-16 0,0 0 0 0,0 0 0 15,11-2-144-15,-11 2 128 0,9-6-128 0,-2 0 128 16,-3 0-736-16,0-3-160 0,-3 1-16 0,-1-3-16 0</inkml:trace>
  <inkml:trace contextRef="#ctx0" brushRef="#br0" timeOffset="9">19398 11238 7359 0,'0'0'320'0,"0"0"80"0,-1-7-400 0,1 7 0 15,-1-9 0-15,1 9 0 0,0 0 5376 0,0 0 1008 16,0 0 192-16,0 0 32 0,0 0-5200 0,10-2-1056 16,-1 2-208-16,-1 4-144 0,-8-4-160 0,10 5-144 15,-1 2-16-15,-1 0-13376 0</inkml:trace>
  <inkml:trace contextRef="#ctx0" brushRef="#br0" timeOffset="10">19843 11258 18431 0,'0'0'816'0,"0"-9"160"0,-1-2-784 0,0 1-192 0,-2-1 0 0,0-2 0 16,1 2 2048-16,-1 2 384 0,-2-3 64 0,-1 4 0 15,-2-1-1952-15,-1 0-400 0,-2 3-144 0,0 2 0 16,-3 0 224-16,1 2-64 0,1 2-16 0,-1 3 0 16,-1 0-144-16,2 3 0 0,0 0 0 0,3 3 0 15,0 1-176-15,1 1-64 0,1 4-16 0,2 0 0 16,-1 2 0-16,1 1-16 0,2 2 0 0,1 1 0 16,2 1 272-16,0 1 0 0,0 4-128 0,4 0 128 15,-1 2 0-15,2 0 0 0,0-2-128 0,-1 0 128 0,1 3 0 0,1-3 0 16,-2-2 0-16,2 1 0 0,-2-2 0 0,-1 0 0 15,1-1 0-15,-2-1 0 0,0-1 0 0,0-1 0 16,0-3 128-16,-2 1-128 0,-1-2 0 0,0 1 128 16,-1 1-128-16,0-3 0 0,-3 2 208 0,0-1-48 15,-2 1-16-15,0-3 0 0,-2-1-144 0,1-2 0 16,-1-1 0-16,0-1 128 0,-1-2-128 0,1-1 0 16,0-2 0-16,0 1 0 0,-2-1-272 0,2-3 16 15,-2-1 0-15,2-1 0 16,0-2-416-16,-1 0-80 0,0-2-16 0,1-2-6480 15,-2 1-1312-15</inkml:trace>
  <inkml:trace contextRef="#ctx0" brushRef="#br0" timeOffset="11">19533 11560 2751 0,'0'0'128'0,"0"0"16"0,9-4-144 0,0 1 0 0,1-2 0 0,1 3 0 16,2-3 5840-16,1 2 1136 0,1-2 240 0,2-1 32 16,-2 4-5824-16,1-2-1168 0,0 1-256 0,2 1 0 15,-2-1 0-15,0 0 0 0,-2 0 0 0,0 0 0 32,-1 3-1520-32,0-1-256 0</inkml:trace>
  <inkml:trace contextRef="#ctx0" brushRef="#br0" timeOffset="12">20475 11510 7359 0,'0'0'656'0,"0"0"-528"15,0 0-128-15,10 4 0 0,-1 0 2992 0,-9-4 560 16,10 7 112-16,1-1 32 0,-2 0-2544 0,-1-1-512 16,-2 5-112-16,0-2-16 0,-1 2-192 0,-1 0-32 15,-1-3-16-15,-1 2 0 0,-2-9-128 0,2 8-16 0,-2-8-128 0,4 9 192 16,-4 1-192-16,0-10 0 16,-3 8 0-16,3-8 0 0,-3 10-256 0,3-10 64 0,0 0 16 0,-5 7 0 15,5-7 176-15,0 0-128 0,0 0 128 0,0 0-128 16,0 0 128-16,0 0 0 0,0 0 0 0,0 0 0 15,-6-4 0-15,6 4 0 0,-3-7 0 0,3 7 0 16,0-10 0-16,1 1-128 0,1-1 128 0,2 0-128 16,-1 1 128-16,1 0 0 0,-1-1 0 0,1 0 0 15,1 3 0-15,-1 0 0 0,1 0 0 0,-1-1 0 16,1-2 0-16,1 2 0 0,0 1 0 0,0 1 0 16,-6 6 0-16,8-6 0 0,-1-1 0 0,0 1 0 15,-7 6 0-15,8-6 0 0,-1 1 0 0,-7 5 0 16,10-3 0-16,0-2-128 0,-10 5 128 0,9-1 0 15,-9 1 0-15,8-1 0 0,-8 1 0 0,8 1 0 0,-8-1 0 0,10 1 0 16,-10-1 0-16,0 0 0 0,0 0 0 0,8 6-128 16,-8-6 128-16,0 0 0 0,7 6 0 0,-7-6 0 15,5 7 0-15,-5-7 176 0,5 7-16 0,-5-7 0 16,6 7 0-16,-3 1 0 0,-3-8-16 0,4 7 0 16,-4-7 0-16,5 9 0 0,-5-9 0 0,4 8 0 15,-4-8 0-15,6 8 0 0,-6-8-144 0,5 7 0 16,-1 2 144-16,-4-9-144 0,0 0 160 0,7 7-32 15,-7-7-128-15,7 6 192 0,-7-6 16 0,7 7 0 16,-7-7 0-16,6 9 0 0,1-4-208 0,-7-5 128 16,0 0-128-16,7 7 0 0,-1-1 0 0,-6-6 0 15,7 5 0-15,-7-5 0 0,8 3 0 0,-8-3 0 0,9 4 0 0,-2-2 0 16,-7-2-320-16,8-2 0 0,1-2 0 0,-2 1 0 16,0-2-64-16,1 2 0 0,-1-5-16 0,1 2 0 31,-1 0-112-31,1 0 0 0,-1 0-16 0,1 1 0 0,-1-2 256 0,0-2 48 0,-1 2 16 0,-2 2 0 15,1-1 208-15,-5 6 0 0,5-8 0 0,-5 8-144 16,4-6 144-16,-4 6 176 0,3-6-48 0,-3 6 0 16,0 0-128-16,0 0 0 0,0 0 0 0,0 0 0 15,0 0 0-15,0 0 0 0,0 0 0 0,0 0 0 16,0 0 0-16,0 0-192 0,9 2 64 0,-9-2 128 16,0 0-224-16,0 0 80 0,0 0 16 0,7 8 0 15,-1-1 0-15,-6-7 0 0,0 0 0 0,0 0 0 16,7 12 128-16,-7-12 176 0,0 0-48 0,3 9 0 0,-3-9-128 15,0 0-176-15,5 9 48 0,-5-9 0 16,0 0 128-16,0 0 0 0,5 9 0 0,-5-9 0 16,5 6 0-16,-5-6 192 0,0 0-64 0,0 0 0 0,9 7-128 0,-9-7-160 15,0 0 160-15,9 4-208 0,-1 0 208 0,-8-4 128 16,9 0 0-16,-2 2-128 0,-7-2 0 0,10-2 0 16,-10 2 0-16,10-3 0 0,-3 0 0 0,0-2 0 15,-1-1 0-15,0 2 0 0,-6 4 0 0,7-6 0 16,-1-1 0-16,-6 7 0 0,7-7 0 0,0 0 160 15,-3-1 0-15,1 1 0 0,-2-1-160 0,-3 8 0 16,5-8 0-16,0 0 0 0,-3-3 0 0,0 4 0 16,-2 7 0-16,1-9 0 0,-1-2 0 0,0 3 192 15,0-1-192-15,-1 0 192 0,-1-1 144 0,0 2 48 16,-2-1 0-16,1 1 0 0,-2 2-32 0,1-1 0 0,1-1 0 0,0 0 0 16,-2-1-32-16,0 1 0 0,-1 2 0 0,2 1 0 15,4 5 80-15,-7-5 16 0,0 0 0 0,1 3 0 16,6 2-96-16,0 0 0 0,-11-2-16 0,2 2 0 15,9 0-64-15,-9 2-16 0,1-1 0 0,8-1 0 16,-10 5-224-16,3-2 176 0,7-3-176 0,-7 6 160 16,2 0-160-16,5-6 0 0,-6 8 0 0,1-1 0 15,5-7 0-15,0 0 0 0,-6 9 0 0,2-1 0 16,-1 2 0-16,5-10 0 0,-5 10 0 0,2 1 128 16,-1-3-128-16,2 2 0 0,2-10 0 0,-2 11-176 15,-1-1 176-15,3-10 0 0,-2 10 0 0,2-10 0 16,-1 11-240-16,1-1 48 0,0-10 0 0,0 0 0 15,1 9-400-15,-1-9-80 16,0 0-16-16,4 11 0 0,-4-11-528 0,0 0-96 0,5 9-32 0,-5-9-8240 16</inkml:trace>
  <inkml:trace contextRef="#ctx0" brushRef="#br0" timeOffset="13">22039 11339 6847 0,'0'0'304'0,"0"0"64"0,0 0-368 0,0 0 0 0,0-10 0 0,1 1 0 16,-1 9 400-16,0-7 16 0,0 7 0 0,-1-7 0 16,1 7-144-16,0 0-16 0,0 0-16 0,0 0 0 15,-8-4 144-15,8 4 48 0,-8-2 0 0,8 2 0 16,-11-1 144-16,2 1 16 0,0 0 16 0,-1 1 0 15,2 2-48-15,0-1-16 0,0-1 0 0,0 0 0 16,8-1-176-16,-10 4-48 0,2-1 0 0,1 1 0 16,-1-2-192-16,8-2-128 0,-7 5 128 0,7-5-128 0,-9 2 128 0,1 0-128 15,8-2 128-15,-8 4-128 16,8-4 144-16,-9 2-144 0,9-2 192 0,-5 5-192 0,5-5 288 0,0 0-48 16,-9 3-16-16,9-3 0 0,0 0-224 0,-5 7 144 15,0 0-144-15,5-7 128 0,0 0-128 0,0 0 0 16,-2 11 0-16,2-11 0 0,0 9 0 0,0-9 0 15,0 0 0-15,2 8 0 0,-2-8 0 0,4 12 0 16,-4-12 0-16,5 9 0 0,-5-9 0 0,7 8 0 16,-2-1 0-16,1-1 0 0,-6-6 0 0,7 6 0 15,-1 2 0-15,-6-8 0 0,8 7 0 0,-1-1 0 16,-7-6 0-16,9 6 0 0,-1 0 0 0,-1-3 0 16,-7-3 0-16,9 5 0 0,-2-2 0 0,0 3 0 15,-7-6 0-15,7 6 0 0,-1 2 0 0,-6-8 0 0,5 9 0 16,-3 1 0-16,1-2 0 0,-2 1 0 0,0-2 0 0,-1-7 0 15,0 8 0-15,0-8 128 0,-1 10-128 0,1-10 0 16,-1 6 128-16,1-6-128 0,0 0 128 0,-6 6-128 16,6-6 528-16,-8 5 32 0,-2-2 0 0,1 0 0 15,1-3-48-15,-2 3-16 0,1 0 0 0,-1-3 0 16,-1 2-208-16,1-2-32 0,-1 0-16 0,1 1 0 16,-1 0-240-16,1 0 176 0,-1-1-176 0,3 0 160 15,8 0-160-15,-10 0 128 0,-1 0-128 0,3 4 128 16,1-4-128-16,7 0 0 0,-9-1 0 0,9 1 0 15,-7-3 0-15,7 3 0 0,0 0 0 0,0 0 128 16,-6-5-128-16,6 5 0 0,0 0-192 0,0 0 192 16,0 0-832-16,4-7-32 15,1 0-16-15,2 0-8592 0</inkml:trace>
  <inkml:trace contextRef="#ctx0" brushRef="#br0" timeOffset="14">22190 11352 2751 0,'0'0'256'0,"0"0"-256"0,0 0 0 0,0 0 0 16,0 0 1360-16,0 0 240 0,0 0 32 0,0 0 16 16,0 0-1072-16,0 0-224 0,0 0-32 0,0 0-16 15,0 0 16-15,0 0 16 0,0 0 0 0,0 0 0 16,0 0 144-16,0 0 32 0,0 0 0 0,0 0 0 16,0 0 128-16,-6 7 16 0,6-7 16 0,-4 9 0 15,0 1-128-15,2 1-32 0,0-2 0 0,0 2 0 16,0-2-304-16,1 3-64 0,0-3-16 0,1 1 0 15,0 0-128-15,0-2 0 0,1 0 0 0,1 0 0 16,-2-8 0-16,3 11 0 0,-3-11 0 0,2 10 128 16,-1 0-128-16,1-3 0 0,-2-7 0 0,4 11 0 15,-1-4 0-15,2 1 0 0,-5-8 0 0,6 6 128 16,-6-6-128-16,0 0 0 0,8 6 0 0,0-3 128 0,-8-3-128 16,0 0 160-16,12 2-160 0,-3-2 160 0,-9 0 32 0,11-4 0 15,-1 0 0-15,-1 1 0 0,1-2-48 0,-3-1 0 16,0 2 0-16,0-2 0 0,0-2-144 0,1 0 128 15,-1 1-128-15,1-2 128 0,-1 1-128 0,0-1 0 16,-1 2 0-16,0-1 128 0,-2-1 0 0,1 0 0 16,-2 2 0-16,0-3 0 0,0 3-128 0,-1-2 0 15,1-2 0-15,-1 4 0 0,0-1 0 0,0 0 0 16,-4 1 0-16,2 7 0 0,3-8 0 0,-2 1 0 16,-1 7 0-16,0 0 0 0,1-8 0 0,-1 8 0 15,0 0 0-15,0 0 0 0,0 0 0 0,0 0 0 16,0 0 0-16,0 0 0 0,0 0 0 0,0 0-176 0,0 0 48 0,0 0 0 15,0 0 128-15,0 0 0 0,-6 9 0 0,2 0 0 16,-1-1 128-16,1 4 48 0,0 0 16 0,1 1 0 16,1-1 0-16,0 1 16 0,0-1 0 0,-1 1 0 15,2-2-16-15,0 1-16 0,0-1 0 0,1-1 0 16,0 0 16-16,0 1 0 0,0-11 0 0,2 9 0 16,-2-9-192-16,4 8 0 0,0 0 0 0,-4-8 0 15,5 7 0-15,-5-7 208 0,0 0-48 0,8 6-16 16,0 0-144-16,-8-6 0 0,9 3 0 0,-9-3 0 15,11 5 0-15,-1-3 0 0,2 0 0 0,-3-2 0 16,-9 0-512-16,12-2-144 16,-2 2-32-16</inkml:trace>
  <inkml:trace contextRef="#ctx0" brushRef="#br0" timeOffset="15">22686 11382 11855 0,'0'0'512'0,"0"0"128"0,0 0-512 16,0 0-128-16,0 0 0 0,0 0 0 0,3-8 384 0,1 1 32 0,-4 7 16 0,0 0 0 16,0 0-432-16,0 0 128 0,1-10-128 0,-1 10 0 15,0 0 0-15,0 0 0 0,-3-8 0 0,3 8 0 16,0 0 416-16,-7-4 0 0,-2 0 0 0,9 4 0 16,-8 0 368-16,0 2 80 0,8-2 16 0,-9 4 0 15,0-2-416-15,0 2-80 0,2 2 0 0,0 2-16 16,2-1-224-16,0 1-144 0,0-1 192 0,5-7-192 15,-4 9 0-15,0-1 0 0,0-2 0 0,0 2 0 16,4-8 0-16,-2 11 0 0,1-3 0 0,-1 3 0 16,2-11 0-16,-1 12 0 0,0-3 0 0,1 3 0 15,0-4 0-15,1 0 0 0,-1-8 0 0,3 11 0 16,-1-2 0-16,1-1 0 0,-3-8 128 0,0 0-128 0,6 6 272 16,1 1-48-16,-7-7-16 0,7 2 0 0,-7-2 112 0,9 5 0 15,1-1 16-15,-10-4 0 0,9 0-144 0,0 0-48 16,-9 0 0-16,11-3 0 0,-2 3-144 0,0-2 0 15,1-2 0-15,-1 2 128 0,0 0-128 0,1-1 0 16,-2 0 144-16,1-2-144 0,2 3 0 0,-2-2-208 16,-1 1 16-16,-8 3 16 15,9-6-336-15,0 0-64 0,-4 2 0 0,2-1-16 16,-1-1-144-16,0 2-32 0,0-1 0 0</inkml:trace>
  <inkml:trace contextRef="#ctx0" brushRef="#br0" timeOffset="16">22887 11211 2751 0,'0'0'128'0,"0"0"16"0,0 0-144 0,0 0 0 0,0 0 0 0,0 0 0 15,0-7 704-15,0 7 128 0,0 0 0 0,0 0 16 16,0 0 400-16,0 0 80 0,0 0 16 0,0 0 0 15,0 0-336-15,0 0-64 0,0 0-16 0,0 0 0 16,0 0-176-16,3 11-48 0,-2 0 0 0,1-1 0 16,-2-10-320-16,5 13-80 0,-1 1-16 0,1-2 0 15,-2-1-144-15,2 0-16 0,-1 0-128 0,0 1 192 16,1-3-192-16,-2 1 144 0,-3-10-144 0,4 14 128 16,-2-1-128-16,1-2 192 0,-3 1-192 0,0-1 192 0,-2 1 112 0,1-3 16 15,-1 0 16-15,0-1 0 0,-2-1-48 0,4-7-16 16,-3 9 0-16,0-1 0 0,3-8-48 0,0 0-16 15,-3 8 0-15,3-8 0 0,0 0-80 0,0 0-128 16,0 0 176-16,0 0-176 0,0 0 256 0,0 0-64 16,0 0-16-16,0 0 0 0,0 0 32 0,0 0 16 15,0 0 0-15,0 0 0 0,0 0-224 0,0 0 144 16,0 0-144-16,0 0 128 0,0 0-128 0,0 0 0 16,0 0 0-16,0 0 128 0,0 0-128 0,0 0 0 15,0 0 0-15,0 0 128 0,0 0-128 0,0 0 0 16,0 0 0-16,0 0 0 0,0 0 0 0,0 0 0 15,3-9 0-15,-3 9 0 0,0 0 0 0,6-7 0 0,-6 7 0 0,5-7 0 16,-5 7 0-16,0 0 0 0,0 0 0 0,6-8 0 16,-6 8 0-16,0 0 0 0,7-7 0 0,-2 1 0 15,-5 6 0-15,7-8 0 0,-1 2 0 0,0 0 0 16,0 0 0-16,0 1 0 0,-1-1 0 0,1 0 0 16,0-1 0-16,1 1 0 0,-1 0 0 0,-6 6 0 15,8-7 0-15,-8 7 0 0,8-4 0 0,-1 1 0 16,0-1 0-16,-7 4 0 0,9-5 0 0,-2 3 0 15,-7 2 0-15,10-4 0 0,-10 4-144 0,9 0 144 16,-9 0 0-16,0 0 0 0,10 3-128 0,-10-3 128 16,10 3 0-16,-10-3 0 0,0 0 0 0,7 6 0 15,-7-6 0-15,7 10 0 0,-3 1 0 0,0-1 0 16,-1 0 0-16,0-1 0 0,-1 0 0 0,0 2 0 16,0-2 0-16,-1 0 0 0,-1-9 0 0,0 12 144 0,1-3 0 15,-1 4 0-15,0-2 0 0,0-2 0 0,0 2 96 0,0-1 16 16,-1 1 0-16,2 0 0 0,-1-3-80 0,0-8-16 15,0 8 0-15,0 2 0 0,0-2-32 0,0-8-128 16,0 0 192-16,0 0-64 0,2 9-128 0,-2-9 128 16,0 0-128-16,0 0 128 0,0 0-128 0,7 6 0 15,-7-6 144-15,7 3-144 0,-7-3 0 0,11-1 0 16,-11 1 0-16,10-2 0 16,-1 1-752-16,-9 1-64 0,11-5-16 0,-3 1-10000 0</inkml:trace>
  <inkml:trace contextRef="#ctx0" brushRef="#br0" timeOffset="17">23642 11477 13759 0,'0'0'608'0,"0"0"128"0,0 0-592 0,0 0-144 0,-7 0 0 0,7 0 0 16,0 0 1088-16,0 0 192 0,0 0 48 0,0 0 0 15,0 0-944-15,0 0-176 0,0 0-32 0,0 0-16 16,0 0-160-16,0 0 0 0,0 0 0 0,0 0 0 16,0 0 128-16,0 0-128 0,10 3 192 0,-10-3-64 15,11-3 160-15,-1 3 32 0,-1-2 0 0,0-2 0 16,1 1-320-16,0-1 160 0,0 0-160 0,0-1 128 16,-4-1-128-16,2 2 128 0,1-2-128 0,0 2 128 15,-1 0-128-15,1-3 0 0,-2 1 0 0,0 0 0 16,-2 0 0-16,-5 6 0 0,6-6 0 0,-1 1 128 0,0-2-128 15,-5 7 0-15,2-6 0 0,-1-2 0 0,-1 1 0 0,0 7 0 16,0 0 0-16,0 0 128 0,-5-8-128 0,1 2 0 16,-2 0 0-16,-1 4 128 0,-1-2 48 0,0 2 0 15,-2 1 0-15,3-2 0 0,7 3 96 0,-9 0 32 16,-1 0 0-16,0 3 0 0,2 0-96 0,0 1-16 16,0-2 0-16,8-2 0 0,-8 5-192 0,0-1 0 15,-1 2 128-15,2 0-128 0,0 0 0 0,2-1 0 16,-1 4 0-16,1-1 0 0,0 0 0 0,1-1 144 15,4-7-144-15,-5 9 128 0,1-1-128 0,1-1 0 16,3-7 0-16,-3 8-176 0,3-8 176 0,-3 7 0 16,1 2 0-16,2-9 0 0,0 0 0 0,0 0 0 15,0 0 128-15,1 9-128 0,-1-1 128 0,0-8-128 16,0 0 160-16,4 9-160 0,-1 0 128 0,-3-9-128 0,4 8 0 0,-4-8 0 16,6 7 128-16,-2 0-128 0,1 1 0 0,-1-5 0 15,-4-3 0-15,0 0 0 0,9 6 0 0,-1-1 0 16,-8-5 0-16,10 3 128 0,-10-3-128 0,10 4 0 15,-2-1 0-15,-8-3 0 0,10 4 128 0,-10-4-128 16,11 2 0-16,-2 2 0 0,-1-2 128 0,-8-2-128 16,0 0 0-16,11 0-192 0,-1 0 48 0,0 0 0 31,0 0-384-31,-1 0-80 0,0-1-16 0,1-2 0 0,-1 3-304 16,0 0-64-16,1-3-16 0</inkml:trace>
  <inkml:trace contextRef="#ctx0" brushRef="#br0" timeOffset="18">24148 11361 6447 0,'0'0'272'0,"0"0"80"0,0 0-352 0,0 0 0 15,0 0 0-15,0 0 0 0,0-8 2592 0,0 8 448 0,-4-6 96 0,0 0 0 16,4 6-1824-16,-7-3-368 0,0-1-80 0,7 4-16 16,-9-2-336-16,1-1-80 0,8 3-16 0,-9 5 0 15,-1-1-288-15,1-1-128 0,1-1 128 0,0 2-128 16,0 2 0-16,-1 0 0 0,0 2 0 0,1 1 0 15,2 0 0-15,-1 2 0 0,-1-1 0 0,2 1 0 16,0-2 0-16,1 0 0 0,0 1 0 0,0 0 0 16,1 1 0-16,0-2 0 0,2-1 0 0,1 0 0 15,1-8 0-15,-2 9 0 0,1-2 0 0,2 2 0 16,2-4 0-16,-3-5 0 0,0 0 0 0,0 0 0 16,7 11 0-16,-1-4 0 0,-6-7 0 0,8 3 0 15,-8-3 0-15,9 4 0 0,-1-2 0 0,3-2 0 16,-2-3 144-16,-9 3-144 0,9-5 160 0,2 2-160 15,0-4 144-15,-1-2-144 0,-3 4 128 0,0-4-128 16,1 0 0-16,0 0 128 0,0-3-128 0,-1 2 0 0,0-1 0 0,1 0 0 16,0-3 128-16,-1 0-128 0,-1-3 0 15,0 5 0-15,0 0 0 0,-2-1 0 0,0 0 0 0,-1-2 128 16,0-2-128-16,-2 2 128 0,-1 0-128 0,0 1 0 16,0-2 0-16,0 4 128 0,-1-3-128 0,0-1 0 15,-1 0 0-15,1 0 128 0,0 0-128 0,0 0 0 16,1 2 0-16,0-1 0 0,0 0 0 0,0 4 0 15,0-2 0-15,0 2 0 0,1 2 0 0,-1 9 0 16,-1-7 0-16,1 7 0 0,0 0 192 0,0 0-64 16,0 0 0-16,0 0 0 0,0 0-128 0,0 0 0 15,-1 10 0-15,-2 3 0 0,1-2 0 0,0 0 0 16,-1 3-144-16,1-1 144 0,-1 2 0 0,0 2 0 0,2-1 0 0,0-1 0 16,0 1 0-16,1-1 0 0,0-1 0 0,0-1 0 15,-1 1 0-15,1-1 0 0,1 2 128 0,0-1-128 16,1-5 0-16,1 4 0 0,-2-2 0 0,-1-11 0 15,3 9 0-15,-3-9 0 0,5 12 0 0,-2-1 0 16,-3-11 128-16,6 9-128 0,0 2 0 0,-6-11 0 16,7 9 0-16,1-2 0 0,-1-1 0 0,-7-6 0 15,8 8 176-15,-8-8-176 0,8 7 192 0,1-2-192 16,-9-5-144-16,9 4-144 0,0-1-32 0,-9-3 0 31,9 4-704-31,1 0-160 0,-10-4-32 0,10 0-8064 0</inkml:trace>
  <inkml:trace contextRef="#ctx0" brushRef="#br0" timeOffset="19">24477 11370 8287 0,'0'0'736'0,"0"0"-592"16,0 0-144-16,4-7 0 0,0-1 2416 0,-1 2 448 16,2 0 80-16,-2 1 32 0,0-4-2272 0,-3 9-448 15,2-7-80-15,-1-1-32 0,-1 8-144 0,0-8 128 16,0 8-128-16,-1-9 128 0,0 0-128 0,1 9 0 15,-4-6 0-15,4 6 128 0,-5-12 176 0,-1 6 16 16,1 0 16-16,-1 2 0 0,0-1 320 0,6 5 64 16,-8-2 16-16,0 1 0 0,0 1-384 0,0 1-80 15,0 1-16-15,8-2 0 0,-10 6-256 0,1 0 0 16,0 0 128-16,1-1-128 0,1 1 0 0,0 1 0 0,-1 1 0 0,2 1 0 16,0-3 0-16,0 4 0 0,1-1 0 15,5-9 0-15,-4 8 0 0,0 2 0 0,0 1 0 0,1 0-144 16,2-2 144-16,1 0 0 0,1 2 0 0,3-2-128 15,-4-9 128-15,4 11 0 0,1-3 0 0,1 0 0 16,-6-8 0-16,8 4 0 0,-8-4 0 0,12 3 0 16,-2-3 0-16,1 0 0 0,-2 0 0 0,0-3-128 15,2 0 128-15,-2-2 0 0,-1 1-144 0,0-2 144 16,0 0-144-16,1-1 144 0,-2 0-192 0,-2 0 192 16,1-1-176-16,0 1 176 0,-1-1-160 0,-5 8 160 15,0 0-160-15,4-7 160 0,-4 7-160 0,0 0 160 16,0 0 0-16,0 0-144 0,0 0 144 0,0 0 0 15,0 0-160-15,5 9 160 0,-2 3-192 0,-1 1 192 16,-2 1-176-16,0 1 176 0,0 2-160 0,0 1 160 16,-2 0 0-16,1 0-144 0,0 3 144 0,0-2 0 0,-1 0-176 0,0 1 176 15,0-3-208-15,0 2 80 0,0-4-128 0,-1 4 0 16,1-3-16-16,-2-1 0 0,0-3 272 0,-1-1-160 16,0-1 160-16,1 1-128 0,-2-1 128 0,1-2 0 15,5-8 128-15,-4 9-128 0,4-9 320 0,-5 9 0 16,5-9 0-16,-6 6 0 0,0 0 192 0,6-6 48 15,-8 3 0-15,8-3 0 0,-9-1-32 0,2-1 0 16,0-2 0-16,0 0 0 0,0-2-96 0,0 0-32 16,0-2 0-16,0 0 0 0,0 0-96 0,0-2-32 15,1-1 0-15,-1 3 0 0,1 1-144 0,6 7-128 16,-7-8 144-16,4 1-144 0,-2-2 160 0,5 9-160 0,0 0 160 16,-4-8-160-16,0 1 0 0,4 7 0 0,-3-9 0 15,3 9 0-15,-3-8 0 0,3 8 0 0,0 0 0 0,2-7 0 16,-2 7-224-16,0 0-32 0,5-7-16 0,-5 7 0 31,7-5-592-31,-7 5-112 0,11-4-32 0,-1 0-6672 0,0 1-1328 0</inkml:trace>
  <inkml:trace contextRef="#ctx0" brushRef="#br0" timeOffset="20">24614 11462 13295 0,'0'0'576'0,"0"0"144"0,0 0-576 0,0 0-144 0,0 0 0 0,0 0 0 15,0 0 640-15,0 0 112 0,0 0 16 0,4-6 0 16,-4 6-544-16,0 0-96 0,7-7-128 0,0 3 176 0,-7 4-176 0,11-6 0 16,-11 6 0-16,9-4 128 0,-9 4 64 0,11-4 0 15,0-1 0-15,0 2 0 0,-2 0 256 0,-9 3 64 16,9-3 16-16,0-2 0 0,0 3-176 0,-1-2-32 15,-1 2-16-15,1-2 0 0,0 0-304 0,-1-2 160 16,0 1-160-16,0-1 128 0,0 3-128 0,0-3 0 16,-1 0 0-16,-6 6 128 0,7-5-128 0,-2-1 0 15,-5 6 0-15,4-8 0 0,0 1 0 0,-2-2 0 16,-2 2 0-16,0 2 128 0,0 5-128 0,0 0 160 16,-2-9-160-16,-2 3 160 0,1 0 96 0,-2 1 32 15,5 5 0-15,-7-3 0 0,0-1-96 0,0 2 0 0,0 1-16 16,7 1 0-16,-9-2-176 0,1 2 128 0,1-1-128 0,0 2 128 15,7-1-128-15,-8 0 0 0,8 0 0 0,-8 3 128 16,1 1-128-16,0 0 160 0,-2-2-160 0,2 2 160 16,7-4-160-16,-8 6 192 0,8-6-192 0,-6 6 192 15,1 0-192-15,0 2 0 0,5-8 0 0,-6 10 128 16,2-2-128-16,4-8 0 0,0 0 0 0,-4 10 0 16,2-1 0-16,1 0 0 0,-1 1 0 0,2 1 0 15,0-11 0-15,2 11 128 0,-1-1-128 0,1-2 0 16,-1 1 128-16,-1-9-128 0,4 8 128 0,-4-8-128 15,2 10 128-15,2 0-128 0,-1-3 0 0,-3-7 128 16,7 9-128-16,-1-3 0 0,0 2 0 0,1-2 128 16,0 0-128-16,-7-6 192 0,5 6-192 0,1-2 192 0,-6-4-192 0,11 3 0 15,-2 1 144-15,0-2-144 0,1 0 144 0,-1 0-144 16,1-3 192-16,1 0-192 0,-1 1 0 0,1-2 0 16,-2 2 0-16,2-3 0 0,-1 0 0 0,1-1 0 15,0 2 0-15,1-2 0 0,-2-1-256 0,1 2 32 16,-1 0 16-16,1 1 0 0,-2-2-64 0,-9 4-16 15,10-2 0-15,0-2 0 16,-10 4-384-16,10 0-80 0,-10 0-16 0,11-2-8800 0</inkml:trace>
  <inkml:trace contextRef="#ctx0" brushRef="#br0" timeOffset="21">25155 11317 3679 0,'0'0'320'0,"0"0"-320"0,0 0 0 0,0 0 0 15,0 0 2304-15,1-9 400 0,-1 0 80 0,0 2 16 16,0 7-2352-16,0-6-448 0,0 6 0 0,-3-5-208 31,-1-2-288-31,-1 2-48 0,5 5-16 0,-7-5 0 0,-1 2 1104 0,1 0 224 0,-1 2 32 0,8 1 16 16,-10 1 816-16,0 4 160 0,1-1 48 0,1-1 0 15,0-1-800-15,0 2-144 0,-2 2-48 0,2 0 0 16,0-1-592-16,2 1-128 0,6-6-128 0,-6 7 176 16,6-7-176-16,-5 8 0 0,0 0 0 0,5-8 0 15,0 0 0-15,0 0 0 0,0 0 0 0,-2 10 0 0,2-10 0 0,0 0 0 16,0 0 0-16,0 0 0 0,0 0 0 0,9 9 0 16,-1 0 0-16,-1-2 0 0,1-2 0 0,0 1 0 15,0 0-144-15,1-1 144 0,-2 1 0 0,1 0 0 16,0 0 0-16,-1 0 0 0,0 0 0 0,0-3 0 15,0 3-128-15,-7-6 128 0,7 6 0 0,-7-6 0 16,0 0 0-16,0 0 0 0,6 9 0 0,-6-9 0 16,3 8 128-16,-3-8-128 0,0 0 0 0,-2 9 0 15,-2 0 0-15,1-1 0 0,3-8 128 0,-5 8 0 16,-1-1-128-16,2 0 192 0,4-7-32 0,-7 6-16 16,1 1 0-16,0-2 0 0,6-5-144 0,-6 7 0 15,0-1 144-15,6-6-144 0,-5 7 0 0,5-7 128 16,-7 5-128-16,7-5 0 0,0 0 0 0,0 0 0 15,-7 1 0-15,7-1 0 0,0 0 0 0,-9 0-160 0,9 0 160 0,0 0-160 16,0 0-16-16,0 0 0 0,0 0 0 0,0 0 0 31,0 0-240-31,0 0-48 0,0 0-16 0,0 0 0 16,0 0-320-16,5-6-64 0,-5 6-16 0,0 0-5280 0,6-8-1072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445 362 2303 0 0,'0'0'5307'0'0,"-1"2"-5087"0"0,-22 36 73 0 0,13-22-62 0 0,0 1 0 0 0,-17 19 1 0 0,12-17 114 0 0,12-15-304 0 0,0 1 0 0 0,-1-1 1 0 0,1 0-1 0 0,-1 0 0 0 0,0 0 0 0 0,-1-1 1 0 0,1 1-1 0 0,-7 3 0 0 0,3-2 26 0 0,-1 0-1 0 0,0-1 1 0 0,0-1-1 0 0,0 1 0 0 0,-1-1 1 0 0,1-1-1 0 0,-1 0 1 0 0,0 0-1 0 0,1-1 0 0 0,-13 1 1 0 0,-3-2 471 0 0,0-1 0 0 0,-28-5 0 0 0,46 5-505 0 0,0-1 1 0 0,-1 0-1 0 0,2 0 1 0 0,-1 0-1 0 0,0-1 1 0 0,0 0-1 0 0,1 0 0 0 0,-1-1 1 0 0,1 0-1 0 0,0 0 1 0 0,-10-9-1 0 0,13 11 22 0 0,0-2-54 0 0,0-10 91 0 0,2 9-88 0 0,1 1 1 0 0,0 0-1 0 0,0 0 1 0 0,0-1-1 0 0,0 1 0 0 0,1 0 1 0 0,-1 0-1 0 0,1-1 0 0 0,0 1 1 0 0,1 0-1 0 0,-1 0 1 0 0,1 0-1 0 0,2-6 0 0 0,-1 6-5 0 0,0-1-1 0 0,0 0 1 0 0,0 1-1 0 0,1-1 0 0 0,0 1 1 0 0,0 0-1 0 0,0 0 1 0 0,0 0-1 0 0,8-5 0 0 0,48-22 1 0 0,-4 2 0 0 0,-19 8-56 0 0,-2-2 0 0 0,53-45 0 0 0,-85 66 56 0 0,-1 0 0 0 0,0 1 0 0 0,0-1 0 0 0,0 0 0 0 0,-1 0 0 0 0,1-1 0 0 0,0 1 0 0 0,-1 0 0 0 0,1-1 0 0 0,-1 1 0 0 0,0 0 0 0 0,0-1 0 0 0,0 0 0 0 0,0 1 0 0 0,0-1 0 0 0,-1 1 0 0 0,1-1 0 0 0,-1-3 0 0 0,-1-17 0 0 0,1 22 3 0 0,0-1 0 0 0,0 1-1 0 0,0-1 1 0 0,-1 1 0 0 0,1 0-1 0 0,-1-1 1 0 0,1 1-1 0 0,-1 0 1 0 0,1 0 0 0 0,-1-1-1 0 0,1 1 1 0 0,-1 0 0 0 0,0 0-1 0 0,0 0 1 0 0,0 0 0 0 0,0-1-1 0 0,0 2 1 0 0,0-1 0 0 0,0 0-1 0 0,-2-1 1 0 0,-1-1 5 0 0,-5-6 10 0 0,-1 2-1 0 0,1 0 1 0 0,-22-12-1 0 0,5 3-12 0 0,4 0 52 0 0,17 12-33 0 0,0 0-1 0 0,-1 0 1 0 0,1 0-1 0 0,-1 1 0 0 0,0-1 1 0 0,-12-3-1 0 0,10 5-20 0 0,7 2-8 0 0,1 0 0 0 0,-1-1 0 0 0,0 1 1 0 0,0 0-1 0 0,0 0 0 0 0,1 0 0 0 0,-1 0 0 0 0,0 0 0 0 0,0 0 0 0 0,0 0 1 0 0,1 0-1 0 0,-1 0 0 0 0,0 0 0 0 0,0 1 0 0 0,0-1 0 0 0,1 0 1 0 0,-1 0-1 0 0,0 1 0 0 0,1-1 0 0 0,-1 1 0 0 0,0-1 0 0 0,0 1 0 0 0,-2 1-10 0 0,1-1 10 0 0,-3 1-13 0 0,0 0 0 0 0,0 0 0 0 0,0 1 0 0 0,-5 3 0 0 0,3 0 7 0 0,1 0 0 0 0,-1 0-1 0 0,-6 10 1 0 0,10-14 11 0 0,0 0 1 0 0,-7 18-12 0 0,9-17-32 0 0,2 7 32 0 0,4 2 11 0 0,9 12 0 0 0,-13-22 0 0 0,72 118 65 0 0,-57-99-49 0 0,0 0 0 0 0,0-2 0 0 0,29 26-1 0 0,-18-20 41 0 0,-2 1 0 0 0,-1 1 0 0 0,38 53 0 0 0,-18-16-1145 0 0,-38-55-3102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9559 0 0,'0'0'1632'0'0,"1"2"-1458"0"0,5 9-140 0 0,-2 3-34 0 0,-4 1 23 0 0,0 0 0 0 0,-1 0-1 0 0,0-1 1 0 0,-1 1 0 0 0,-1 0 0 0 0,-4 15-1 0 0,-4 17 67 0 0,-7 93 581 0 0,6-43-665 0 0,12-86-1260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3223 0 0,'2'-1'143'0'0,"8"-6"-82"0"0,-1 0 1 0 0,11-9-1 0 0,8-8 1535 0 0,-23 21-1225 0 0,0 0-1 0 0,0 0 0 0 0,0 1 1 0 0,0-1-1 0 0,1 1 1 0 0,-1 0-1 0 0,0 0 0 0 0,7 0 1 0 0,0 0 466 0 0,1 1 0 0 0,19 0 0 0 0,5 0-383 0 0,38-4-1 0 0,-71 4-537 0 0,0 1-47 0 0,-1 0 0 0 0,1 0 1 0 0,0-1-1 0 0,0 0 0 0 0,0 0 1 0 0,0 0-1 0 0,-1 0 1 0 0,1-1-1 0 0,4-2 0 0 0,-1-2-401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11287 0 0,'0'0'1023'0'0,"2"1"-819"0"0,0 0-194 0 0,0 0-1 0 0,0 1 1 0 0,0-1-1 0 0,0 0 1 0 0,-1 1-1 0 0,1 0 1 0 0,0-1-1 0 0,-1 1 1 0 0,1 0-1 0 0,-1 0 1 0 0,1 0 0 0 0,-1 0-1 0 0,0 0 1 0 0,0 0-1 0 0,0 0 1 0 0,0 0-1 0 0,0 1 1 0 0,0-1-1 0 0,-1 0 1 0 0,1 1 0 0 0,-1-1-1 0 0,0 0 1 0 0,1 1-1 0 0,-1-1 1 0 0,0 0-1 0 0,-1 3 1 0 0,0 9 60 0 0,0 0 0 0 0,-2 0 0 0 0,-4 19 0 0 0,1-12-43 0 0,-62 253 341 0 0,67-269-388 0 0,-1-1 0 0 0,1 1-1 0 0,0 0 1 0 0,0-1 0 0 0,0 1-1 0 0,0 0 1 0 0,1 0 0 0 0,0 0 0 0 0,0-1-1 0 0,0 1 1 0 0,1 0 0 0 0,1 8-1 0 0,-1-12-293 0 0,9 4-509 0 0,0-1 400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6591 0 0,'0'0'1464'0'0,"10"-6"-446"0"0,-7 4-640 0 0,8-4 17 0 0,0-1 0 0 0,-1-1 0 0 0,0 0 0 0 0,19-18 0 0 0,-27 26-204 0 0,-2 5-80 0 0,-3 15-46 0 0,-9 24 60 0 0,-7 27 302 0 0,4-13-285 0 0,13-49-182 0 0,2-8-170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12783 0 0,'0'0'587'0'0,"1"-2"-16"0"0,4-6-367 0 0,0 0-142 0 0,-4 6 658 0 0,13 8-716 0 0,-6-1-488 0 0,-1 0-1 0 0,11 10 1 0 0,-17-14 239 0 0,1 1-1038 0 0,7 5-3036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49 8287 0 0,'2'-5'312'0'0,"-1"-14"333"0"0,-1 11-510 0 0,0 8 27 0 0,0-1-1 0 0,0 0 1 0 0,0 1 0 0 0,0-1-1 0 0,0 1 1 0 0,0-1-1 0 0,0 0 1 0 0,0 1-1 0 0,-1-1 1 0 0,1 1 0 0 0,0-1-1 0 0,0 0 1 0 0,0 1-1 0 0,-1-1 1 0 0,1 1-1 0 0,0-1 1 0 0,-1 1-1 0 0,1-1 1 0 0,-1 1 0 0 0,1-1-1 0 0,0 1 1 0 0,-1-1-1 0 0,1 1 1 0 0,-1 0-1 0 0,1-1 1 0 0,-1 1 0 0 0,1 0-1 0 0,-1-1 1 0 0,0 1-1 0 0,0 0 1 0 0,0-1-162 0 0,-1 1 1 0 0,0 0 0 0 0,0 0-1 0 0,1 0 1 0 0,-1 0-1 0 0,0 0 1 0 0,0 0-1 0 0,1 1 1 0 0,-1-1-1 0 0,-3 1 1 0 0,-4 3-654 0 0,1-1 0 0 0,0 1 0 0 0,-10 6 0 0 0,1 2 681 0 0,1 1-1 0 0,1 1 1 0 0,-26 29 0 0 0,39-42-10 0 0,-2 3 60 0 0,2-2-69 0 0,1 0 0 0 0,-1-1 0 0 0,1 1 0 0 0,0 0 0 0 0,-1 0 0 0 0,1 0 0 0 0,0 0 0 0 0,0 0 0 0 0,-1 3 0 0 0,0 1-35 0 0,1-4-102 0 0,3-1-4 0 0,2 2 104 0 0,1-1 1 0 0,-1 1 0 0 0,1-1 0 0 0,0 0 0 0 0,0-1-1 0 0,0 1 1 0 0,0-1 0 0 0,0 0 0 0 0,9 1-1 0 0,7-1-74 0 0,23-1 0 0 0,-18 0-151 0 0,33 2-237 0 0,-52-1 495 0 0,-1-1-1 0 0,0 2 1 0 0,0-1-1 0 0,0 1 0 0 0,0-1 1 0 0,-1 2-1 0 0,7 2 1 0 0,-10-4 38 0 0,-1 0 1 0 0,0 0-1 0 0,1 0 1 0 0,-1 0-1 0 0,0 1 1 0 0,0-1-1 0 0,0 0 1 0 0,0 1-1 0 0,0-1 0 0 0,0 0 1 0 0,-1 1-1 0 0,1-1 1 0 0,0 1-1 0 0,-1 0 1 0 0,1-1-1 0 0,-1 1 1 0 0,1 2-1 0 0,-1-2-4 0 0,-1-1 0 0 0,1 0-1 0 0,-1 1 1 0 0,1-1 0 0 0,-1 0 0 0 0,1 1-1 0 0,-1-1 1 0 0,0 0 0 0 0,0 0-1 0 0,1 1 1 0 0,-1-1 0 0 0,0 0 0 0 0,-2 1-1 0 0,1 0 36 0 0,-3 3 42 0 0,0 0 0 0 0,0 0-1 0 0,-1-1 1 0 0,1 1-1 0 0,-1-1 1 0 0,0-1 0 0 0,-9 5-1 0 0,-50 17 477 0 0,33-14-409 0 0,10-2-223 0 0,3-1 115 0 0,-1-1 0 0 0,-20 5 1 0 0,35-11-168 0 0,0 0 1 0 0,0 0-1 0 0,0 0 1 0 0,0-1 0 0 0,0 0-1 0 0,0 0 1 0 0,0 0-1 0 0,0-1 1 0 0,0 1-1 0 0,0-1 1 0 0,0-1 0 0 0,0 1-1 0 0,-7-4 1 0 0,1-3-948 0 0,2-1 472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3679 0 0,'0'0'7974'0'0,"10"10"-7545"0"0,-8-9-426 0 0,0 1 0 0 0,0-1 0 0 0,-1 0 1 0 0,1 0-1 0 0,0 0 0 0 0,0 0 0 0 0,0-1 0 0 0,0 1 0 0 0,0 0 1 0 0,0-1-1 0 0,0 1 0 0 0,0-1 0 0 0,0 0 0 0 0,1 0 0 0 0,-1 0 1 0 0,0 0-1 0 0,3 0 0 0 0,-3 0 4 0 0,2 0 6 0 0,0-1 0 0 0,1 0 1 0 0,-1 1-1 0 0,0-2 0 0 0,0 1 0 0 0,1 0 0 0 0,-1-1 0 0 0,7-3 1 0 0,-2-1 98 0 0,0 0 0 0 0,10-10 0 0 0,-8 7 39 0 0,1 0 0 0 0,-1 0 0 0 0,16-7 0 0 0,-21 13-138 0 0,-1 0-22 0 0,22-18 91 0 0,-19 15-23 0 0,-7 5 181 0 0,1-8 365 0 0,-3 0-201 0 0,0 7-253 0 0,0 1-67 0 0,-6-5-20 0 0,-3 1-51 0 0,0 2-13 0 0,0 1 0 0 0,1 1 14 0 0,4 1 26 0 0,1 0 1 0 0,-1 1 0 0 0,1-1 0 0 0,-1 1-1 0 0,1 0 1 0 0,-1 0 0 0 0,1 1 0 0 0,0-1 0 0 0,0 1-1 0 0,-1 0 1 0 0,-5 3 0 0 0,4-2 33 0 0,3-2-6 0 0,-1 1 0 0 0,1-1 1 0 0,0 1-1 0 0,-1 0 0 0 0,1 0 0 0 0,0 0 1 0 0,-4 4-1 0 0,1 0-9 0 0,-2 1-49 0 0,0-1-10 0 0,0 1 0 0 0,1 0 0 0 0,1 1 0 0 0,4-6 3 0 0,1-1-1 0 0,-1 1 1 0 0,1 0-1 0 0,0-1 0 0 0,0 1 1 0 0,0 0-1 0 0,-1 0 1 0 0,2 0-1 0 0,-1 0 1 0 0,-1 3-1 0 0,-5 17 25 0 0,3-11-6 0 0,1 0 22 0 0,1 1-33 0 0,-1 1 1 0 0,2-4 42 0 0,1-5 1 0 0,3 8-44 0 0,2 1 2 0 0,-3-10 5 0 0,0-1 1 0 0,0 1-1 0 0,0-1 0 0 0,1 1 0 0 0,-1-1 0 0 0,0 0 0 0 0,1 0 0 0 0,-1-1 1 0 0,1 1-1 0 0,0 0 0 0 0,0-1 0 0 0,-1 1 0 0 0,1-1 0 0 0,6 2 1 0 0,1-1-8 0 0,2 0 1 0 0,-6-1-7 0 0,-1-1-1 0 0,1 0 1 0 0,-1 0-1 0 0,1 0 1 0 0,-1-1 0 0 0,1 1-1 0 0,-1-2 1 0 0,0 1 0 0 0,1 0-1 0 0,9-5 1 0 0,-1-2-301 0 0,1-1 1 0 0,-1 0-1 0 0,21-18 0 0 0,-2-9 25 0 0,-25 27 272 0 0,3-3 0 0 0,-10 10 3 0 0,7-12-70 0 0,-2 4 67 0 0,-1 0 0 0 0,0 0 0 0 0,-1 0 0 0 0,-1 2 15 0 0,-3 7-1 0 0,0 1-1 0 0,0 0 1 0 0,1-1-1 0 0,-1 1 1 0 0,0-1-1 0 0,0 1 1 0 0,0 0 0 0 0,0-1-1 0 0,1 1 1 0 0,-1 0-1 0 0,0-1 1 0 0,0 1-1 0 0,1 0 1 0 0,-1-1 0 0 0,0 1-1 0 0,1 0 1 0 0,-1-1-1 0 0,0 1 1 0 0,1 0 0 0 0,-1 0-1 0 0,1 0 1 0 0,-1-1-1 0 0,0 1 1 0 0,1 0-1 0 0,-1 0 1 0 0,1 0 0 0 0,8 3-4 0 0,0 4 1 0 0,-8-5 1 0 0,1 1 5 0 0,0 0 0 0 0,0 0 0 0 0,0 0 0 0 0,0 0 0 0 0,-1 1 0 0 0,0-1-1 0 0,2 6 1 0 0,-3-9-15 0 0,2 8 95 0 0,-1 7-18 0 0,0-10-4 0 0,-6 23 69 0 0,5-26 37 0 0,0-20-63 0 0,0-4-108 0 0,0 18-10 0 0,5-15 0 0 0,-5 15-1 0 0,8-15-58 0 0,-5 13 50 0 0,-2 2-1 0 0,1 1 0 0 0,0 0 0 0 0,-1 0 1 0 0,1 0-1 0 0,0 0 0 0 0,1 0 0 0 0,-1 0 0 0 0,1 1 0 0 0,-1-1 1 0 0,1 1-1 0 0,0-1 0 0 0,0 1 0 0 0,0 0 0 0 0,0 0 0 0 0,3-1 1 0 0,5-3-34 0 0,1 2 32 0 0,6-4-3 0 0,-17 8 11 0 0,0 0 0 0 0,0-1 0 0 0,-1 1 0 0 0,1 0 0 0 0,0 0 0 0 0,0-1 0 0 0,0 1 0 0 0,0 0 0 0 0,-1 0 0 0 0,1 0 0 0 0,0 0 0 0 0,0 0 0 0 0,0 0 0 0 0,0 0 0 0 0,-1 1 0 0 0,3-1 0 0 0,5 1-6 0 0,3 4-38 0 0,-9-4 40 0 0,8 6 7 0 0,-3 2 0 0 0,0 2 0 0 0,-2 0 0 0 0,-2-4 0 0 0,-3 9 0 0 0,2-13 0 0 0,-2 17 0 0 0,-2-8 0 0 0,1 1 0 0 0,-1-1 0 0 0,-1-1 0 0 0,-1-3 11 0 0,3-7 42 0 0,1-3 1 0 0,-2-9-43 0 0,3 3-16 0 0,1 1-1 0 0,2-7-72 0 0,-4 12 74 0 0,15-20-105 0 0,-9 15-1 0 0,-1 0 1 0 0,1 0-1 0 0,13-12 0 0 0,-12 14 57 0 0,3 0 32 0 0,1 1-22 0 0,-1 0 32 0 0,-1 0 11 0 0,0 1-10 0 0,-6 3-33 0 0,5 3 32 0 0,0 4 11 0 0,-6-5 0 0 0,6 14 0 0 0,-6-10 0 0 0,1 6 0 0 0,-5 5 0 0 0,2 57 64 0 0,0-69 3 0 0,3 6 8 0 0,1 0-9 0 0,0-1-2 0 0,-1-8-10 0 0,3 2-100 0 0,-4-3-236 0 0,7-3-4500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5527 0 0,'0'0'5528'0'0,"0"2"-5642"0"0,-1 15 245 0 0,-1 0 0 0 0,-3 17 1 0 0,-4 20 994 0 0,6 111 142 0 0,0-19-497 0 0,1-112-641 0 0,-2-1 1 0 0,-10 43-1 0 0,13-71-108 0 0,-8 17 80 0 0,7-20-48 0 0,-2 3-32 0 0,3-4 37 0 0,0 0-4 0 0,-5 2-33 0 0,4-4 26 0 0,1-2-49 0 0,0 0 0 0 0,0 0 0 0 0,0 0 0 0 0,0 0 0 0 0,0 0-1 0 0,1 0 1 0 0,0 0 0 0 0,-1 0 0 0 0,1 0 0 0 0,0 0 0 0 0,1 0 0 0 0,-1 0 0 0 0,0 0-1 0 0,2-4 1 0 0,-1 0-30 0 0,-1 6 34 0 0,19-141-618 0 0,-5 8 56 0 0,-10 107 529 0 0,1 1 0 0 0,2 0 0 0 0,9-25-1 0 0,-13 45 31 0 0,-1 0 0 0 0,1 1 0 0 0,0 0 0 0 0,0-1 0 0 0,0 1 0 0 0,1 0 0 0 0,0 1 0 0 0,0-1 0 0 0,5-4 0 0 0,-4 5 0 0 0,11-7 0 0 0,3 2 0 0 0,3-1 0 0 0,-17 7 11 0 0,-3 2-7 0 0,0 0 0 0 0,0 0 0 0 0,0 0 0 0 0,0 0 0 0 0,0 1 1 0 0,0-1-1 0 0,0 1 0 0 0,0 0 0 0 0,0-1 0 0 0,0 1 0 0 0,0 0 0 0 0,3 0 0 0 0,6 0-4 0 0,0 2 0 0 0,5 2 0 0 0,-12-1 0 0 0,-2-1 0 0 0,0-1 21 0 0,0 0-1 0 0,0 1 0 0 0,0-1 1 0 0,-1 1-1 0 0,1-1 0 0 0,0 1 0 0 0,-1-1 1 0 0,1 1-1 0 0,-1 0 0 0 0,0 0 1 0 0,0 0-1 0 0,1 0 0 0 0,-1 0 1 0 0,0 0-1 0 0,-1 0 0 0 0,1 0 1 0 0,0 0-1 0 0,-1 0 0 0 0,1 0 1 0 0,-1 1-1 0 0,1 3 0 0 0,0 3 53 0 0,-1-6-48 0 0,0 1 0 0 0,0 0 0 0 0,-1-1-1 0 0,1 1 1 0 0,-1 0 0 0 0,0-1 0 0 0,0 1-1 0 0,0 0 1 0 0,-1-1 0 0 0,-2 6 0 0 0,2-5 29 0 0,1-2-33 0 0,-1 0 0 0 0,1 0 0 0 0,-1-1 1 0 0,1 1-1 0 0,-1 0 0 0 0,0-1 0 0 0,0 1 0 0 0,1-1 0 0 0,-1 0 1 0 0,0 1-1 0 0,-4 0 0 0 0,-4 5 60 0 0,-1 0 95 0 0,-1 1 0 0 0,0-1 1 0 0,0-1-1 0 0,-1 0 0 0 0,0-1 1 0 0,-23 7-1 0 0,29-10-112 0 0,-1-1 0 0 0,1 0 0 0 0,-1 0 0 0 0,0 0 0 0 0,0-1 0 0 0,1 0 0 0 0,-1-1 0 0 0,0 1 0 0 0,-10-4 0 0 0,16 4-74 0 0,1 0-1 0 0,-1 0 0 0 0,1-1 1 0 0,-1 1-1 0 0,1-1 1 0 0,-1 1-1 0 0,1-1 0 0 0,0 1 1 0 0,-1-1-1 0 0,1 0 1 0 0,0 1-1 0 0,-1-1 1 0 0,1 0-1 0 0,-1-1 0 0 0,0 0-4 0 0,1 1-88 0 0,-3-5-648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0:3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9559 0 0,'0'0'1632'0'0,"1"2"-1458"0"0,5 9-140 0 0,-2 3-34 0 0,-4 1 23 0 0,0 0 0 0 0,-1 0-1 0 0,0-1 1 0 0,-1 1 0 0 0,-1 0 0 0 0,-4 15-1 0 0,-4 17 67 0 0,-7 93 581 0 0,6-43-665 0 0,12-86-1260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8551 0 0,'0'0'772'0'0,"0"-1"-632"0"0,15-16 1654 0 0,-14 19-1596 0 0,1 6 9 0 0,-1 0 0 0 0,1-1 0 0 0,-1 1 0 0 0,-1 0 0 0 0,1 0 0 0 0,-2 11 0 0 0,-8 54 542 0 0,3-26-245 0 0,-13 77 408 0 0,18-103-887 0 0,1-19 272 0 0,2-1-243 0 0,-1 0-44 0 0,1 0 1 0 0,-1-1-1 0 0,1 1 1 0 0,0 0 0 0 0,-1-1-1 0 0,1 1 1 0 0,0-1 0 0 0,-1 0-1 0 0,1 1 1 0 0,0-1 0 0 0,-1 0-1 0 0,1 0 1 0 0,0 0-1 0 0,0 0 1 0 0,-1 0 0 0 0,1-1-1 0 0,2 0 1 0 0,0 0-25 0 0,-1 0 0 0 0,1-1 0 0 0,-1 1 1 0 0,1-1-1 0 0,-1 0 0 0 0,0 0 0 0 0,5-5 0 0 0,1-1-445 0 0,0 0 1 0 0,-1-1-1 0 0,0-1 0 0 0,8-12 0 0 0,-1-1-1931 0 0,-11 15 1004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46 919 0 0,'0'0'13040'0'0,"2"-1"-12888"0"0,77-11 520 0 0,-34 3-600 0 0,-33 7-72 0 0,-1-1 0 0 0,0 0 0 0 0,-2 1-16 0 0,3-1-267 0 0,13-4-5546 0 0,-17 4 4933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3223 0 0,'0'0'1659'0'0,"0"2"-142"0"0,2 37 3295 0 0,-1 27-3513 0 0,-2-37-747 0 0,1-28-524 0 0,0 4 47 0 0,0-1 0 0 0,0 1 0 0 0,1 0 1 0 0,-1 0-1 0 0,1-1 0 0 0,0 1 0 0 0,0-1 0 0 0,0 1 1 0 0,4 6-1 0 0,-4-9-20 0 0,4 4 14 0 0,-4-5-4 0 0,1 0-11 0 0,5 2-33 0 0,-3-3 22 0 0,10 0-34 0 0,-6-3 16 0 0,1-2 23 0 0,1-1-48 0 0,4-3 1 0 0,-13 8-1 0 0,0 1 0 0 0,0-1 1 0 0,0 1-1 0 0,0-1 0 0 0,-1 0 1 0 0,1 0-1 0 0,0 1 0 0 0,0-1 1 0 0,-1 0-1 0 0,1 0 0 0 0,0-1 0 0 0,6-7 12 0 0,2-6 122 0 0,-2 1-92 0 0,4-13-58 0 0,-10 25-60 0 0,-1 4-53 0 0,6 30 309 0 0,-2 1-1 0 0,-2-1 1 0 0,0 1 0 0 0,-3-1 0 0 0,0 1-1 0 0,-2-1 1 0 0,-2 1 0 0 0,-1-1 0 0 0,-16 50-1 0 0,20-74 44 0 0,-1-1-1 0 0,0 1 1 0 0,-4 6-1 0 0,5-11-136 0 0,1-1-1 0 0,-1 0 1 0 0,1 1 0 0 0,-1-1 0 0 0,0 0-1 0 0,0 0 1 0 0,0 0 0 0 0,0-1-1 0 0,0 1 1 0 0,0 0 0 0 0,-1-1 0 0 0,-2 2-1 0 0,2-2 36 0 0,-1 0-1 0 0,1 0 0 0 0,-1 0 1 0 0,1 0-1 0 0,-1-1 1 0 0,1 1-1 0 0,-1-1 1 0 0,1 0-1 0 0,-1 0 0 0 0,0-1 1 0 0,1 1-1 0 0,-1-1 1 0 0,1 0-1 0 0,-1 1 0 0 0,-5-4 1 0 0,-5-1 133 0 0,-1-2 0 0 0,-17-10-1 0 0,15 7-233 0 0,4 3-421 0 0,1-1-1 0 0,0 0 0 0 0,1 0 1 0 0,-13-13-1 0 0,22 18-1015 0 0,-3-5-366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43:4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10 15031 0 0,'0'0'1358'0'0,"1"-1"-1118"0"0,0 0-237 0 0,-1 1 0 0 0,0-1 0 0 0,1 1 0 0 0,-1-1 0 0 0,1 1 0 0 0,-1-1 0 0 0,1 1 0 0 0,-1-1 0 0 0,1 1 1 0 0,-1-1-1 0 0,1 1 0 0 0,0-1 0 0 0,-1 1 0 0 0,1 0 0 0 0,0 0 0 0 0,-1-1 0 0 0,1 1 0 0 0,0 0 0 0 0,-1 0 0 0 0,1 0 1 0 0,0-1-1 0 0,-1 1 0 0 0,1 0 0 0 0,0 0 0 0 0,0 0 0 0 0,-1 0 0 0 0,1 0 0 0 0,0 1 0 0 0,-1-1 0 0 0,1 0 0 0 0,0 0 1 0 0,-1 0-1 0 0,1 1 0 0 0,0-1 0 0 0,-1 0 0 0 0,1 1 0 0 0,0-1 0 0 0,-1 0 0 0 0,1 1 0 0 0,0 0 0 0 0,0 0 25 0 0,2 1-1 0 0,0 0 0 0 0,0 1 0 0 0,0-1-1 0 0,0 1 1 0 0,0 0 0 0 0,-1 0 0 0 0,1 0-1 0 0,-1 1 1 0 0,0-1 0 0 0,0 0 0 0 0,2 7-1 0 0,3 6-81 0 0,5 21 0 0 0,-10-31 27 0 0,9 30 19 0 0,-2 1-1 0 0,-1 1 1 0 0,-2 0 0 0 0,-2 0-1 0 0,0 60 1 0 0,-8-66 49 0 0,0 0 1 0 0,-3 0 0 0 0,0-1-1 0 0,-2 1 1 0 0,-1-2-1 0 0,-17 36 1 0 0,17-45-201 0 0,-1 0 1 0 0,0 0-1 0 0,-2-1 1 0 0,0-1-1 0 0,-30 33 1 0 0,10-18-303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0:32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3223 0 0,'2'-1'143'0'0,"8"-6"-82"0"0,-1 0 1 0 0,11-9-1 0 0,8-8 1535 0 0,-23 21-1225 0 0,0 0-1 0 0,0 0 0 0 0,0 1 1 0 0,0-1-1 0 0,1 1 1 0 0,-1 0-1 0 0,0 0 0 0 0,7 0 1 0 0,0 0 466 0 0,1 1 0 0 0,19 0 0 0 0,5 0-383 0 0,38-4-1 0 0,-71 4-537 0 0,0 1-47 0 0,-1 0 0 0 0,1 0 1 0 0,0-1-1 0 0,0 0 0 0 0,0 0 1 0 0,0 0-1 0 0,-1 0 1 0 0,1-1-1 0 0,4-2 0 0 0,-1-2-401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0:3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11287 0 0,'0'0'1023'0'0,"2"1"-819"0"0,0 0-194 0 0,0 0-1 0 0,0 1 1 0 0,0-1-1 0 0,0 0 1 0 0,-1 1-1 0 0,1 0 1 0 0,0-1-1 0 0,-1 1 1 0 0,1 0-1 0 0,-1 0 1 0 0,1 0 0 0 0,-1 0-1 0 0,0 0 1 0 0,0 0-1 0 0,0 0 1 0 0,0 0-1 0 0,0 1 1 0 0,0-1-1 0 0,-1 0 1 0 0,1 1 0 0 0,-1-1-1 0 0,0 0 1 0 0,1 1-1 0 0,-1-1 1 0 0,0 0-1 0 0,-1 3 1 0 0,0 9 60 0 0,0 0 0 0 0,-2 0 0 0 0,-4 19 0 0 0,1-12-43 0 0,-62 253 341 0 0,67-269-388 0 0,-1-1 0 0 0,1 1-1 0 0,0 0 1 0 0,0-1 0 0 0,0 1-1 0 0,0 0 1 0 0,1 0 0 0 0,0 0 0 0 0,0-1-1 0 0,0 1 1 0 0,1 0 0 0 0,1 8-1 0 0,-1-12-293 0 0,9 4-509 0 0,0-1 400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0:33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6591 0 0,'0'0'1464'0'0,"10"-6"-446"0"0,-7 4-640 0 0,8-4 17 0 0,0-1 0 0 0,-1-1 0 0 0,0 0 0 0 0,19-18 0 0 0,-27 26-204 0 0,-2 5-80 0 0,-3 15-46 0 0,-9 24 60 0 0,-7 27 302 0 0,4-13-285 0 0,13-49-182 0 0,2-8-170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0:33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12783 0 0,'0'0'587'0'0,"1"-2"-16"0"0,4-6-367 0 0,0 0-142 0 0,-4 6 658 0 0,13 8-716 0 0,-6-1-488 0 0,-1 0-1 0 0,11 10 1 0 0,-17-14 239 0 0,1 1-1038 0 0,7 5-3036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16T13:10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49 8287 0 0,'2'-5'312'0'0,"-1"-14"333"0"0,-1 11-510 0 0,0 8 27 0 0,0-1-1 0 0,0 0 1 0 0,0 1 0 0 0,0-1-1 0 0,0 1 1 0 0,0-1-1 0 0,0 0 1 0 0,0 1-1 0 0,-1-1 1 0 0,1 1 0 0 0,0-1-1 0 0,0 0 1 0 0,0 1-1 0 0,-1-1 1 0 0,1 1-1 0 0,0-1 1 0 0,-1 1-1 0 0,1-1 1 0 0,-1 1 0 0 0,1-1-1 0 0,0 1 1 0 0,-1-1-1 0 0,1 1 1 0 0,-1 0-1 0 0,1-1 1 0 0,-1 1 0 0 0,1 0-1 0 0,-1-1 1 0 0,0 1-1 0 0,0 0 1 0 0,0-1-162 0 0,-1 1 1 0 0,0 0 0 0 0,0 0-1 0 0,1 0 1 0 0,-1 0-1 0 0,0 0 1 0 0,0 0-1 0 0,1 1 1 0 0,-1-1-1 0 0,-3 1 1 0 0,-4 3-654 0 0,1-1 0 0 0,0 1 0 0 0,-10 6 0 0 0,1 2 681 0 0,1 1-1 0 0,1 1 1 0 0,-26 29 0 0 0,39-42-10 0 0,-2 3 60 0 0,2-2-69 0 0,1 0 0 0 0,-1-1 0 0 0,1 1 0 0 0,0 0 0 0 0,-1 0 0 0 0,1 0 0 0 0,0 0 0 0 0,0 0 0 0 0,-1 3 0 0 0,0 1-35 0 0,1-4-102 0 0,3-1-4 0 0,2 2 104 0 0,1-1 1 0 0,-1 1 0 0 0,1-1 0 0 0,0 0 0 0 0,0-1-1 0 0,0 1 1 0 0,0-1 0 0 0,0 0 0 0 0,9 1-1 0 0,7-1-74 0 0,23-1 0 0 0,-18 0-151 0 0,33 2-237 0 0,-52-1 495 0 0,-1-1-1 0 0,0 2 1 0 0,0-1-1 0 0,0 1 0 0 0,0-1 1 0 0,-1 2-1 0 0,7 2 1 0 0,-10-4 38 0 0,-1 0 1 0 0,0 0-1 0 0,1 0 1 0 0,-1 0-1 0 0,0 1 1 0 0,0-1-1 0 0,0 0 1 0 0,0 1-1 0 0,0-1 0 0 0,0 0 1 0 0,-1 1-1 0 0,1-1 1 0 0,0 1-1 0 0,-1 0 1 0 0,1-1-1 0 0,-1 1 1 0 0,1 2-1 0 0,-1-2-4 0 0,-1-1 0 0 0,1 0-1 0 0,-1 1 1 0 0,1-1 0 0 0,-1 0 0 0 0,1 1-1 0 0,-1-1 1 0 0,0 0 0 0 0,0 0-1 0 0,1 1 1 0 0,-1-1 0 0 0,0 0 0 0 0,-2 1-1 0 0,1 0 36 0 0,-3 3 42 0 0,0 0 0 0 0,0 0-1 0 0,-1-1 1 0 0,1 1-1 0 0,-1-1 1 0 0,0-1 0 0 0,-9 5-1 0 0,-50 17 477 0 0,33-14-409 0 0,10-2-223 0 0,3-1 115 0 0,-1-1 0 0 0,-20 5 1 0 0,35-11-168 0 0,0 0 1 0 0,0 0-1 0 0,0 0 1 0 0,0-1 0 0 0,0 0-1 0 0,0 0 1 0 0,0 0-1 0 0,0-1 1 0 0,0 1-1 0 0,0-1 1 0 0,0-1 0 0 0,0 1-1 0 0,-7-4 1 0 0,1-3-948 0 0,2-1 472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A2C30-6569-458B-8D4B-DA0AD6EF8D66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143000"/>
            <a:ext cx="4895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D5A51-0342-4C4C-959D-31E003FAE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5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7D5A51-0342-4C4C-959D-31E003FAE7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0091" y="1122363"/>
            <a:ext cx="8160544" cy="2387600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091" y="3602038"/>
            <a:ext cx="8160544" cy="1655762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6519" y="365125"/>
            <a:ext cx="23461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8050" y="365125"/>
            <a:ext cx="6902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7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83" y="1709739"/>
            <a:ext cx="9384625" cy="2852737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383" y="4589464"/>
            <a:ext cx="9384625" cy="1500187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8050" y="1825625"/>
            <a:ext cx="46243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8367" y="1825625"/>
            <a:ext cx="462430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67" y="365126"/>
            <a:ext cx="9384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468" y="1681163"/>
            <a:ext cx="4603056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468" y="2505075"/>
            <a:ext cx="46030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8367" y="1681163"/>
            <a:ext cx="4625725" cy="823912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8367" y="2505075"/>
            <a:ext cx="462572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67" y="457200"/>
            <a:ext cx="350931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725" y="987426"/>
            <a:ext cx="5508367" cy="4873625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467" y="2057400"/>
            <a:ext cx="350931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3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467" y="457200"/>
            <a:ext cx="3509317" cy="1600200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5725" y="987426"/>
            <a:ext cx="5508367" cy="4873625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467" y="2057400"/>
            <a:ext cx="3509317" cy="3811588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8050" y="365126"/>
            <a:ext cx="93846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050" y="1825625"/>
            <a:ext cx="9384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8050" y="6356351"/>
            <a:ext cx="2448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328A-3AAE-42CF-B3D3-090930C51F41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4240" y="6356351"/>
            <a:ext cx="36722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84512" y="6356351"/>
            <a:ext cx="24481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33B5B-BA08-4E66-BD2A-D964DEDD7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2" Type="http://schemas.openxmlformats.org/officeDocument/2006/relationships/image" Target="../media/image1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6.png"/><Relationship Id="rId24" Type="http://schemas.openxmlformats.org/officeDocument/2006/relationships/customXml" Target="../ink/ink12.xml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20.png"/><Relationship Id="rId31" Type="http://schemas.openxmlformats.org/officeDocument/2006/relationships/image" Target="../media/image26.png"/><Relationship Id="rId4" Type="http://schemas.openxmlformats.org/officeDocument/2006/relationships/customXml" Target="../ink/ink2.xml"/><Relationship Id="rId9" Type="http://schemas.openxmlformats.org/officeDocument/2006/relationships/image" Target="../media/image1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4.png"/><Relationship Id="rId30" Type="http://schemas.openxmlformats.org/officeDocument/2006/relationships/customXml" Target="../ink/ink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21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17.pn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20.xml"/><Relationship Id="rId24" Type="http://schemas.openxmlformats.org/officeDocument/2006/relationships/image" Target="../media/image23.png"/><Relationship Id="rId32" Type="http://schemas.openxmlformats.org/officeDocument/2006/relationships/image" Target="../media/image28.png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24.xml"/><Relationship Id="rId31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customXml" Target="../ink/ink1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8.xml"/><Relationship Id="rId30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35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7" Type="http://schemas.openxmlformats.org/officeDocument/2006/relationships/customXml" Target="../ink/ink32.xml"/><Relationship Id="rId12" Type="http://schemas.openxmlformats.org/officeDocument/2006/relationships/image" Target="../media/image17.png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2" Type="http://schemas.openxmlformats.org/officeDocument/2006/relationships/image" Target="../media/image12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34.xml"/><Relationship Id="rId24" Type="http://schemas.openxmlformats.org/officeDocument/2006/relationships/image" Target="../media/image23.png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38.xml"/><Relationship Id="rId31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customXml" Target="../ink/ink33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42.xml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1BF0-7466-49DB-9E40-BB54676FF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0905" y="1122363"/>
            <a:ext cx="11295852" cy="2387600"/>
          </a:xfrm>
        </p:spPr>
        <p:txBody>
          <a:bodyPr>
            <a:normAutofit/>
          </a:bodyPr>
          <a:lstStyle/>
          <a:p>
            <a:r>
              <a:rPr lang="en-US" dirty="0"/>
              <a:t>Approximating APSP without Scaling:</a:t>
            </a:r>
            <a:br>
              <a:rPr lang="en-US" dirty="0"/>
            </a:br>
            <a:r>
              <a:rPr lang="en-US" dirty="0"/>
              <a:t>Equivalence of Approximate Min-Plus and Exact Min-Max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1F168-968C-471C-95FE-CE0B03FE5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3276" y="4204338"/>
            <a:ext cx="11558673" cy="1655763"/>
          </a:xfrm>
        </p:spPr>
        <p:txBody>
          <a:bodyPr>
            <a:normAutofit/>
          </a:bodyPr>
          <a:lstStyle/>
          <a:p>
            <a:r>
              <a:rPr lang="en-US" sz="2800" dirty="0"/>
              <a:t>Authors:     Karl </a:t>
            </a:r>
            <a:r>
              <a:rPr lang="en-US" sz="2800" dirty="0" err="1"/>
              <a:t>Bringmann</a:t>
            </a:r>
            <a:r>
              <a:rPr lang="en-US" sz="2800" dirty="0"/>
              <a:t>     Marvin </a:t>
            </a:r>
            <a:r>
              <a:rPr lang="en-US" sz="2800" dirty="0" err="1"/>
              <a:t>Künnemann</a:t>
            </a:r>
            <a:r>
              <a:rPr lang="en-US" sz="2800" dirty="0"/>
              <a:t>    Karol </a:t>
            </a:r>
            <a:r>
              <a:rPr lang="en-US" sz="2800" dirty="0" err="1"/>
              <a:t>Węgrzycki</a:t>
            </a:r>
            <a:endParaRPr lang="en-US" sz="2800" dirty="0"/>
          </a:p>
          <a:p>
            <a:r>
              <a:rPr lang="en-US" sz="2800" dirty="0"/>
              <a:t>(Appeared in STOC 2019)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3553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8602B4-FED6-4501-B652-710C1151AF0D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47712" y="1481380"/>
                <a:ext cx="9601143" cy="4963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iteration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 . . 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denote the sizes of all </a:t>
                </a:r>
                <a:r>
                  <a:rPr lang="en-US" sz="2000" u="sng" dirty="0"/>
                  <a:t>connected components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size at least 2</a:t>
                </a:r>
              </a:p>
              <a:p>
                <a:r>
                  <a:rPr lang="en-US" sz="2000" dirty="0"/>
                  <a:t>Then the total running time of Zwick’s algo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For every pair of two different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 in original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, its life-cycle has 3 phases: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43" dirty="0"/>
                  <a:t> not connected in </a:t>
                </a:r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43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43" b="0" dirty="0"/>
                  <a:t> are connected in </a:t>
                </a:r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43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43" b="0" dirty="0"/>
                  <a:t> are contracted into the same vertex in </a:t>
                </a:r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1643" dirty="0"/>
              </a:p>
              <a:p>
                <a:r>
                  <a:rPr lang="en-US" sz="2000" b="0" dirty="0"/>
                  <a:t>Observation: The </a:t>
                </a:r>
                <a:r>
                  <a:rPr lang="en-US" sz="2000" dirty="0"/>
                  <a:t>second phase only lasts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000" b="0" dirty="0"/>
                  <a:t> iterations. </a:t>
                </a:r>
              </a:p>
              <a:p>
                <a:pPr lvl="1"/>
                <a:r>
                  <a:rPr lang="en-US" sz="1643" dirty="0"/>
                  <a:t>When they are first connected in iteration </a:t>
                </a:r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43" dirty="0"/>
                  <a:t>, all edges on the path have weights </a:t>
                </a:r>
                <a14:m>
                  <m:oMath xmlns:m="http://schemas.openxmlformats.org/officeDocument/2006/math"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43" b="0" dirty="0"/>
              </a:p>
              <a:p>
                <a:pPr lvl="1"/>
                <a:r>
                  <a:rPr lang="en-US" sz="1643" b="0" dirty="0"/>
                  <a:t>Later in iteration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43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43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43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643" b="0" dirty="0"/>
                  <a:t>, weights are rounded down to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43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43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43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643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43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1643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43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1643" b="0" dirty="0"/>
              </a:p>
              <a:p>
                <a:r>
                  <a:rPr lang="en-US" sz="2000" dirty="0"/>
                  <a:t>This implies: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000" b="0" dirty="0"/>
              </a:p>
              <a:p>
                <a:r>
                  <a:rPr lang="en-US" sz="2000" b="0" dirty="0"/>
                  <a:t>Which then implies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b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D8602B4-FED6-4501-B652-710C1151AF0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712" y="1481380"/>
                <a:ext cx="9601143" cy="4963090"/>
              </a:xfrm>
              <a:prstGeom prst="rect">
                <a:avLst/>
              </a:prstGeom>
              <a:blipFill>
                <a:blip r:embed="rId2"/>
                <a:stretch>
                  <a:fillRect l="-571" t="-983" b="-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3E778BC6-8C14-4F01-93A6-CFE2CE6C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365125"/>
            <a:ext cx="9385300" cy="1325563"/>
          </a:xfrm>
        </p:spPr>
        <p:txBody>
          <a:bodyPr/>
          <a:lstStyle/>
          <a:p>
            <a:r>
              <a:rPr lang="en-US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78939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D919-8536-418B-91EC-09CD2E0B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polynomial </a:t>
            </a:r>
            <a:r>
              <a:rPr lang="en-US" dirty="0" err="1"/>
              <a:t>approx</a:t>
            </a:r>
            <a:r>
              <a:rPr lang="en-US" dirty="0"/>
              <a:t> Min-plus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8DC179-27AB-47A7-8ABC-A73E61961A05}"/>
                  </a:ext>
                </a:extLst>
              </p:cNvPr>
              <p:cNvSpPr txBox="1"/>
              <p:nvPr/>
            </p:nvSpPr>
            <p:spPr>
              <a:xfrm>
                <a:off x="816235" y="1504720"/>
                <a:ext cx="9145346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-approximation in strongly polynomial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(3+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)/2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/>
                  <a:t> time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8DC179-27AB-47A7-8ABC-A73E61961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35" y="1504720"/>
                <a:ext cx="9145346" cy="509178"/>
              </a:xfrm>
              <a:prstGeom prst="rect">
                <a:avLst/>
              </a:prstGeom>
              <a:blipFill>
                <a:blip r:embed="rId2"/>
                <a:stretch>
                  <a:fillRect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68D4ED-F934-4B77-9344-D36E56D4A974}"/>
                  </a:ext>
                </a:extLst>
              </p:cNvPr>
              <p:cNvSpPr txBox="1"/>
              <p:nvPr/>
            </p:nvSpPr>
            <p:spPr>
              <a:xfrm>
                <a:off x="816235" y="2611547"/>
                <a:ext cx="9316440" cy="2555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Why couldn’t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Conditional hardness: if this can be improved, then the state-of-the-art min-max product algorithm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time (Duan-Pettie 2010) can also be improved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]) </m:t>
                      </m:r>
                    </m:oMath>
                  </m:oMathPara>
                </a14:m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68D4ED-F934-4B77-9344-D36E56D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35" y="2611547"/>
                <a:ext cx="9316440" cy="2555764"/>
              </a:xfrm>
              <a:prstGeom prst="rect">
                <a:avLst/>
              </a:prstGeom>
              <a:blipFill>
                <a:blip r:embed="rId3"/>
                <a:stretch>
                  <a:fillRect l="-1047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0E273-39FC-4B87-87AE-96606E6DD8F9}"/>
                  </a:ext>
                </a:extLst>
              </p:cNvPr>
              <p:cNvSpPr txBox="1"/>
              <p:nvPr/>
            </p:nvSpPr>
            <p:spPr>
              <a:xfrm>
                <a:off x="816235" y="5304550"/>
                <a:ext cx="8950362" cy="125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Proof idea: Given a min-max product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create two new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  <m:sup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±0.1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0E273-39FC-4B87-87AE-96606E6DD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35" y="5304550"/>
                <a:ext cx="8950362" cy="1251368"/>
              </a:xfrm>
              <a:prstGeom prst="rect">
                <a:avLst/>
              </a:prstGeom>
              <a:blipFill>
                <a:blip r:embed="rId4"/>
                <a:stretch>
                  <a:fillRect l="-1090" t="-3902" b="-1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0614-4037-4478-B420-1DD95C7FD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82" y="1579887"/>
            <a:ext cx="9384625" cy="4351338"/>
          </a:xfrm>
        </p:spPr>
        <p:txBody>
          <a:bodyPr/>
          <a:lstStyle/>
          <a:p>
            <a:r>
              <a:rPr lang="en-US" dirty="0"/>
              <a:t>Main technical tool: Sum-To-Max-Covering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655DED-B06A-4439-BE5D-C35A8CF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2" y="254324"/>
            <a:ext cx="9385300" cy="1325563"/>
          </a:xfrm>
        </p:spPr>
        <p:txBody>
          <a:bodyPr/>
          <a:lstStyle/>
          <a:p>
            <a:r>
              <a:rPr lang="en-US" dirty="0"/>
              <a:t>Strongly polynomial </a:t>
            </a:r>
            <a:r>
              <a:rPr lang="en-US" dirty="0" err="1"/>
              <a:t>approx</a:t>
            </a:r>
            <a:r>
              <a:rPr lang="en-US" dirty="0"/>
              <a:t> Min-plus product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A2210-0E1A-4575-868F-9840C0B1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8979"/>
            <a:ext cx="10880725" cy="1712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B886C-7DA7-4AE1-9F8A-F1D7709313AE}"/>
                  </a:ext>
                </a:extLst>
              </p:cNvPr>
              <p:cNvSpPr txBox="1"/>
              <p:nvPr/>
            </p:nvSpPr>
            <p:spPr>
              <a:xfrm>
                <a:off x="311337" y="3942817"/>
                <a:ext cx="10451054" cy="966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This implies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apx</a:t>
                </a:r>
                <a:r>
                  <a:rPr lang="en-US" sz="2400" dirty="0"/>
                  <a:t> min-plus product algorithm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time, by reducing to the min-max product problem: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B886C-7DA7-4AE1-9F8A-F1D770931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" y="3942817"/>
                <a:ext cx="10451054" cy="966996"/>
              </a:xfrm>
              <a:prstGeom prst="rect">
                <a:avLst/>
              </a:prstGeom>
              <a:blipFill>
                <a:blip r:embed="rId3"/>
                <a:stretch>
                  <a:fillRect l="-875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CC96DE-6E2C-4D0C-A529-FC7A9D8C7A40}"/>
                  </a:ext>
                </a:extLst>
              </p:cNvPr>
              <p:cNvSpPr txBox="1"/>
              <p:nvPr/>
            </p:nvSpPr>
            <p:spPr>
              <a:xfrm>
                <a:off x="752401" y="4998616"/>
                <a:ext cx="91708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the </a:t>
                </a:r>
                <a:r>
                  <a:rPr lang="en-US" sz="2400" dirty="0" err="1"/>
                  <a:t>apx</a:t>
                </a:r>
                <a:r>
                  <a:rPr lang="en-US" sz="2400" dirty="0"/>
                  <a:t>-min-plus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view them as two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-length vectors and apply sum-to-max-Covering. Then solve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instances of min-max product, and finally return </a:t>
                </a:r>
                <a:r>
                  <a:rPr lang="en-US" sz="2400" dirty="0" err="1"/>
                  <a:t>entrywise</a:t>
                </a:r>
                <a:r>
                  <a:rPr lang="en-US" sz="2400" dirty="0"/>
                  <a:t> minimum.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CC96DE-6E2C-4D0C-A529-FC7A9D8C7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01" y="4998616"/>
                <a:ext cx="9170895" cy="1200329"/>
              </a:xfrm>
              <a:prstGeom prst="rect">
                <a:avLst/>
              </a:prstGeom>
              <a:blipFill>
                <a:blip r:embed="rId4"/>
                <a:stretch>
                  <a:fillRect l="-997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81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B8A9-180F-4CC4-93A5-9E783AD1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22" y="-75303"/>
            <a:ext cx="9384625" cy="1325563"/>
          </a:xfrm>
        </p:spPr>
        <p:txBody>
          <a:bodyPr/>
          <a:lstStyle/>
          <a:p>
            <a:r>
              <a:rPr lang="en-US" dirty="0"/>
              <a:t>Sum-To-Max-Covering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95B2-F963-4AEE-8338-A60227E3F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89" y="2648584"/>
            <a:ext cx="938462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Most technical part of the paper. Will only provide a sketch here.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73EEB-51E2-483C-9C72-7B19A892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62"/>
            <a:ext cx="10880725" cy="1712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2BFDE0-6A0C-4D49-9739-3850689D96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9989" y="2977177"/>
                <a:ext cx="10520585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04003" indent="-204003" algn="l" defTabSz="816011" rtl="0" eaLnBrk="1" latinLnBrk="0" hangingPunct="1">
                  <a:lnSpc>
                    <a:spcPct val="90000"/>
                  </a:lnSpc>
                  <a:spcBef>
                    <a:spcPts val="892"/>
                  </a:spcBef>
                  <a:buFont typeface="Arial" panose="020B0604020202020204" pitchFamily="34" charset="0"/>
                  <a:buChar char="•"/>
                  <a:defRPr sz="24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12008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214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0013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78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428018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36024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44029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652034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60040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68045" indent="-204003" algn="l" defTabSz="816011" rtl="0" eaLnBrk="1" latinLnBrk="0" hangingPunct="1">
                  <a:lnSpc>
                    <a:spcPct val="90000"/>
                  </a:lnSpc>
                  <a:spcBef>
                    <a:spcPts val="446"/>
                  </a:spcBef>
                  <a:buFont typeface="Arial" panose="020B0604020202020204" pitchFamily="34" charset="0"/>
                  <a:buChar char="•"/>
                  <a:defRPr sz="16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Naïve approach: </a:t>
                </a:r>
              </a:p>
              <a:p>
                <a:pPr lvl="1"/>
                <a:r>
                  <a:rPr lang="en-US" dirty="0"/>
                  <a:t>enumerate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focus on 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408005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08005" lvl="1" indent="0">
                  <a:buFont typeface="Arial" panose="020B0604020202020204" pitchFamily="34" charset="0"/>
                  <a:buNone/>
                </a:pPr>
                <a:r>
                  <a:rPr lang="en-US" dirty="0"/>
                  <a:t>  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]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+∞            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we could simply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Issue: enumerating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incurs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factor……</a:t>
                </a:r>
              </a:p>
              <a:p>
                <a:pPr lvl="1"/>
                <a:r>
                  <a:rPr lang="en-US" dirty="0"/>
                  <a:t>Solution: each time take care of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’s in parallel! </a:t>
                </a:r>
              </a:p>
              <a:p>
                <a:pPr marL="408005" lvl="1" indent="0">
                  <a:buFont typeface="Arial" panose="020B0604020202020204" pitchFamily="34" charset="0"/>
                  <a:buNone/>
                </a:pPr>
                <a:r>
                  <a:rPr lang="en-US" dirty="0"/>
                  <a:t> </a:t>
                </a:r>
              </a:p>
              <a:p>
                <a:pPr marL="408005" lvl="1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2BFDE0-6A0C-4D49-9739-3850689D9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9" y="2977177"/>
                <a:ext cx="10520585" cy="4351338"/>
              </a:xfrm>
              <a:prstGeom prst="rect">
                <a:avLst/>
              </a:prstGeom>
              <a:blipFill>
                <a:blip r:embed="rId3"/>
                <a:stretch>
                  <a:fillRect l="-81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55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3EAF-1075-4447-9CA5-FADA89F3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67" y="284444"/>
            <a:ext cx="9384625" cy="1325563"/>
          </a:xfrm>
        </p:spPr>
        <p:txBody>
          <a:bodyPr/>
          <a:lstStyle/>
          <a:p>
            <a:r>
              <a:rPr lang="en-US" dirty="0"/>
              <a:t>Sum-To-Max-Covering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3CB17B-AC45-4291-8667-2DF69F376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7367" y="1648122"/>
                <a:ext cx="9384625" cy="54734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make the parallelization idea work, have to restrict ourselves to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are ``close’’  (to prevent interference across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’s)</a:t>
                </a:r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 define “distance”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Plan: </a:t>
                </a:r>
              </a:p>
              <a:p>
                <a:pPr lvl="1"/>
                <a:r>
                  <a:rPr lang="en-US" sz="2400" dirty="0"/>
                  <a:t>use the parallelization idea to construct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vector pairs to handle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2400" dirty="0"/>
                  <a:t>.  (``close covering’’)</a:t>
                </a:r>
              </a:p>
              <a:p>
                <a:pPr lvl="1"/>
                <a:r>
                  <a:rPr lang="en-US" sz="2400" b="0" dirty="0"/>
                  <a:t>Construct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vector pairs to handle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2400" dirty="0"/>
                  <a:t> (``distant covering’’)</a:t>
                </a:r>
              </a:p>
              <a:p>
                <a:pPr lvl="1"/>
                <a:r>
                  <a:rPr lang="en-US" sz="2400" dirty="0"/>
                  <a:t>Return the union of them.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83CB17B-AC45-4291-8667-2DF69F376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7367" y="1648122"/>
                <a:ext cx="9384625" cy="5473439"/>
              </a:xfrm>
              <a:blipFill>
                <a:blip r:embed="rId2"/>
                <a:stretch>
                  <a:fillRect l="-909"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1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81F878-5787-482C-BE6C-BEBCC262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1" y="4009006"/>
            <a:ext cx="7954149" cy="20722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E21F17-3555-4538-80F3-9D958C16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48" y="-171264"/>
            <a:ext cx="9384625" cy="1325563"/>
          </a:xfrm>
        </p:spPr>
        <p:txBody>
          <a:bodyPr/>
          <a:lstStyle/>
          <a:p>
            <a:r>
              <a:rPr lang="en-US" dirty="0"/>
              <a:t>``Close covering’’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17BE7-C0B4-45E6-A9F9-DE39027CA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49" y="814407"/>
                <a:ext cx="9384625" cy="4351338"/>
              </a:xfrm>
            </p:spPr>
            <p:txBody>
              <a:bodyPr/>
              <a:lstStyle/>
              <a:p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Want to handle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1800" dirty="0"/>
                  <a:t>)</a:t>
                </a:r>
              </a:p>
              <a:p>
                <a:r>
                  <a:rPr lang="en-US" sz="2400" dirty="0"/>
                  <a:t>Pick large enough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. And each time focus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ℓ,ℓ+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,ℓ+2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,ℓ+3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517BE7-C0B4-45E6-A9F9-DE39027CA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49" y="814407"/>
                <a:ext cx="9384625" cy="4351338"/>
              </a:xfrm>
              <a:blipFill>
                <a:blip r:embed="rId3"/>
                <a:stretch>
                  <a:fillRect l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69509F-C9D3-4959-ABEA-E18830F59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40" y="2298844"/>
            <a:ext cx="9859870" cy="17763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4E388-EC36-4DC6-91F7-31613211B103}"/>
              </a:ext>
            </a:extLst>
          </p:cNvPr>
          <p:cNvSpPr txBox="1"/>
          <p:nvPr/>
        </p:nvSpPr>
        <p:spPr>
          <a:xfrm>
            <a:off x="497788" y="6191025"/>
            <a:ext cx="1253266" cy="37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Validity: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9DC313-5E21-4474-9456-6E80B5170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272" y="6129272"/>
            <a:ext cx="8558275" cy="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722F-2192-4AE4-9C1E-A24F61B0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``Distant Covering’’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A27C8-E20E-4A96-9990-937E302CB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049" y="1465244"/>
                <a:ext cx="9384625" cy="4351338"/>
              </a:xfrm>
            </p:spPr>
            <p:txBody>
              <a:bodyPr/>
              <a:lstStyle/>
              <a:p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Want to handle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dirty="0"/>
                  <a:t>Our constructed vectors will only include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b="0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difficulty is how to ensure: for close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we should not include both (i.e., at least one of them should be set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b="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8A27C8-E20E-4A96-9990-937E302CB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049" y="1465244"/>
                <a:ext cx="9384625" cy="4351338"/>
              </a:xfrm>
              <a:blipFill>
                <a:blip r:embed="rId2"/>
                <a:stretch>
                  <a:fillRect l="-1170" r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A0A735A-BE43-4290-B000-9A311D300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868654"/>
            <a:ext cx="10880725" cy="2391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2C5BA-91CD-4BB0-BF6F-C964C266A477}"/>
              </a:ext>
            </a:extLst>
          </p:cNvPr>
          <p:cNvSpPr txBox="1"/>
          <p:nvPr/>
        </p:nvSpPr>
        <p:spPr>
          <a:xfrm>
            <a:off x="602428" y="6222019"/>
            <a:ext cx="7729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Proof by some divide and conquer. Details omitted.</a:t>
            </a:r>
          </a:p>
        </p:txBody>
      </p:sp>
    </p:spTree>
    <p:extLst>
      <p:ext uri="{BB962C8B-B14F-4D97-AF65-F5344CB8AC3E}">
        <p14:creationId xmlns:p14="http://schemas.microsoft.com/office/powerpoint/2010/main" val="1564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4B21-7455-41A9-8058-83070FBF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BF1C-73DB-4570-BCCC-DCA1B2FDB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5965-632F-48FC-9DD8-C8553CF9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All-Pairs Shortest Path (APSP)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55FDE-09B9-42A1-8F57-5D9A8315E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337" y="1398493"/>
                <a:ext cx="9384625" cy="531427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(on graphs with </a:t>
                </a:r>
                <a:r>
                  <a:rPr lang="en-US" u="sng" dirty="0"/>
                  <a:t>positive</a:t>
                </a:r>
                <a:r>
                  <a:rPr lang="en-US" b="0" dirty="0"/>
                  <a:t> edge weights)</a:t>
                </a:r>
              </a:p>
              <a:p>
                <a:endParaRPr lang="en-US" b="0" dirty="0"/>
              </a:p>
              <a:p>
                <a:r>
                  <a:rPr lang="en-US" b="0" dirty="0"/>
                  <a:t>Floyd’s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Fine-grained-equivalent to Min-plus matrix product (by repeated squaring):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1"/>
                <a:endParaRPr lang="en-US" i="1" dirty="0"/>
              </a:p>
              <a:p>
                <a:r>
                  <a:rPr lang="en-US" dirty="0"/>
                  <a:t>(improved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rad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 [Williams 2014] )</a:t>
                </a:r>
              </a:p>
              <a:p>
                <a:endParaRPr lang="en-US" dirty="0"/>
              </a:p>
              <a:p>
                <a:r>
                  <a:rPr lang="en-US" dirty="0"/>
                  <a:t>No truly-</a:t>
                </a:r>
                <a:r>
                  <a:rPr lang="en-US" dirty="0" err="1"/>
                  <a:t>subcubic</a:t>
                </a:r>
                <a:r>
                  <a:rPr lang="en-US" dirty="0"/>
                  <a:t>-time algorithms known</a:t>
                </a:r>
              </a:p>
              <a:p>
                <a:endParaRPr lang="en-US" dirty="0"/>
              </a:p>
              <a:p>
                <a:r>
                  <a:rPr lang="en-US" dirty="0"/>
                  <a:t>Exist truly-</a:t>
                </a:r>
                <a:r>
                  <a:rPr lang="en-US" dirty="0" err="1"/>
                  <a:t>subcubic</a:t>
                </a:r>
                <a:r>
                  <a:rPr lang="en-US" dirty="0"/>
                  <a:t>-time algorithms for </a:t>
                </a:r>
                <a:r>
                  <a:rPr lang="en-US" u="sng" dirty="0"/>
                  <a:t>approximation algorithms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655FDE-09B9-42A1-8F57-5D9A8315E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37" y="1398493"/>
                <a:ext cx="9384625" cy="5314278"/>
              </a:xfrm>
              <a:blipFill>
                <a:blip r:embed="rId2"/>
                <a:stretch>
                  <a:fillRect l="-909" t="-1606" b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9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DD9D-2D76-4938-B7AB-F9E62B6E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Zwick’s approximate APSP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2F8F9-F006-45E6-94BE-6F42CF70E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473" y="1744950"/>
                <a:ext cx="9959369" cy="4351339"/>
              </a:xfrm>
            </p:spPr>
            <p:txBody>
              <a:bodyPr/>
              <a:lstStyle/>
              <a:p>
                <a:r>
                  <a:rPr lang="en-US" dirty="0"/>
                  <a:t>Zwick (2002):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𝜺</m:t>
                        </m:r>
                      </m:e>
                    </m:d>
                  </m:oMath>
                </a14:m>
                <a:r>
                  <a:rPr lang="en-US" b="1" dirty="0"/>
                  <a:t>-approximate APSP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dirty="0"/>
                  <a:t>Directed graph with edge weights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&lt;2.373</m:t>
                    </m:r>
                  </m:oMath>
                </a14:m>
                <a:r>
                  <a:rPr lang="en-US" dirty="0"/>
                  <a:t> is the matrix multiplication exponent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dirty="0"/>
                  <a:t> hides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factors</a:t>
                </a:r>
              </a:p>
              <a:p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b="1" dirty="0"/>
                  <a:t>Weakly</a:t>
                </a:r>
                <a:r>
                  <a:rPr lang="en-US" dirty="0"/>
                  <a:t> polynomial time”: [# of arithmetic operations] depend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</m:oMath>
                </a14:m>
                <a:r>
                  <a:rPr lang="en-US" dirty="0"/>
                  <a:t> (due to scaling method) </a:t>
                </a:r>
              </a:p>
              <a:p>
                <a:r>
                  <a:rPr lang="en-US" dirty="0"/>
                  <a:t>Can we get </a:t>
                </a:r>
                <a:r>
                  <a:rPr lang="en-US" b="1" u="sng" dirty="0"/>
                  <a:t>strongly</a:t>
                </a:r>
                <a:r>
                  <a:rPr lang="en-US" u="sng" dirty="0"/>
                  <a:t> polynomial time </a:t>
                </a:r>
                <a:r>
                  <a:rPr lang="en-US" dirty="0"/>
                  <a:t>version of Zwick’s algorithm?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42F8F9-F006-45E6-94BE-6F42CF70E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473" y="1744950"/>
                <a:ext cx="9959369" cy="4351339"/>
              </a:xfrm>
              <a:blipFill>
                <a:blip r:embed="rId2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2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D92C-1053-4F10-AA13-5EE9F1C1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49" y="0"/>
            <a:ext cx="9384625" cy="1325563"/>
          </a:xfrm>
        </p:spPr>
        <p:txBody>
          <a:bodyPr/>
          <a:lstStyle/>
          <a:p>
            <a:r>
              <a:rPr lang="en-US" dirty="0"/>
              <a:t>Main results in this paper [BKW’19]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6C0F8-1E94-41AB-8667-9706EF242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230" y="1099018"/>
                <a:ext cx="10025734" cy="4351338"/>
              </a:xfrm>
            </p:spPr>
            <p:txBody>
              <a:bodyPr/>
              <a:lstStyle/>
              <a:p>
                <a:r>
                  <a:rPr lang="en-US" dirty="0"/>
                  <a:t>Theorem: </a:t>
                </a:r>
                <a:r>
                  <a:rPr lang="en-US" u="sng" dirty="0"/>
                  <a:t>Undirected APSP</a:t>
                </a:r>
                <a:r>
                  <a:rPr lang="en-US" dirty="0"/>
                  <a:t> 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-approximated in strongly polynomial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time</a:t>
                </a:r>
                <a:r>
                  <a:rPr lang="en-US" sz="2399" dirty="0"/>
                  <a:t>.        </a:t>
                </a:r>
              </a:p>
              <a:p>
                <a:pPr lvl="1"/>
                <a:r>
                  <a:rPr lang="en-US" sz="2042" dirty="0"/>
                  <a:t> compare: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42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42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2042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42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42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42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42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42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2042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042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42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42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42" dirty="0"/>
                  <a:t> for directed APSP [Zwick’02]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Theorem: </a:t>
                </a:r>
                <a:r>
                  <a:rPr lang="en-US" u="sng" dirty="0"/>
                  <a:t>Directed APSP </a:t>
                </a:r>
                <a:r>
                  <a:rPr lang="en-US" dirty="0"/>
                  <a:t>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-approximated in strongly polynomial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)/2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 time.</a:t>
                </a:r>
              </a:p>
              <a:p>
                <a:endParaRPr lang="en-US" dirty="0"/>
              </a:p>
              <a:p>
                <a:r>
                  <a:rPr lang="en-US" dirty="0"/>
                  <a:t>Theorem: </a:t>
                </a:r>
                <a:r>
                  <a:rPr lang="en-US" u="sng" dirty="0"/>
                  <a:t>Directed APSP </a:t>
                </a:r>
                <a:r>
                  <a:rPr lang="en-US" dirty="0"/>
                  <a:t>can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-approximated in strongly polynomial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time IF AND ONLY IF </a:t>
                </a:r>
                <a:r>
                  <a:rPr lang="en-US" u="sng" dirty="0"/>
                  <a:t>(exact) Min-Max matrix product</a:t>
                </a:r>
                <a:r>
                  <a:rPr lang="en-US" dirty="0"/>
                  <a:t> can be computed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6C0F8-1E94-41AB-8667-9706EF242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230" y="1099018"/>
                <a:ext cx="10025734" cy="4351338"/>
              </a:xfrm>
              <a:blipFill>
                <a:blip r:embed="rId2"/>
                <a:stretch>
                  <a:fillRect l="-9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E9B5FF-FCBB-42C5-9560-850FCC8A9B29}"/>
                  </a:ext>
                </a:extLst>
              </p:cNvPr>
              <p:cNvSpPr txBox="1"/>
              <p:nvPr/>
            </p:nvSpPr>
            <p:spPr>
              <a:xfrm>
                <a:off x="4741506" y="5268621"/>
                <a:ext cx="59828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Best known min-max product algorithm: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=(3+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sz="2000" dirty="0"/>
                  <a:t> (Duan and Pettie 2009)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E9B5FF-FCBB-42C5-9560-850FCC8A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506" y="5268621"/>
                <a:ext cx="5982840" cy="707886"/>
              </a:xfrm>
              <a:prstGeom prst="rect">
                <a:avLst/>
              </a:prstGeom>
              <a:blipFill>
                <a:blip r:embed="rId3"/>
                <a:stretch>
                  <a:fillRect l="-1121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430EBCB-4D4F-4644-BC26-8275AA4DF07F}"/>
              </a:ext>
            </a:extLst>
          </p:cNvPr>
          <p:cNvSpPr txBox="1"/>
          <p:nvPr/>
        </p:nvSpPr>
        <p:spPr>
          <a:xfrm>
            <a:off x="651230" y="6169511"/>
            <a:ext cx="964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in strongly polynomial approximation algorithms, assume the weights are stored as floating point numbers, and the usual floating point arithmetic operations cost unit time </a:t>
            </a:r>
          </a:p>
        </p:txBody>
      </p:sp>
    </p:spTree>
    <p:extLst>
      <p:ext uri="{BB962C8B-B14F-4D97-AF65-F5344CB8AC3E}">
        <p14:creationId xmlns:p14="http://schemas.microsoft.com/office/powerpoint/2010/main" val="225626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09EE70-60C4-44E1-A4FD-A5B12DECAF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2563" y="2119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Zwick’s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apx</a:t>
                </a:r>
                <a:r>
                  <a:rPr lang="en-US" dirty="0"/>
                  <a:t> Min-plus product via scaling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809EE70-60C4-44E1-A4FD-A5B12DECA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2563" y="211996"/>
                <a:ext cx="10515600" cy="1325563"/>
              </a:xfrm>
              <a:blipFill>
                <a:blip r:embed="rId2"/>
                <a:stretch>
                  <a:fillRect l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FF3AE-5051-4522-9DBB-9664B6313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214" y="1395318"/>
                <a:ext cx="8804741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b="0" dirty="0"/>
                  <a:t>(Note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-apx APSP can be computed by </a:t>
                </a:r>
                <a:r>
                  <a:rPr lang="en-US" sz="2400" u="sng" dirty="0"/>
                  <a:t>repeated squaring </a:t>
                </a: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apx</a:t>
                </a:r>
                <a:r>
                  <a:rPr lang="en-US" sz="2400" dirty="0"/>
                  <a:t> </a:t>
                </a:r>
                <a:r>
                  <a:rPr lang="en-US" sz="2400" u="sng" dirty="0"/>
                  <a:t>Min-plus product)</a:t>
                </a:r>
              </a:p>
              <a:p>
                <a:endParaRPr lang="en-US" sz="2400" u="sng" dirty="0"/>
              </a:p>
              <a:p>
                <a:r>
                  <a:rPr lang="en-US" sz="2400" dirty="0"/>
                  <a:t>Simple lemma: Min-plus product with entries in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can be computed exactly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Idea for </a:t>
                </a:r>
                <a:r>
                  <a:rPr lang="en-US" sz="2400" dirty="0" err="1"/>
                  <a:t>apx</a:t>
                </a:r>
                <a:r>
                  <a:rPr lang="en-US" sz="2400" dirty="0"/>
                  <a:t> algo: round the entries to small integers and apply this lemma</a:t>
                </a:r>
              </a:p>
              <a:p>
                <a:r>
                  <a:rPr lang="en-US" sz="2400" dirty="0"/>
                  <a:t>To ensure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multiplicative error, guess (approximately) how large is the answer (“scaling”)  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sz="2400" dirty="0"/>
                  <a:t> factor in running time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FF3AE-5051-4522-9DBB-9664B6313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214" y="1395318"/>
                <a:ext cx="8804741" cy="4351338"/>
              </a:xfrm>
              <a:blipFill>
                <a:blip r:embed="rId3"/>
                <a:stretch>
                  <a:fillRect l="-900" t="-1961" r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36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48C2564-8CBD-43A2-B313-794AB2A449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41119" y="-24217"/>
                <a:ext cx="10187436" cy="1325563"/>
              </a:xfrm>
            </p:spPr>
            <p:txBody>
              <a:bodyPr/>
              <a:lstStyle/>
              <a:p>
                <a:r>
                  <a:rPr lang="en-US" dirty="0"/>
                  <a:t>Zwick’s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apx</a:t>
                </a:r>
                <a:r>
                  <a:rPr lang="en-US" dirty="0"/>
                  <a:t> Min-plus product via scaling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48C2564-8CBD-43A2-B313-794AB2A44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41119" y="-24217"/>
                <a:ext cx="10187436" cy="1325563"/>
              </a:xfrm>
              <a:blipFill>
                <a:blip r:embed="rId3"/>
                <a:stretch>
                  <a:fillRect l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F6598A-EA3A-444E-A30A-814E68C0BB6C}"/>
                  </a:ext>
                </a:extLst>
              </p:cNvPr>
              <p:cNvSpPr txBox="1"/>
              <p:nvPr/>
            </p:nvSpPr>
            <p:spPr>
              <a:xfrm>
                <a:off x="515740" y="5615547"/>
                <a:ext cx="87315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sz="2400" dirty="0"/>
                  <a:t>, then in iteration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the additive error is at most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F6598A-EA3A-444E-A30A-814E68C0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40" y="5615547"/>
                <a:ext cx="8731523" cy="830997"/>
              </a:xfrm>
              <a:prstGeom prst="rect">
                <a:avLst/>
              </a:prstGeom>
              <a:blipFill>
                <a:blip r:embed="rId4"/>
                <a:stretch>
                  <a:fillRect l="-111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2F635CF-FF78-415D-A1EF-F9BDB24199BA}"/>
              </a:ext>
            </a:extLst>
          </p:cNvPr>
          <p:cNvGrpSpPr/>
          <p:nvPr/>
        </p:nvGrpSpPr>
        <p:grpSpPr>
          <a:xfrm>
            <a:off x="441119" y="864636"/>
            <a:ext cx="9489938" cy="4786679"/>
            <a:chOff x="482402" y="845585"/>
            <a:chExt cx="9489938" cy="478667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AD2FF96-7215-4D0A-984F-0559313EE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402" y="845585"/>
              <a:ext cx="9489938" cy="478667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5D6293-4F0A-48D5-A364-A78CA9A8B037}"/>
                    </a:ext>
                  </a:extLst>
                </p14:cNvPr>
                <p14:cNvContentPartPr/>
                <p14:nvPr/>
              </p14:nvContentPartPr>
              <p14:xfrm>
                <a:off x="2666876" y="4689574"/>
                <a:ext cx="62280" cy="17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5D6293-4F0A-48D5-A364-A78CA9A8B0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58236" y="4680934"/>
                  <a:ext cx="79920" cy="3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111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F52E-57CA-45BD-8FF9-8BD5ABB9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Strongly-polynomial undirected APSP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09495-7A0B-4F05-AE90-683D42F78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075" y="1368425"/>
                <a:ext cx="9384625" cy="4351338"/>
              </a:xfrm>
            </p:spPr>
            <p:txBody>
              <a:bodyPr/>
              <a:lstStyle/>
              <a:p>
                <a:r>
                  <a:rPr lang="en-US" dirty="0"/>
                  <a:t>Idea: if the weight of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rounded down to zero, then contract them into a single node  (valid because graph is undirected)</a:t>
                </a:r>
              </a:p>
              <a:p>
                <a:r>
                  <a:rPr lang="en-US" dirty="0"/>
                  <a:t>(improve time complexity by reducing the number of nodes)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09495-7A0B-4F05-AE90-683D42F78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075" y="1368425"/>
                <a:ext cx="9384625" cy="4351338"/>
              </a:xfrm>
              <a:blipFill>
                <a:blip r:embed="rId2"/>
                <a:stretch>
                  <a:fillRect l="-910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90A30222-060D-4E19-998D-F382872C343F}"/>
              </a:ext>
            </a:extLst>
          </p:cNvPr>
          <p:cNvGrpSpPr/>
          <p:nvPr/>
        </p:nvGrpSpPr>
        <p:grpSpPr>
          <a:xfrm>
            <a:off x="-1" y="2693988"/>
            <a:ext cx="10880725" cy="4153521"/>
            <a:chOff x="-1" y="2693988"/>
            <a:chExt cx="10880725" cy="41535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555115-8FF1-4CA5-9993-16E0208FD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2693988"/>
              <a:ext cx="10880725" cy="415352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91F97F6-C09F-41A2-B95A-A3EF6BF23713}"/>
                    </a:ext>
                  </a:extLst>
                </p14:cNvPr>
                <p14:cNvContentPartPr/>
                <p14:nvPr/>
              </p14:nvContentPartPr>
              <p14:xfrm>
                <a:off x="6150240" y="3980160"/>
                <a:ext cx="2906280" cy="33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91F97F6-C09F-41A2-B95A-A3EF6BF237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40880" y="3970800"/>
                  <a:ext cx="2925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6D9782-0235-41F3-8DE1-F8D319339100}"/>
                    </a:ext>
                  </a:extLst>
                </p14:cNvPr>
                <p14:cNvContentPartPr/>
                <p14:nvPr/>
              </p14:nvContentPartPr>
              <p14:xfrm>
                <a:off x="9215858" y="3953250"/>
                <a:ext cx="160200" cy="21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6D9782-0235-41F3-8DE1-F8D3193391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07218" y="3944610"/>
                  <a:ext cx="177840" cy="229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41FEC85-D01D-401D-9B30-AC98AE0FDD67}"/>
                </a:ext>
              </a:extLst>
            </p:cNvPr>
            <p:cNvGrpSpPr/>
            <p:nvPr/>
          </p:nvGrpSpPr>
          <p:grpSpPr>
            <a:xfrm>
              <a:off x="9580538" y="4002570"/>
              <a:ext cx="156240" cy="182520"/>
              <a:chOff x="9580538" y="4002570"/>
              <a:chExt cx="156240" cy="18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6F5A7BD-4874-45C4-9406-F0CB68D38C41}"/>
                      </a:ext>
                    </a:extLst>
                  </p14:cNvPr>
                  <p14:cNvContentPartPr/>
                  <p14:nvPr/>
                </p14:nvContentPartPr>
                <p14:xfrm>
                  <a:off x="9585938" y="4015170"/>
                  <a:ext cx="20520" cy="1594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6F5A7BD-4874-45C4-9406-F0CB68D38C4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577298" y="4006530"/>
                    <a:ext cx="3816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467CFE9-AF32-4890-BABD-90996060C43E}"/>
                      </a:ext>
                    </a:extLst>
                  </p14:cNvPr>
                  <p14:cNvContentPartPr/>
                  <p14:nvPr/>
                </p14:nvContentPartPr>
                <p14:xfrm>
                  <a:off x="9580538" y="4079610"/>
                  <a:ext cx="124200" cy="378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467CFE9-AF32-4890-BABD-90996060C43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571538" y="4070610"/>
                    <a:ext cx="14184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B1FA168-528E-499E-83F3-A98F5DCC2F44}"/>
                      </a:ext>
                    </a:extLst>
                  </p14:cNvPr>
                  <p14:cNvContentPartPr/>
                  <p14:nvPr/>
                </p14:nvContentPartPr>
                <p14:xfrm>
                  <a:off x="9702218" y="4002570"/>
                  <a:ext cx="34560" cy="1825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B1FA168-528E-499E-83F3-A98F5DCC2F44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693578" y="3993930"/>
                    <a:ext cx="52200" cy="20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E50661B-7DD0-455A-8CBC-74B330BF8EF9}"/>
                </a:ext>
              </a:extLst>
            </p:cNvPr>
            <p:cNvGrpSpPr/>
            <p:nvPr/>
          </p:nvGrpSpPr>
          <p:grpSpPr>
            <a:xfrm>
              <a:off x="9904898" y="4028850"/>
              <a:ext cx="200160" cy="171720"/>
              <a:chOff x="9904898" y="4028850"/>
              <a:chExt cx="200160" cy="17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81C7E7D9-9AC7-4D1F-B89C-8E4742E05139}"/>
                      </a:ext>
                    </a:extLst>
                  </p14:cNvPr>
                  <p14:cNvContentPartPr/>
                  <p14:nvPr/>
                </p14:nvContentPartPr>
                <p14:xfrm>
                  <a:off x="9904898" y="4112010"/>
                  <a:ext cx="31320" cy="7524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81C7E7D9-9AC7-4D1F-B89C-8E4742E0513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9896258" y="4103010"/>
                    <a:ext cx="4896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F94ADDF-FC4D-4F70-9C09-C0F8EAAD8E59}"/>
                      </a:ext>
                    </a:extLst>
                  </p14:cNvPr>
                  <p14:cNvContentPartPr/>
                  <p14:nvPr/>
                </p14:nvContentPartPr>
                <p14:xfrm>
                  <a:off x="9944138" y="4028850"/>
                  <a:ext cx="25920" cy="147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F94ADDF-FC4D-4F70-9C09-C0F8EAAD8E59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935138" y="4019850"/>
                    <a:ext cx="4356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1F98B47-E7C8-42AB-8AB6-1B63735CC621}"/>
                      </a:ext>
                    </a:extLst>
                  </p14:cNvPr>
                  <p14:cNvContentPartPr/>
                  <p14:nvPr/>
                </p14:nvContentPartPr>
                <p14:xfrm>
                  <a:off x="9974738" y="4077090"/>
                  <a:ext cx="130320" cy="1234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1F98B47-E7C8-42AB-8AB6-1B63735CC62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965738" y="4068450"/>
                    <a:ext cx="147960" cy="14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D73F742-7723-4085-A1D3-DA83B8AA0781}"/>
                </a:ext>
              </a:extLst>
            </p:cNvPr>
            <p:cNvGrpSpPr/>
            <p:nvPr/>
          </p:nvGrpSpPr>
          <p:grpSpPr>
            <a:xfrm>
              <a:off x="10195418" y="4003650"/>
              <a:ext cx="640440" cy="300600"/>
              <a:chOff x="10195418" y="4003650"/>
              <a:chExt cx="640440" cy="30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CDAED786-87F9-4A7B-9D22-4D37F588460B}"/>
                      </a:ext>
                    </a:extLst>
                  </p14:cNvPr>
                  <p14:cNvContentPartPr/>
                  <p14:nvPr/>
                </p14:nvContentPartPr>
                <p14:xfrm>
                  <a:off x="10195418" y="4078170"/>
                  <a:ext cx="252000" cy="896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CDAED786-87F9-4A7B-9D22-4D37F588460B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0186418" y="4069170"/>
                    <a:ext cx="26964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3CC4E5E8-CC67-41E5-B636-5216A103A9F6}"/>
                      </a:ext>
                    </a:extLst>
                  </p14:cNvPr>
                  <p14:cNvContentPartPr/>
                  <p14:nvPr/>
                </p14:nvContentPartPr>
                <p14:xfrm>
                  <a:off x="10486658" y="4064490"/>
                  <a:ext cx="99360" cy="2224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3CC4E5E8-CC67-41E5-B636-5216A103A9F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0477658" y="4055490"/>
                    <a:ext cx="11700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6C573F82-5DD6-4151-8903-ADB68CE1EC02}"/>
                      </a:ext>
                    </a:extLst>
                  </p14:cNvPr>
                  <p14:cNvContentPartPr/>
                  <p14:nvPr/>
                </p14:nvContentPartPr>
                <p14:xfrm>
                  <a:off x="10632098" y="4019850"/>
                  <a:ext cx="48960" cy="12348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6C573F82-5DD6-4151-8903-ADB68CE1EC02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0623458" y="4010850"/>
                    <a:ext cx="6660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7C83EC18-EB97-4795-8A9F-A3C51E2C7490}"/>
                      </a:ext>
                    </a:extLst>
                  </p14:cNvPr>
                  <p14:cNvContentPartPr/>
                  <p14:nvPr/>
                </p14:nvContentPartPr>
                <p14:xfrm>
                  <a:off x="10595018" y="4056210"/>
                  <a:ext cx="77760" cy="165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7C83EC18-EB97-4795-8A9F-A3C51E2C74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586378" y="4047570"/>
                    <a:ext cx="9540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739EDE6C-2DCC-4C43-B8CE-D3F0831CE082}"/>
                      </a:ext>
                    </a:extLst>
                  </p14:cNvPr>
                  <p14:cNvContentPartPr/>
                  <p14:nvPr/>
                </p14:nvContentPartPr>
                <p14:xfrm>
                  <a:off x="10656938" y="4066290"/>
                  <a:ext cx="108000" cy="1980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739EDE6C-2DCC-4C43-B8CE-D3F0831CE082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0647938" y="4057650"/>
                    <a:ext cx="1256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B2FC838D-96C1-43B0-90D3-5EF931879DC5}"/>
                      </a:ext>
                    </a:extLst>
                  </p14:cNvPr>
                  <p14:cNvContentPartPr/>
                  <p14:nvPr/>
                </p14:nvContentPartPr>
                <p14:xfrm>
                  <a:off x="10762778" y="4003650"/>
                  <a:ext cx="73080" cy="300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B2FC838D-96C1-43B0-90D3-5EF931879DC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0753778" y="3994650"/>
                    <a:ext cx="90720" cy="318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734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3513-7D59-47FB-9208-087E49FB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43" y="21276"/>
            <a:ext cx="9384625" cy="1325563"/>
          </a:xfrm>
        </p:spPr>
        <p:txBody>
          <a:bodyPr/>
          <a:lstStyle/>
          <a:p>
            <a:r>
              <a:rPr lang="en-US" dirty="0"/>
              <a:t>Correctness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E0D8-4C70-47D6-828F-DC6F00179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09EF3F-44ED-4EB9-8640-CB7A41E80BCF}"/>
              </a:ext>
            </a:extLst>
          </p:cNvPr>
          <p:cNvGrpSpPr/>
          <p:nvPr/>
        </p:nvGrpSpPr>
        <p:grpSpPr>
          <a:xfrm>
            <a:off x="0" y="923614"/>
            <a:ext cx="10880725" cy="4153521"/>
            <a:chOff x="-1" y="2693988"/>
            <a:chExt cx="10880725" cy="41535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CA04F2-9FB5-4CC1-9C7F-A666ACD8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693988"/>
              <a:ext cx="10880725" cy="415352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79ED05-7746-409B-A9FE-92FF51263144}"/>
                    </a:ext>
                  </a:extLst>
                </p14:cNvPr>
                <p14:cNvContentPartPr/>
                <p14:nvPr/>
              </p14:nvContentPartPr>
              <p14:xfrm>
                <a:off x="6150240" y="3980160"/>
                <a:ext cx="2906280" cy="33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79ED05-7746-409B-A9FE-92FF512631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0880" y="3970800"/>
                  <a:ext cx="2925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347F089-5D3C-46D9-9B81-35BFDDE87635}"/>
                    </a:ext>
                  </a:extLst>
                </p14:cNvPr>
                <p14:cNvContentPartPr/>
                <p14:nvPr/>
              </p14:nvContentPartPr>
              <p14:xfrm>
                <a:off x="9215858" y="3953250"/>
                <a:ext cx="160200" cy="21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347F089-5D3C-46D9-9B81-35BFDDE876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7218" y="3944610"/>
                  <a:ext cx="177840" cy="229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58E0360-28EA-433D-A005-7B5D86525BE8}"/>
                </a:ext>
              </a:extLst>
            </p:cNvPr>
            <p:cNvGrpSpPr/>
            <p:nvPr/>
          </p:nvGrpSpPr>
          <p:grpSpPr>
            <a:xfrm>
              <a:off x="9580538" y="4002570"/>
              <a:ext cx="156240" cy="182520"/>
              <a:chOff x="9580538" y="4002570"/>
              <a:chExt cx="156240" cy="18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3B4D139-B1D9-4C1C-890D-19EBC0606FCC}"/>
                      </a:ext>
                    </a:extLst>
                  </p14:cNvPr>
                  <p14:cNvContentPartPr/>
                  <p14:nvPr/>
                </p14:nvContentPartPr>
                <p14:xfrm>
                  <a:off x="9585938" y="4015170"/>
                  <a:ext cx="20520" cy="1594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3B4D139-B1D9-4C1C-890D-19EBC0606FC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577298" y="4006530"/>
                    <a:ext cx="3816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894E209-8D5F-4D29-AEB7-006ECA54665E}"/>
                      </a:ext>
                    </a:extLst>
                  </p14:cNvPr>
                  <p14:cNvContentPartPr/>
                  <p14:nvPr/>
                </p14:nvContentPartPr>
                <p14:xfrm>
                  <a:off x="9580538" y="4079610"/>
                  <a:ext cx="124200" cy="378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894E209-8D5F-4D29-AEB7-006ECA54665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571538" y="4070610"/>
                    <a:ext cx="14184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71D5A6B8-7DE4-469C-BFD0-02A5C89D9497}"/>
                      </a:ext>
                    </a:extLst>
                  </p14:cNvPr>
                  <p14:cNvContentPartPr/>
                  <p14:nvPr/>
                </p14:nvContentPartPr>
                <p14:xfrm>
                  <a:off x="9702218" y="4002570"/>
                  <a:ext cx="34560" cy="18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71D5A6B8-7DE4-469C-BFD0-02A5C89D9497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693578" y="3993930"/>
                    <a:ext cx="52200" cy="20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693965C-CE9A-423F-B210-A1EDF6FB2BE5}"/>
                </a:ext>
              </a:extLst>
            </p:cNvPr>
            <p:cNvGrpSpPr/>
            <p:nvPr/>
          </p:nvGrpSpPr>
          <p:grpSpPr>
            <a:xfrm>
              <a:off x="9904898" y="4028850"/>
              <a:ext cx="200160" cy="171720"/>
              <a:chOff x="9904898" y="4028850"/>
              <a:chExt cx="200160" cy="17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9164E27-2E9B-4268-841C-0C41E0F263C0}"/>
                      </a:ext>
                    </a:extLst>
                  </p14:cNvPr>
                  <p14:cNvContentPartPr/>
                  <p14:nvPr/>
                </p14:nvContentPartPr>
                <p14:xfrm>
                  <a:off x="9904898" y="4112010"/>
                  <a:ext cx="31320" cy="75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9164E27-2E9B-4268-841C-0C41E0F263C0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896258" y="4103010"/>
                    <a:ext cx="4896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4D5966C-C0E4-4B9F-9F86-D475BB1B1F9B}"/>
                      </a:ext>
                    </a:extLst>
                  </p14:cNvPr>
                  <p14:cNvContentPartPr/>
                  <p14:nvPr/>
                </p14:nvContentPartPr>
                <p14:xfrm>
                  <a:off x="9944138" y="4028850"/>
                  <a:ext cx="25920" cy="147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4D5966C-C0E4-4B9F-9F86-D475BB1B1F9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935138" y="4019850"/>
                    <a:ext cx="4356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3A21E52-A057-402B-BB1D-7B7D40C0CBEE}"/>
                      </a:ext>
                    </a:extLst>
                  </p14:cNvPr>
                  <p14:cNvContentPartPr/>
                  <p14:nvPr/>
                </p14:nvContentPartPr>
                <p14:xfrm>
                  <a:off x="9974738" y="4077090"/>
                  <a:ext cx="130320" cy="123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3A21E52-A057-402B-BB1D-7B7D40C0CBE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965738" y="4068450"/>
                    <a:ext cx="147960" cy="14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4E0B2F-A832-4887-92C5-3C7DE350F8FF}"/>
                </a:ext>
              </a:extLst>
            </p:cNvPr>
            <p:cNvGrpSpPr/>
            <p:nvPr/>
          </p:nvGrpSpPr>
          <p:grpSpPr>
            <a:xfrm>
              <a:off x="10195418" y="4003650"/>
              <a:ext cx="640440" cy="300600"/>
              <a:chOff x="10195418" y="4003650"/>
              <a:chExt cx="640440" cy="30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D59748E-C66F-4308-8A37-B69923C0B4F4}"/>
                      </a:ext>
                    </a:extLst>
                  </p14:cNvPr>
                  <p14:cNvContentPartPr/>
                  <p14:nvPr/>
                </p14:nvContentPartPr>
                <p14:xfrm>
                  <a:off x="10195418" y="4078170"/>
                  <a:ext cx="252000" cy="8964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D59748E-C66F-4308-8A37-B69923C0B4F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186418" y="4069170"/>
                    <a:ext cx="26964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F8790CC5-81C8-4F64-BD1C-876BACA496BC}"/>
                      </a:ext>
                    </a:extLst>
                  </p14:cNvPr>
                  <p14:cNvContentPartPr/>
                  <p14:nvPr/>
                </p14:nvContentPartPr>
                <p14:xfrm>
                  <a:off x="10486658" y="4064490"/>
                  <a:ext cx="99360" cy="2224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F8790CC5-81C8-4F64-BD1C-876BACA496B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477658" y="4055490"/>
                    <a:ext cx="11700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C7F9A45F-0E7D-4AE8-8C31-C677F5B7E868}"/>
                      </a:ext>
                    </a:extLst>
                  </p14:cNvPr>
                  <p14:cNvContentPartPr/>
                  <p14:nvPr/>
                </p14:nvContentPartPr>
                <p14:xfrm>
                  <a:off x="10632098" y="4019850"/>
                  <a:ext cx="48960" cy="1234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C7F9A45F-0E7D-4AE8-8C31-C677F5B7E86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623458" y="4010850"/>
                    <a:ext cx="6660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B1E65DB-8DBA-4286-A305-9FA295C6B6CF}"/>
                      </a:ext>
                    </a:extLst>
                  </p14:cNvPr>
                  <p14:cNvContentPartPr/>
                  <p14:nvPr/>
                </p14:nvContentPartPr>
                <p14:xfrm>
                  <a:off x="10595018" y="4056210"/>
                  <a:ext cx="77760" cy="165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B1E65DB-8DBA-4286-A305-9FA295C6B6C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586378" y="4047570"/>
                    <a:ext cx="9540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E01B426-991F-4E92-8C17-5894CD89AB12}"/>
                      </a:ext>
                    </a:extLst>
                  </p14:cNvPr>
                  <p14:cNvContentPartPr/>
                  <p14:nvPr/>
                </p14:nvContentPartPr>
                <p14:xfrm>
                  <a:off x="10656938" y="4066290"/>
                  <a:ext cx="108000" cy="1980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E01B426-991F-4E92-8C17-5894CD89AB1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0647938" y="4057650"/>
                    <a:ext cx="1256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336B00F8-B995-40B7-A5F1-F7AB19E924EC}"/>
                      </a:ext>
                    </a:extLst>
                  </p14:cNvPr>
                  <p14:cNvContentPartPr/>
                  <p14:nvPr/>
                </p14:nvContentPartPr>
                <p14:xfrm>
                  <a:off x="10762778" y="4003650"/>
                  <a:ext cx="73080" cy="300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336B00F8-B995-40B7-A5F1-F7AB19E924E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0753778" y="3994650"/>
                    <a:ext cx="90720" cy="318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189F27-C293-485C-8C45-F1846E4E3413}"/>
                  </a:ext>
                </a:extLst>
              </p:cNvPr>
              <p:cNvSpPr txBox="1"/>
              <p:nvPr/>
            </p:nvSpPr>
            <p:spPr>
              <a:xfrm>
                <a:off x="394065" y="5077135"/>
                <a:ext cx="9654809" cy="1032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Approximation </a:t>
                </a:r>
                <a:r>
                  <a:rPr lang="en-US" dirty="0" err="1"/>
                  <a:t>Lowerbound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the corresponding path in original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length at most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189F27-C293-485C-8C45-F1846E4E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65" y="5077135"/>
                <a:ext cx="9654809" cy="1032655"/>
              </a:xfrm>
              <a:prstGeom prst="rect">
                <a:avLst/>
              </a:prstGeom>
              <a:blipFill>
                <a:blip r:embed="rId31"/>
                <a:stretch>
                  <a:fillRect l="-569" t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87EC5-A19F-4DC0-8314-D8306469257A}"/>
                  </a:ext>
                </a:extLst>
              </p:cNvPr>
              <p:cNvSpPr txBox="1"/>
              <p:nvPr/>
            </p:nvSpPr>
            <p:spPr>
              <a:xfrm>
                <a:off x="394065" y="5887277"/>
                <a:ext cx="96548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Approximation </a:t>
                </a:r>
                <a:r>
                  <a:rPr lang="en-US" dirty="0" err="1"/>
                  <a:t>upperbound</a:t>
                </a:r>
                <a:r>
                  <a:rPr lang="en-US" dirty="0"/>
                  <a:t>: If the real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in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they are contracted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respectively,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in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and will be updated by Zwick’s algo.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F87EC5-A19F-4DC0-8314-D8306469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65" y="5887277"/>
                <a:ext cx="9654809" cy="646331"/>
              </a:xfrm>
              <a:prstGeom prst="rect">
                <a:avLst/>
              </a:prstGeom>
              <a:blipFill>
                <a:blip r:embed="rId32"/>
                <a:stretch>
                  <a:fillRect l="-569" t="-5660" r="-94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2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86CB-3E39-43AB-A97C-98FEAB053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74" y="-83755"/>
            <a:ext cx="9384625" cy="1325563"/>
          </a:xfrm>
        </p:spPr>
        <p:txBody>
          <a:bodyPr/>
          <a:lstStyle/>
          <a:p>
            <a:r>
              <a:rPr lang="en-US" dirty="0"/>
              <a:t>Running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EAD35-E8AE-4885-AD3D-35FB9329E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322B2-F988-4657-8845-6B7CA4E47208}"/>
              </a:ext>
            </a:extLst>
          </p:cNvPr>
          <p:cNvGrpSpPr/>
          <p:nvPr/>
        </p:nvGrpSpPr>
        <p:grpSpPr>
          <a:xfrm>
            <a:off x="0" y="923614"/>
            <a:ext cx="10880725" cy="4153521"/>
            <a:chOff x="-1" y="2693988"/>
            <a:chExt cx="10880725" cy="41535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CAA04-39D2-4E8B-A150-DA03A8E4B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2693988"/>
              <a:ext cx="10880725" cy="415352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5BEB8F-ACC2-4C58-BA6C-09840C8DEDD2}"/>
                    </a:ext>
                  </a:extLst>
                </p14:cNvPr>
                <p14:cNvContentPartPr/>
                <p14:nvPr/>
              </p14:nvContentPartPr>
              <p14:xfrm>
                <a:off x="6150240" y="3980160"/>
                <a:ext cx="2906280" cy="33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5BEB8F-ACC2-4C58-BA6C-09840C8DED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0880" y="3970800"/>
                  <a:ext cx="2925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F04434-5D2C-45DD-93FB-BA0EA6325E9A}"/>
                    </a:ext>
                  </a:extLst>
                </p14:cNvPr>
                <p14:cNvContentPartPr/>
                <p14:nvPr/>
              </p14:nvContentPartPr>
              <p14:xfrm>
                <a:off x="9215858" y="3953250"/>
                <a:ext cx="160200" cy="21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F04434-5D2C-45DD-93FB-BA0EA6325E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07218" y="3944610"/>
                  <a:ext cx="177840" cy="229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503839-FBB3-4857-A8F5-BC38F1218C61}"/>
                </a:ext>
              </a:extLst>
            </p:cNvPr>
            <p:cNvGrpSpPr/>
            <p:nvPr/>
          </p:nvGrpSpPr>
          <p:grpSpPr>
            <a:xfrm>
              <a:off x="9580538" y="4002570"/>
              <a:ext cx="156240" cy="182520"/>
              <a:chOff x="9580538" y="4002570"/>
              <a:chExt cx="156240" cy="182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ECC473CB-DA6B-4485-96AD-19E353F94532}"/>
                      </a:ext>
                    </a:extLst>
                  </p14:cNvPr>
                  <p14:cNvContentPartPr/>
                  <p14:nvPr/>
                </p14:nvContentPartPr>
                <p14:xfrm>
                  <a:off x="9585938" y="4015170"/>
                  <a:ext cx="20520" cy="1594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ECC473CB-DA6B-4485-96AD-19E353F94532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577298" y="4006530"/>
                    <a:ext cx="3816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DD32083E-3B65-40ED-9A30-73DFBAC66262}"/>
                      </a:ext>
                    </a:extLst>
                  </p14:cNvPr>
                  <p14:cNvContentPartPr/>
                  <p14:nvPr/>
                </p14:nvContentPartPr>
                <p14:xfrm>
                  <a:off x="9580538" y="4079610"/>
                  <a:ext cx="124200" cy="378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DD32083E-3B65-40ED-9A30-73DFBAC66262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571538" y="4070610"/>
                    <a:ext cx="141840" cy="5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0CB250A9-D29E-42A9-8FFF-2F21223486B4}"/>
                      </a:ext>
                    </a:extLst>
                  </p14:cNvPr>
                  <p14:cNvContentPartPr/>
                  <p14:nvPr/>
                </p14:nvContentPartPr>
                <p14:xfrm>
                  <a:off x="9702218" y="4002570"/>
                  <a:ext cx="34560" cy="1825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0CB250A9-D29E-42A9-8FFF-2F21223486B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9693578" y="3993930"/>
                    <a:ext cx="52200" cy="20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293C2B7-46E7-4C7D-A227-B1DBDE40E14F}"/>
                </a:ext>
              </a:extLst>
            </p:cNvPr>
            <p:cNvGrpSpPr/>
            <p:nvPr/>
          </p:nvGrpSpPr>
          <p:grpSpPr>
            <a:xfrm>
              <a:off x="9904898" y="4028850"/>
              <a:ext cx="200160" cy="171720"/>
              <a:chOff x="9904898" y="4028850"/>
              <a:chExt cx="200160" cy="171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9377977-10FF-4427-A1AF-42BC8773A8F5}"/>
                      </a:ext>
                    </a:extLst>
                  </p14:cNvPr>
                  <p14:cNvContentPartPr/>
                  <p14:nvPr/>
                </p14:nvContentPartPr>
                <p14:xfrm>
                  <a:off x="9904898" y="4112010"/>
                  <a:ext cx="31320" cy="752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9377977-10FF-4427-A1AF-42BC8773A8F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896258" y="4103010"/>
                    <a:ext cx="4896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6A28F62-6666-4D25-BB23-176E7E3ED22A}"/>
                      </a:ext>
                    </a:extLst>
                  </p14:cNvPr>
                  <p14:cNvContentPartPr/>
                  <p14:nvPr/>
                </p14:nvContentPartPr>
                <p14:xfrm>
                  <a:off x="9944138" y="4028850"/>
                  <a:ext cx="25920" cy="147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6A28F62-6666-4D25-BB23-176E7E3ED22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9935138" y="4019850"/>
                    <a:ext cx="43560" cy="3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AE5A916D-9523-432C-9F92-74F96115B0FD}"/>
                      </a:ext>
                    </a:extLst>
                  </p14:cNvPr>
                  <p14:cNvContentPartPr/>
                  <p14:nvPr/>
                </p14:nvContentPartPr>
                <p14:xfrm>
                  <a:off x="9974738" y="4077090"/>
                  <a:ext cx="130320" cy="1234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AE5A916D-9523-432C-9F92-74F96115B0F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965738" y="4068450"/>
                    <a:ext cx="147960" cy="14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2488E9-5367-4CD4-A4B3-5BECB58D45A2}"/>
                </a:ext>
              </a:extLst>
            </p:cNvPr>
            <p:cNvGrpSpPr/>
            <p:nvPr/>
          </p:nvGrpSpPr>
          <p:grpSpPr>
            <a:xfrm>
              <a:off x="10195418" y="4003650"/>
              <a:ext cx="640440" cy="300600"/>
              <a:chOff x="10195418" y="4003650"/>
              <a:chExt cx="640440" cy="300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A71A033-1A7A-4362-9A2A-0E3CCA3A74D7}"/>
                      </a:ext>
                    </a:extLst>
                  </p14:cNvPr>
                  <p14:cNvContentPartPr/>
                  <p14:nvPr/>
                </p14:nvContentPartPr>
                <p14:xfrm>
                  <a:off x="10195418" y="4078170"/>
                  <a:ext cx="252000" cy="896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A71A033-1A7A-4362-9A2A-0E3CCA3A74D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186418" y="4069170"/>
                    <a:ext cx="26964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6D10A5E-F648-4B77-8898-5E3E36FC1E3E}"/>
                      </a:ext>
                    </a:extLst>
                  </p14:cNvPr>
                  <p14:cNvContentPartPr/>
                  <p14:nvPr/>
                </p14:nvContentPartPr>
                <p14:xfrm>
                  <a:off x="10486658" y="4064490"/>
                  <a:ext cx="99360" cy="2224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6D10A5E-F648-4B77-8898-5E3E36FC1E3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0477658" y="4055490"/>
                    <a:ext cx="117000" cy="240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F6F970A3-6C25-4E87-AF45-3C494EE1FB09}"/>
                      </a:ext>
                    </a:extLst>
                  </p14:cNvPr>
                  <p14:cNvContentPartPr/>
                  <p14:nvPr/>
                </p14:nvContentPartPr>
                <p14:xfrm>
                  <a:off x="10632098" y="4019850"/>
                  <a:ext cx="48960" cy="1234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F6F970A3-6C25-4E87-AF45-3C494EE1FB09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0623458" y="4010850"/>
                    <a:ext cx="66600" cy="14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64B7698A-B813-4640-BB7F-911B222B4B59}"/>
                      </a:ext>
                    </a:extLst>
                  </p14:cNvPr>
                  <p14:cNvContentPartPr/>
                  <p14:nvPr/>
                </p14:nvContentPartPr>
                <p14:xfrm>
                  <a:off x="10595018" y="4056210"/>
                  <a:ext cx="77760" cy="165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64B7698A-B813-4640-BB7F-911B222B4B59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10586378" y="4047570"/>
                    <a:ext cx="95400" cy="3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BE535511-B6F0-424F-97F6-8AF635C36030}"/>
                      </a:ext>
                    </a:extLst>
                  </p14:cNvPr>
                  <p14:cNvContentPartPr/>
                  <p14:nvPr/>
                </p14:nvContentPartPr>
                <p14:xfrm>
                  <a:off x="10656938" y="4066290"/>
                  <a:ext cx="108000" cy="1980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BE535511-B6F0-424F-97F6-8AF635C3603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10647938" y="4057650"/>
                    <a:ext cx="12564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7483D199-DB06-431D-A364-429EC15C277D}"/>
                      </a:ext>
                    </a:extLst>
                  </p14:cNvPr>
                  <p14:cNvContentPartPr/>
                  <p14:nvPr/>
                </p14:nvContentPartPr>
                <p14:xfrm>
                  <a:off x="10762778" y="4003650"/>
                  <a:ext cx="73080" cy="300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7483D199-DB06-431D-A364-429EC15C277D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10753778" y="3994650"/>
                    <a:ext cx="90720" cy="318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9EAB7-08AB-45C3-A494-DE72CB01CB18}"/>
                  </a:ext>
                </a:extLst>
              </p:cNvPr>
              <p:cNvSpPr txBox="1"/>
              <p:nvPr/>
            </p:nvSpPr>
            <p:spPr>
              <a:xfrm>
                <a:off x="104710" y="5500896"/>
                <a:ext cx="10576349" cy="765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iteration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. . . 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denote the sizes of all </a:t>
                </a:r>
                <a:r>
                  <a:rPr lang="en-US" sz="2000" u="sng" dirty="0"/>
                  <a:t>connected components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:r>
                  <a:rPr lang="en-US" sz="2000" u="sng" dirty="0"/>
                  <a:t>size at least 2</a:t>
                </a:r>
              </a:p>
              <a:p>
                <a:r>
                  <a:rPr lang="en-US" sz="2000" dirty="0"/>
                  <a:t>Then the total running time of Zwick’s algo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9EAB7-08AB-45C3-A494-DE72CB01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" y="5500896"/>
                <a:ext cx="10576349" cy="765531"/>
              </a:xfrm>
              <a:prstGeom prst="rect">
                <a:avLst/>
              </a:prstGeom>
              <a:blipFill>
                <a:blip r:embed="rId31"/>
                <a:stretch>
                  <a:fillRect l="-576" t="-21429" r="-519" b="-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6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</TotalTime>
  <Words>1299</Words>
  <Application>Microsoft Office PowerPoint</Application>
  <PresentationFormat>Custom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Approximating APSP without Scaling: Equivalence of Approximate Min-Plus and Exact Min-Max</vt:lpstr>
      <vt:lpstr>All-Pairs Shortest Path (APSP)</vt:lpstr>
      <vt:lpstr>Zwick’s approximate APSP algorithm</vt:lpstr>
      <vt:lpstr>Main results in this paper [BKW’19]</vt:lpstr>
      <vt:lpstr>Zwick’s (1+ε)-apx Min-plus product via scaling</vt:lpstr>
      <vt:lpstr>Zwick’s (1+ε)-apx Min-plus product via scaling</vt:lpstr>
      <vt:lpstr>Strongly-polynomial undirected APSP</vt:lpstr>
      <vt:lpstr>Correctness proof</vt:lpstr>
      <vt:lpstr>Running time</vt:lpstr>
      <vt:lpstr>Running time</vt:lpstr>
      <vt:lpstr>Strongly polynomial approx Min-plus product</vt:lpstr>
      <vt:lpstr>Strongly polynomial approx Min-plus product</vt:lpstr>
      <vt:lpstr>Sum-To-Max-Covering</vt:lpstr>
      <vt:lpstr>Sum-To-Max-Covering</vt:lpstr>
      <vt:lpstr>``Close covering’’</vt:lpstr>
      <vt:lpstr>``Distant Covering’’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Approximating APSP without Scaling: Equivalence of Approximate Min-Plus and Exact Min-Max</dc:title>
  <dc:creator>Jin Ce</dc:creator>
  <cp:lastModifiedBy>Jin Ce</cp:lastModifiedBy>
  <cp:revision>98</cp:revision>
  <dcterms:created xsi:type="dcterms:W3CDTF">2021-05-15T20:22:34Z</dcterms:created>
  <dcterms:modified xsi:type="dcterms:W3CDTF">2021-05-17T12:55:33Z</dcterms:modified>
</cp:coreProperties>
</file>