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ecf67d8f5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ecf67d8f5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ecf67d8f5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ecf67d8f5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ecf67d8f5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ecf67d8f5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ecf67d8f5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ecf67d8f5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ecf67d8f5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ecf67d8f5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ecf67d8f5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ecf67d8f5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ecf67d8f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ecf67d8f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ecf67d8f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ecf67d8f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ecf67d8f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ecf67d8f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ecf67d8f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ecf67d8f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ecf67d8f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ecf67d8f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ecf67d8f5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ecf67d8f5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ecf67d8f5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ecf67d8f5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ecf67d8f5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ecf67d8f5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 Naive Algorithm for Feedback Vertex Set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527925" y="19078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</a:rPr>
              <a:t>Proposition</a:t>
            </a:r>
            <a:r>
              <a:rPr b="1" lang="ru">
                <a:solidFill>
                  <a:srgbClr val="000000"/>
                </a:solidFill>
              </a:rPr>
              <a:t> 2.2: </a:t>
            </a:r>
            <a:r>
              <a:rPr lang="ru">
                <a:solidFill>
                  <a:srgbClr val="000000"/>
                </a:solidFill>
              </a:rPr>
              <a:t>if g(u, x_i) &gt; 0, then d*(u) is at least d*(x_i)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0000"/>
                </a:solidFill>
              </a:rPr>
              <a:t>Because if g(u,x_i) &gt; 0 then u was added to F before x_i was added to A, it means that our greedy algorithm picked u first, so d*(u) is at least d*(x_i)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</a:rPr>
              <a:t>Lemma 2.3: </a:t>
            </a:r>
            <a:r>
              <a:rPr lang="ru">
                <a:solidFill>
                  <a:srgbClr val="000000"/>
                </a:solidFill>
              </a:rPr>
              <a:t>for vertex x_i in A, sum g(u, x_i) is at most d*(x_i)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When you delete x_i from the graph it, consider its d*(x_i) neighbors at this moment.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0000"/>
                </a:solidFill>
              </a:rPr>
              <a:t>If there are </a:t>
            </a:r>
            <a:r>
              <a:rPr b="1" lang="ru">
                <a:solidFill>
                  <a:srgbClr val="000000"/>
                </a:solidFill>
              </a:rPr>
              <a:t>d</a:t>
            </a:r>
            <a:r>
              <a:rPr lang="ru">
                <a:solidFill>
                  <a:srgbClr val="000000"/>
                </a:solidFill>
              </a:rPr>
              <a:t> vertices with degree two among them, may happen at most d*(x_i) - d effective decrements before you will proceed to the next node of your recursion tree (because vertices of degree 2 already have degree 2 so they won’t be affected).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But after that, you will have </a:t>
            </a:r>
            <a:r>
              <a:rPr b="1" lang="ru">
                <a:solidFill>
                  <a:srgbClr val="000000"/>
                </a:solidFill>
              </a:rPr>
              <a:t>d</a:t>
            </a:r>
            <a:r>
              <a:rPr lang="ru">
                <a:solidFill>
                  <a:srgbClr val="000000"/>
                </a:solidFill>
              </a:rPr>
              <a:t> vertices with degree one (note that they will be the only vertices with degree one in the graph at the moment because of the invariant 2).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In the next steps of your recursion, you will delete these vertices from the graph. You may have two cases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ru">
                <a:solidFill>
                  <a:srgbClr val="000000"/>
                </a:solidFill>
              </a:rPr>
              <a:t>The only neighbor of the deleted vertex has degree 1, in that case the number of vertices of degree 1 will stay the same and no ED will happen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arenR"/>
            </a:pPr>
            <a:r>
              <a:rPr lang="ru" sz="1500">
                <a:solidFill>
                  <a:srgbClr val="000000"/>
                </a:solidFill>
              </a:rPr>
              <a:t>The only neighbor of the deleted vertex has degree more than one, in that case, the number of vertices of degree 1 will decrease, but one ED may happen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It means that sum g(u,x_i) is at most d*(x_i) - d + d = d*(x_i). Thus, lemma 2.3 is proved.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</a:rPr>
              <a:t>Main lemma: |</a:t>
            </a:r>
            <a:r>
              <a:rPr lang="ru">
                <a:solidFill>
                  <a:srgbClr val="000000"/>
                </a:solidFill>
              </a:rPr>
              <a:t>F| is at most 3|A|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We will prove it on the next slide, but if it is correct it means that we can exit our tree if |F| &gt; 3|A|, thus the depth of the tree is at most 4k+1, and we can proceed each vertex in O(n^2) thus our sol works in O(2^(4k) \cdot n^2) →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>
                <a:solidFill>
                  <a:srgbClr val="000000"/>
                </a:solidFill>
              </a:rPr>
              <a:t> O(16^k \cdot n^2)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73" y="0"/>
            <a:ext cx="804345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Further Optimization	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There is a </a:t>
            </a:r>
            <a:r>
              <a:rPr b="1" lang="ru">
                <a:solidFill>
                  <a:srgbClr val="000000"/>
                </a:solidFill>
              </a:rPr>
              <a:t>well-known</a:t>
            </a:r>
            <a:r>
              <a:rPr lang="ru">
                <a:solidFill>
                  <a:srgbClr val="000000"/>
                </a:solidFill>
              </a:rPr>
              <a:t> fact: if all degrees are at most 3, then we can find the feedback vertex set in the polynomial time. (by reduction to the maximum matching of a linearly represented 2-polymatroid).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0000"/>
                </a:solidFill>
              </a:rPr>
              <a:t>If we will use this fact and use this algorithm in our brute when degrees are at most 3, then |A| is at most 2|F| and we solve the problem in O(n^O(1) \prod 8^k).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Problem description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900">
                <a:solidFill>
                  <a:srgbClr val="000000"/>
                </a:solidFill>
              </a:rPr>
              <a:t>Given an undirected simple graph on n vertices and an integer k, the feedback vertex set problem asks for the deletion of at most k vertices to make the graph acyclic. We show that a greedy branching algorithm, which always branches on an undecided vertex with the largest degree, runs in single-exponential time, i.e., O(c^k · n^2) for some constant c.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What are we going to store?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To solve the problem, we will use the bruteforce. We will store: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G: the graph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k: the upper bound on the size of the feedback vertex set that we need to find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ru">
                <a:solidFill>
                  <a:srgbClr val="000000"/>
                </a:solidFill>
              </a:rPr>
            </a:br>
            <a:r>
              <a:rPr lang="ru">
                <a:solidFill>
                  <a:srgbClr val="000000"/>
                </a:solidFill>
              </a:rPr>
              <a:t>F: the set of vertices of G that we are </a:t>
            </a:r>
            <a:r>
              <a:rPr b="1" lang="ru">
                <a:solidFill>
                  <a:srgbClr val="000000"/>
                </a:solidFill>
              </a:rPr>
              <a:t>NOT</a:t>
            </a:r>
            <a:r>
              <a:rPr lang="ru">
                <a:solidFill>
                  <a:srgbClr val="000000"/>
                </a:solidFill>
              </a:rPr>
              <a:t> going to use in the feedback vertex set (they form a forest)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Simple cases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If k is &lt; 0, then the answer is “NO”.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if G has no vertices, then empty set is the answer.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If there is a vertex with degree at most 1, then we can delete it from F and from G, because this vertex is not a part of any cycle (and proceed recursively to G-{v},k,F\{v})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</a:rPr>
              <a:t>If there is a vertex that has two neighbors in the same component of F, then we should add it to the answer set, because this vertex can’t be added to F (so we should proceed recursively to G-{v},k-1,F)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Main case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Consider the vertex v with the largest degree.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If degree of this vertex is at most 2, then our graph is a union of cycles and paths and we can find the answer greedily.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Otherwise, we need to branch to two cases: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ru">
                <a:solidFill>
                  <a:srgbClr val="000000"/>
                </a:solidFill>
              </a:rPr>
              <a:t>v is in the answer → branch to (G-{v}, k-1, F), and return the answer + {v}, if it exists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ru">
                <a:solidFill>
                  <a:srgbClr val="000000"/>
                </a:solidFill>
              </a:rPr>
              <a:t> v is not in the answer → branch to (G, k, F + {v}}.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353" y="0"/>
            <a:ext cx="795829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 Complexity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-66000" y="17846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Our goal is to estimate the number of nodes in the search tree.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For each branch, we are adding a new vertex to the answer |A| or to the |F|.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|A| is at most k, so our goal is to estimate |F|.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</a:rPr>
              <a:t>Invariant 1:</a:t>
            </a:r>
            <a:r>
              <a:rPr lang="ru">
                <a:solidFill>
                  <a:srgbClr val="000000"/>
                </a:solidFill>
              </a:rPr>
              <a:t> Degree of no vertex can increase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</a:rPr>
              <a:t>Invariant 2: </a:t>
            </a:r>
            <a:r>
              <a:rPr lang="ru">
                <a:solidFill>
                  <a:srgbClr val="000000"/>
                </a:solidFill>
              </a:rPr>
              <a:t>When a branch happens (in step 5 or 6 of the previous code), all vertices have degrees at least 2.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For each vertex v, let d*(v) be the degree of vertex v at the moment it is deleted from the graph (put to A or to F).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0000"/>
                </a:solidFill>
              </a:rPr>
              <a:t>Initial degree is at least d*(v), and also d*(v) is at least 3 when it put into F.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71900" y="1692100"/>
            <a:ext cx="8222100" cy="30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Consider the sequence of feedback set vertices (vertices from |A|) in order of deletion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x_1, x_2, …, x_{|A|}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We say that the decrements of degree of a vertex v from F from d*(v) to 2 are </a:t>
            </a:r>
            <a:r>
              <a:rPr b="1" lang="ru">
                <a:solidFill>
                  <a:srgbClr val="000000"/>
                </a:solidFill>
              </a:rPr>
              <a:t>effective (ED)</a:t>
            </a:r>
            <a:r>
              <a:rPr lang="ru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Effective decrement is incurred by x_i \in A, if it happens between deleting xi and x_{i+1} or after deletion of x_{|A|} if i=|A|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Let g(u, i) be the number of effective decrements of u incurred by x_i.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