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f70e21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f70e21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70e21a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70e21a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f70e21a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f70e21a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9d8fea6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9d8fea6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78ef803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78ef803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8ef803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78ef803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927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DD53"/>
                </a:solidFill>
              </a:rPr>
              <a:t>K-Nearest Neighbors</a:t>
            </a:r>
            <a:endParaRPr>
              <a:solidFill>
                <a:srgbClr val="5BDD5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37900" y="2769450"/>
            <a:ext cx="206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BDD53"/>
                </a:solidFill>
              </a:rPr>
              <a:t>11/3/2021</a:t>
            </a:r>
            <a:endParaRPr sz="1700">
              <a:solidFill>
                <a:srgbClr val="5BDD5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84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Plan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737450" y="1553525"/>
            <a:ext cx="7254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Classification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K-Nearest Neighbors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How to choose K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Types of Distances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8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Classification</a:t>
            </a:r>
            <a:endParaRPr sz="3200"/>
          </a:p>
        </p:txBody>
      </p:sp>
      <p:sp>
        <p:nvSpPr>
          <p:cNvPr id="67" name="Google Shape;67;p15"/>
          <p:cNvSpPr txBox="1"/>
          <p:nvPr/>
        </p:nvSpPr>
        <p:spPr>
          <a:xfrm>
            <a:off x="1197200" y="1440300"/>
            <a:ext cx="58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729000" y="1157350"/>
            <a:ext cx="72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843925" y="3580025"/>
            <a:ext cx="25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29000" y="1249475"/>
            <a:ext cx="7254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</a:t>
            </a:r>
            <a:r>
              <a:rPr lang="en" sz="2000">
                <a:solidFill>
                  <a:srgbClr val="FFFFFF"/>
                </a:solidFill>
              </a:rPr>
              <a:t>iscrete value output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Binary Classification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Two Possible Values can be guessed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Standard practice: label as 0 or 1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Multiclass Classification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More than 2 values can be guessed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450" y="1249475"/>
            <a:ext cx="1712427" cy="33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8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K-Nearest Neighbors </a:t>
            </a:r>
            <a:endParaRPr sz="3200"/>
          </a:p>
        </p:txBody>
      </p:sp>
      <p:sp>
        <p:nvSpPr>
          <p:cNvPr id="77" name="Google Shape;77;p16"/>
          <p:cNvSpPr txBox="1"/>
          <p:nvPr/>
        </p:nvSpPr>
        <p:spPr>
          <a:xfrm>
            <a:off x="1197200" y="1440300"/>
            <a:ext cx="58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29000" y="1157350"/>
            <a:ext cx="72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29000" y="1249475"/>
            <a:ext cx="72543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Search through the training set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Look at the K nearest instances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An unknown instance becomes 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 majority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552" y="1903850"/>
            <a:ext cx="3668750" cy="23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8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How to choose K</a:t>
            </a:r>
            <a:r>
              <a:rPr lang="en" sz="3200"/>
              <a:t> </a:t>
            </a:r>
            <a:endParaRPr sz="3200"/>
          </a:p>
        </p:txBody>
      </p:sp>
      <p:sp>
        <p:nvSpPr>
          <p:cNvPr id="86" name="Google Shape;86;p17"/>
          <p:cNvSpPr txBox="1"/>
          <p:nvPr/>
        </p:nvSpPr>
        <p:spPr>
          <a:xfrm>
            <a:off x="1197200" y="1440300"/>
            <a:ext cx="58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729000" y="1157350"/>
            <a:ext cx="72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29000" y="1249475"/>
            <a:ext cx="72543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Usually odd number (for majority voting)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Low K value: less stable predictions, noise/outliers are a problem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High K value: more accurate predictions, computationally expensive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Make plot of error rate vs K value to find optimal K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8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Types of Distances</a:t>
            </a:r>
            <a:endParaRPr sz="3200"/>
          </a:p>
        </p:txBody>
      </p:sp>
      <p:sp>
        <p:nvSpPr>
          <p:cNvPr id="94" name="Google Shape;94;p18"/>
          <p:cNvSpPr txBox="1"/>
          <p:nvPr/>
        </p:nvSpPr>
        <p:spPr>
          <a:xfrm>
            <a:off x="1197200" y="1440300"/>
            <a:ext cx="58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729000" y="1157350"/>
            <a:ext cx="72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29000" y="1249475"/>
            <a:ext cx="7254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Euclidean distance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Hamming distance (for binary)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Manhattan distance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Minkowski distance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82900"/>
            <a:ext cx="2944949" cy="15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634" y="1249475"/>
            <a:ext cx="2733106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365" y="2441500"/>
            <a:ext cx="3447625" cy="20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7450" y="3137938"/>
            <a:ext cx="2091125" cy="11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