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55"/>
  </p:notes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41148000" cy="27432000"/>
  <p:notesSz cx="6858000" cy="9144000"/>
  <p:defaultTextStyle>
    <a:defPPr>
      <a:defRPr lang="en-US"/>
    </a:defPPr>
    <a:lvl1pPr marL="0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1pPr>
    <a:lvl2pPr marL="801554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2pPr>
    <a:lvl3pPr marL="1603108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3pPr>
    <a:lvl4pPr marL="2404662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4pPr>
    <a:lvl5pPr marL="3206216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5pPr>
    <a:lvl6pPr marL="4007770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6pPr>
    <a:lvl7pPr marL="4809324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7pPr>
    <a:lvl8pPr marL="5610879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8pPr>
    <a:lvl9pPr marL="6412433" algn="l" defTabSz="1603108" rtl="0" eaLnBrk="1" latinLnBrk="0" hangingPunct="1">
      <a:defRPr sz="31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1"/>
    <p:restoredTop sz="83304"/>
  </p:normalViewPr>
  <p:slideViewPr>
    <p:cSldViewPr snapToGrid="0" snapToObjects="1">
      <p:cViewPr>
        <p:scale>
          <a:sx n="25" d="100"/>
          <a:sy n="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0A01-3A53-9B4B-A7E8-D5B7C83B3127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5357-00F4-4447-8680-97B1562A4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9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1pPr>
    <a:lvl2pPr marL="801554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2pPr>
    <a:lvl3pPr marL="1603108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3pPr>
    <a:lvl4pPr marL="2404662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4pPr>
    <a:lvl5pPr marL="3206216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5pPr>
    <a:lvl6pPr marL="4007770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6pPr>
    <a:lvl7pPr marL="4809324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7pPr>
    <a:lvl8pPr marL="5610879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8pPr>
    <a:lvl9pPr marL="6412433" algn="l" defTabSz="1603108" rtl="0" eaLnBrk="1" latinLnBrk="0" hangingPunct="1">
      <a:defRPr sz="21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execute query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en-US" dirty="0" smtClean="0"/>
              <a:t>[11] Select.queryFlat - trying to add rows to ResultSet...</a:t>
            </a:r>
          </a:p>
          <a:p>
            <a:r>
              <a:rPr lang="en-US" dirty="0" smtClean="0"/>
              <a:t>[11] Select.queryFlat - add row: , 4, 109[11] MVTable.removeRow - tyring to remove index: PRIMARY_KEY_2:5:org.h2.mvstore.db.MVDelegateIndex@59690aa4, session: #70 (user: ), row: ( /* key:4 */ 4, 109)</a:t>
            </a:r>
          </a:p>
          <a:p>
            <a:r>
              <a:rPr lang="en-US" dirty="0" smtClean="0"/>
              <a:t>[11] MVTable.removeRow - tyring to remove index: TEST_DATA:4:org.h2.mvstore.db.MVPrimaryIndex@29444d75, session: #70 (user: ), row: ( /* key:4 */ 4, 109)[</a:t>
            </a:r>
          </a:p>
          <a:p>
            <a:r>
              <a:rPr lang="en-US" dirty="0" smtClean="0"/>
              <a:t>11] TransactionStore.TransactionMap.trySet key: 4, value: null</a:t>
            </a:r>
          </a:p>
          <a:p>
            <a:r>
              <a:rPr lang="en-US" dirty="0" smtClean="0"/>
              <a:t>[11] TransactionStore.log() transaction:356, logId: 0, mapId: 7, key: 4, oldValue: (4, 109)</a:t>
            </a:r>
          </a:p>
          <a:p>
            <a:r>
              <a:rPr lang="en-US" dirty="0" smtClean="0"/>
              <a:t>[11] MVMap.put(p) : writeVersion: 353, key391426139488256, value: [Ljava.lang.Object;@1069963c</a:t>
            </a:r>
          </a:p>
          <a:p>
            <a:r>
              <a:rPr lang="en-US" dirty="0" smtClean="0"/>
              <a:t>[11] TransactionStore.TransactionMap.trySet transaction is commited overwrite the value</a:t>
            </a:r>
          </a:p>
          <a:p>
            <a:r>
              <a:rPr lang="en-US" dirty="0" smtClean="0"/>
              <a:t>[11] MVMap.put(p) : writeVersion: 353, key4, value: null 356/0</a:t>
            </a:r>
          </a:p>
          <a:p>
            <a:r>
              <a:rPr lang="en-US" dirty="0" smtClean="0"/>
              <a:t>[11] TransactionStore.TransactionMap.trySet key: 4, value: (4, 109)</a:t>
            </a:r>
          </a:p>
          <a:p>
            <a:r>
              <a:rPr lang="en-US" dirty="0" smtClean="0"/>
              <a:t>[11] TransactionStore.TransactionMap.trySet current operation transactionid: 356, trying transactionid: 356</a:t>
            </a:r>
          </a:p>
          <a:p>
            <a:r>
              <a:rPr lang="en-US" dirty="0" smtClean="0"/>
              <a:t>[11] TransactionStore.log() transaction:356, logId: 1, mapId: 7, key: 4, oldValue: null 356/0</a:t>
            </a:r>
          </a:p>
          <a:p>
            <a:r>
              <a:rPr lang="en-US" dirty="0" smtClean="0"/>
              <a:t>[11] MVMap.put(p) : writeVersion: 353, key391426139488257, value: [Ljava.lang.Object;@492b8eca</a:t>
            </a:r>
          </a:p>
          <a:p>
            <a:r>
              <a:rPr lang="en-US" dirty="0" smtClean="0"/>
              <a:t>[11] MVMap.put(p) : writeVersion: 353, key4, value: (4, 109) 356/1</a:t>
            </a:r>
          </a:p>
          <a:p>
            <a:r>
              <a:rPr lang="en-US" dirty="0" smtClean="0"/>
              <a:t>[11] MVTable.addRow - tyring to add index: TEST_DATA:4:org.h2.mvstore.db.MVPrimaryIndex@29444d75, session: #70 (user: ), row: ( /* key:4 v:1 */ 4, 109)[11] MVTable.addRow - tyring to add index: PRIMARY_KEY_2:5:org.h2.mvstore.db.MVDelegateIndex@59690aa4, session: #70 (user: ), row: ( /* key:4 v:1 */ 4, 109)</a:t>
            </a:r>
          </a:p>
          <a:p>
            <a:r>
              <a:rPr lang="en-US" dirty="0" smtClean="0"/>
              <a:t>[11] Select.queryFlat - total added rows: 1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en-US" dirty="0" smtClean="0"/>
              <a:t>[11]set.next ...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mr-IN" dirty="0" smtClean="0"/>
              <a:t>[11]OK!: 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356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109) 356/1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[11] MVMap.put(p) : writeVersion: 353, key4, value: (4, 109)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391426139488256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109)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[11] MVMap.put(p) : writeVersion: 353, key4, value: (4, 109)</a:t>
            </a:r>
          </a:p>
          <a:p>
            <a:r>
              <a:rPr lang="en-US" dirty="0" smtClean="0"/>
              <a:t>[11]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391426139488257zsh: no matches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dirty="0" smtClean="0"/>
              <a:t>[10] TransactionStore.TransactionMap.trySet key: 4, value: null</a:t>
            </a:r>
          </a:p>
          <a:p>
            <a:r>
              <a:rPr lang="en-US" dirty="0" smtClean="0"/>
              <a:t>[10] TransactionStore.log() transaction:357, logId: 4, mapId: 7, key: 4, oldValue: (4, 109)</a:t>
            </a:r>
          </a:p>
          <a:p>
            <a:r>
              <a:rPr lang="en-US" dirty="0" smtClean="0"/>
              <a:t>[10] MVMap.put(p) : writeVersion: 358, key392525651116036, value: [Ljava.lang.Object;@598822d3</a:t>
            </a:r>
          </a:p>
          <a:p>
            <a:r>
              <a:rPr lang="en-US" dirty="0" smtClean="0"/>
              <a:t>[10] TransactionStore.TransactionMap.trySet transaction is commited overwrite the value</a:t>
            </a:r>
          </a:p>
          <a:p>
            <a:r>
              <a:rPr lang="en-US" dirty="0" smtClean="0"/>
              <a:t>[10] MVMap.put(p) : writeVersion: 358, key4, value: null 357/4</a:t>
            </a:r>
          </a:p>
          <a:p>
            <a:r>
              <a:rPr lang="en-US" dirty="0" smtClean="0"/>
              <a:t>[10] TransactionStore.TransactionMap.trySet key: 4, value: (4, 110)</a:t>
            </a:r>
          </a:p>
          <a:p>
            <a:r>
              <a:rPr lang="en-US" dirty="0" smtClean="0"/>
              <a:t>[10] TransactionStore.TransactionMap.trySet current operation transactionid: 357, trying transactionid: 357</a:t>
            </a:r>
          </a:p>
          <a:p>
            <a:r>
              <a:rPr lang="en-US" dirty="0" smtClean="0"/>
              <a:t>[10] TransactionStore.log() transaction:357, logId: 5, mapId: 7, key: 4, oldValue: null 357/4</a:t>
            </a:r>
          </a:p>
          <a:p>
            <a:r>
              <a:rPr lang="en-US" dirty="0" smtClean="0"/>
              <a:t>[10] MVMap.put(p) : writeVersion: 358, key392525651116037, value: [Ljava.lang.Object;@460e2a1a</a:t>
            </a:r>
          </a:p>
          <a:p>
            <a:r>
              <a:rPr lang="en-US" dirty="0" smtClean="0"/>
              <a:t>[10] MVMap.put(p) : writeVersion: 358, key4, value: (4, 110) 357/5</a:t>
            </a:r>
          </a:p>
          <a:p>
            <a:r>
              <a:rPr lang="en-US" dirty="0" smtClean="0"/>
              <a:t>[10] MVTable.addRow - tyring to add index: TEST_DATA:4:org.h2.mvstore.db.MVPrimaryIndex@29444d75, session: #71 (user: ), row: ( /* key:4 */ 4, 110)</a:t>
            </a:r>
          </a:p>
          <a:p>
            <a:r>
              <a:rPr lang="en-US" dirty="0" smtClean="0"/>
              <a:t>[10] MVTable.addRow - tyring to add index: PRIMARY_KEY_2:5:org.h2.mvstore.db.MVDelegateIndex@59690aa4, session: #71 (user: ), row: ( /* key:4 */ 4, 110)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6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execute query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en-US" dirty="0" smtClean="0"/>
              <a:t>[11] Select.queryFlat - trying to add rows to ResultSet...</a:t>
            </a:r>
          </a:p>
          <a:p>
            <a:r>
              <a:rPr lang="en-US" dirty="0" smtClean="0"/>
              <a:t>[11] Select.queryFlat - add row: , 4, 109[11] MVTable.removeRow - tyring to remove index: PRIMARY_KEY_2:5:org.h2.mvstore.db.MVDelegateIndex@59690aa4, session: #70 (user: ), row: ( /* key:4 */ 4, 109)</a:t>
            </a:r>
          </a:p>
          <a:p>
            <a:r>
              <a:rPr lang="en-US" dirty="0" smtClean="0"/>
              <a:t>[11] MVTable.removeRow - tyring to remove index: TEST_DATA:4:org.h2.mvstore.db.MVPrimaryIndex@29444d75, session: #70 (user: ), row: ( /* key:4 */ 4, 109)[</a:t>
            </a:r>
          </a:p>
          <a:p>
            <a:r>
              <a:rPr lang="en-US" dirty="0" smtClean="0"/>
              <a:t>11] TransactionStore.TransactionMap.trySet key: 4, value: null</a:t>
            </a:r>
          </a:p>
          <a:p>
            <a:r>
              <a:rPr lang="en-US" dirty="0" smtClean="0"/>
              <a:t>[11] TransactionStore.log() transaction:356, logId: 0, mapId: 7, key: 4, oldValue: (4, 109)</a:t>
            </a:r>
          </a:p>
          <a:p>
            <a:r>
              <a:rPr lang="en-US" dirty="0" smtClean="0"/>
              <a:t>[11] MVMap.put(p) : writeVersion: 353, key391426139488256, value: [Ljava.lang.Object;@1069963c</a:t>
            </a:r>
          </a:p>
          <a:p>
            <a:r>
              <a:rPr lang="en-US" dirty="0" smtClean="0"/>
              <a:t>[11] TransactionStore.TransactionMap.trySet transaction is commited overwrite the value</a:t>
            </a:r>
          </a:p>
          <a:p>
            <a:r>
              <a:rPr lang="en-US" dirty="0" smtClean="0"/>
              <a:t>[11] MVMap.put(p) : writeVersion: 353, key4, value: null 356/0</a:t>
            </a:r>
          </a:p>
          <a:p>
            <a:r>
              <a:rPr lang="en-US" dirty="0" smtClean="0"/>
              <a:t>[11] TransactionStore.TransactionMap.trySet key: 4, value: (4, 109)</a:t>
            </a:r>
          </a:p>
          <a:p>
            <a:r>
              <a:rPr lang="en-US" dirty="0" smtClean="0"/>
              <a:t>[11] TransactionStore.TransactionMap.trySet current operation transactionid: 356, trying transactionid: 356</a:t>
            </a:r>
          </a:p>
          <a:p>
            <a:r>
              <a:rPr lang="en-US" dirty="0" smtClean="0"/>
              <a:t>[11] TransactionStore.log() transaction:356, logId: 1, mapId: 7, key: 4, oldValue: null 356/0</a:t>
            </a:r>
          </a:p>
          <a:p>
            <a:r>
              <a:rPr lang="en-US" dirty="0" smtClean="0"/>
              <a:t>[11] MVMap.put(p) : writeVersion: 353, key391426139488257, value: [Ljava.lang.Object;@492b8eca</a:t>
            </a:r>
          </a:p>
          <a:p>
            <a:r>
              <a:rPr lang="en-US" dirty="0" smtClean="0"/>
              <a:t>[11] MVMap.put(p) : writeVersion: 353, key4, value: (4, 109) 356/1</a:t>
            </a:r>
          </a:p>
          <a:p>
            <a:r>
              <a:rPr lang="en-US" dirty="0" smtClean="0"/>
              <a:t>[11] MVTable.addRow - tyring to add index: TEST_DATA:4:org.h2.mvstore.db.MVPrimaryIndex@29444d75, session: #70 (user: ), row: ( /* key:4 v:1 */ 4, 109)[11] MVTable.addRow - tyring to add index: PRIMARY_KEY_2:5:org.h2.mvstore.db.MVDelegateIndex@59690aa4, session: #70 (user: ), row: ( /* key:4 v:1 */ 4, 109)</a:t>
            </a:r>
          </a:p>
          <a:p>
            <a:r>
              <a:rPr lang="en-US" dirty="0" smtClean="0"/>
              <a:t>[11] Select.queryFlat - total added rows: 1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en-US" dirty="0" smtClean="0"/>
              <a:t>[11]set.next ...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mr-IN" dirty="0" smtClean="0"/>
              <a:t>[11]OK!: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8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6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11] Select.queryFlat - trying to add rows to ResultSet...</a:t>
            </a:r>
          </a:p>
          <a:p>
            <a:r>
              <a:rPr lang="en-US" dirty="0" smtClean="0"/>
              <a:t>[11] Select.queryFlat - add row: , 1, 109</a:t>
            </a:r>
          </a:p>
          <a:p>
            <a:r>
              <a:rPr lang="en-US" dirty="0" smtClean="0"/>
              <a:t>[11] MVTable.removeRow - tyring to remove index: PRIMARY_KEY_2:5:org.h2.mvstore.db.MVDelegateIndex@59690aa4, session: #72 (user: ), row: ( /* key:1 */ 1, 109)</a:t>
            </a:r>
          </a:p>
          <a:p>
            <a:r>
              <a:rPr lang="en-US" dirty="0" smtClean="0"/>
              <a:t>[11] MVTable.removeRow - tyring to remove index: TEST_DATA:4:org.h2.mvstore.db.MVPrimaryIndex@29444d75, session: #72 (user: ), row: ( /* key:1 */ 1, 109)</a:t>
            </a:r>
          </a:p>
          <a:p>
            <a:r>
              <a:rPr lang="en-US" dirty="0" smtClean="0"/>
              <a:t>[11] TransactionStore.TransactionMap.trySet key: 1, value: null</a:t>
            </a:r>
          </a:p>
          <a:p>
            <a:r>
              <a:rPr lang="en-US" dirty="0" smtClean="0"/>
              <a:t>[11] TransactionStore.TransactionMap.trySet current operation transactionid: 357, trying transactionid: 362</a:t>
            </a:r>
          </a:p>
          <a:p>
            <a:r>
              <a:rPr lang="en-US" dirty="0" smtClean="0"/>
              <a:t>[11] TransactionStore.TransactionMap.trySet not yet committed</a:t>
            </a:r>
          </a:p>
          <a:p>
            <a:r>
              <a:rPr lang="en-US" dirty="0" smtClean="0"/>
              <a:t>[11] MVTable.removeRow - </a:t>
            </a:r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42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Command.executeUpdate</a:t>
            </a:r>
            <a:r>
              <a:rPr lang="en-US" dirty="0" smtClean="0"/>
              <a:t> try 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Table.fireConstraints</a:t>
            </a:r>
            <a:r>
              <a:rPr lang="en-US" dirty="0" smtClean="0"/>
              <a:t> - </a:t>
            </a:r>
            <a:r>
              <a:rPr lang="en-US" dirty="0" err="1" smtClean="0"/>
              <a:t>checkRight</a:t>
            </a:r>
            <a:r>
              <a:rPr lang="en-US" dirty="0" smtClean="0"/>
              <a:t> with constraint: CONSTRAINT_2:6:org.h2.constraint.ConstraintUnique@6fdb1f78 </a:t>
            </a:r>
            <a:r>
              <a:rPr lang="en-US" dirty="0" err="1" smtClean="0"/>
              <a:t>oldRow</a:t>
            </a:r>
            <a:r>
              <a:rPr lang="en-US" dirty="0" smtClean="0"/>
              <a:t>: ( /* key:4 */ 4, 109), </a:t>
            </a:r>
            <a:r>
              <a:rPr lang="en-US" dirty="0" err="1" smtClean="0"/>
              <a:t>newRow</a:t>
            </a:r>
            <a:r>
              <a:rPr lang="en-US" dirty="0" smtClean="0"/>
              <a:t>: ( /* key:0 */ 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Update.update</a:t>
            </a:r>
            <a:r>
              <a:rPr lang="en-US" dirty="0" smtClean="0"/>
              <a:t> - </a:t>
            </a:r>
            <a:r>
              <a:rPr lang="en-US" dirty="0" err="1" smtClean="0"/>
              <a:t>fireBeforeRow</a:t>
            </a:r>
            <a:r>
              <a:rPr lang="en-US" dirty="0" smtClean="0"/>
              <a:t>: false</a:t>
            </a:r>
          </a:p>
          <a:p>
            <a:r>
              <a:rPr lang="en-US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dirty="0" smtClean="0"/>
              <a:t>[10] TransactionStore.TransactionMap.trySet key: 4, value: null</a:t>
            </a:r>
          </a:p>
          <a:p>
            <a:r>
              <a:rPr lang="en-US" dirty="0" smtClean="0"/>
              <a:t>[10] TransactionStore.log() transaction:357, logId: 4, mapId: 7, key: 4, oldValue: (4, 109)</a:t>
            </a:r>
          </a:p>
          <a:p>
            <a:r>
              <a:rPr lang="en-US" dirty="0" smtClean="0"/>
              <a:t>[10] MVMap.put(p) : writeVersion: 358, key392525651116036, value: [Ljava.lang.Object;@598822d3</a:t>
            </a:r>
          </a:p>
          <a:p>
            <a:r>
              <a:rPr lang="en-US" dirty="0" smtClean="0"/>
              <a:t>[10] TransactionStore.TransactionMap.trySet transaction is commited overwrite the value</a:t>
            </a:r>
          </a:p>
          <a:p>
            <a:r>
              <a:rPr lang="en-US" dirty="0" smtClean="0"/>
              <a:t>[10] MVMap.put(p) : writeVersion: 358, key4, value: null 357/4</a:t>
            </a:r>
          </a:p>
          <a:p>
            <a:r>
              <a:rPr lang="en-US" dirty="0" smtClean="0"/>
              <a:t>[10] TransactionStore.TransactionMap.trySet key: 4, value: (4, 110)</a:t>
            </a:r>
          </a:p>
          <a:p>
            <a:r>
              <a:rPr lang="en-US" dirty="0" smtClean="0"/>
              <a:t>[10] TransactionStore.TransactionMap.trySet current operation transactionid: 357, trying transactionid: 357</a:t>
            </a:r>
          </a:p>
          <a:p>
            <a:r>
              <a:rPr lang="en-US" dirty="0" smtClean="0"/>
              <a:t>[10] TransactionStore.log() transaction:357, logId: 5, mapId: 7, key: 4, oldValue: null 357/4</a:t>
            </a:r>
          </a:p>
          <a:p>
            <a:r>
              <a:rPr lang="en-US" dirty="0" smtClean="0"/>
              <a:t>[10] MVMap.put(p) : writeVersion: 358, key392525651116037, value: [Ljava.lang.Object;@460e2a1a</a:t>
            </a:r>
          </a:p>
          <a:p>
            <a:r>
              <a:rPr lang="en-US" dirty="0" smtClean="0"/>
              <a:t>[10] MVMap.put(p) : writeVersion: 358, key4, value: (4, 110) 357/5</a:t>
            </a:r>
          </a:p>
          <a:p>
            <a:r>
              <a:rPr lang="en-US" dirty="0" smtClean="0"/>
              <a:t>[10] MVTable.addRow - tyring to add index: TEST_DATA:4:org.h2.mvstore.db.MVPrimaryIndex@29444d75, session: #71 (user: ), row: ( /* key:4 */ 4, 110)</a:t>
            </a:r>
          </a:p>
          <a:p>
            <a:r>
              <a:rPr lang="en-US" dirty="0" smtClean="0"/>
              <a:t>[10] MVTable.addRow - tyring to add index: PRIMARY_KEY_2:5:org.h2.mvstore.db.MVDelegateIndex@59690aa4, session: #71 (user: ), row: ( /* key:4 */ 4, 110)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Command.executeUpdate</a:t>
            </a:r>
            <a:r>
              <a:rPr lang="en-US" dirty="0" smtClean="0"/>
              <a:t> try 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Table.fireConstraints</a:t>
            </a:r>
            <a:r>
              <a:rPr lang="en-US" dirty="0" smtClean="0"/>
              <a:t> - </a:t>
            </a:r>
            <a:r>
              <a:rPr lang="en-US" dirty="0" err="1" smtClean="0"/>
              <a:t>checkRight</a:t>
            </a:r>
            <a:r>
              <a:rPr lang="en-US" dirty="0" smtClean="0"/>
              <a:t> with constraint: CONSTRAINT_2:6:org.h2.constraint.ConstraintUnique@6fdb1f78 </a:t>
            </a:r>
            <a:r>
              <a:rPr lang="en-US" dirty="0" err="1" smtClean="0"/>
              <a:t>oldRow</a:t>
            </a:r>
            <a:r>
              <a:rPr lang="en-US" dirty="0" smtClean="0"/>
              <a:t>: ( /* key:4 */ 4, 109), </a:t>
            </a:r>
            <a:r>
              <a:rPr lang="en-US" dirty="0" err="1" smtClean="0"/>
              <a:t>newRow</a:t>
            </a:r>
            <a:r>
              <a:rPr lang="en-US" dirty="0" smtClean="0"/>
              <a:t>: ( /* key:0 */ 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Update.update</a:t>
            </a:r>
            <a:r>
              <a:rPr lang="en-US" dirty="0" smtClean="0"/>
              <a:t> - </a:t>
            </a:r>
            <a:r>
              <a:rPr lang="en-US" dirty="0" err="1" smtClean="0"/>
              <a:t>fireBeforeRow</a:t>
            </a:r>
            <a:r>
              <a:rPr lang="en-US" dirty="0" smtClean="0"/>
              <a:t>: false</a:t>
            </a:r>
          </a:p>
          <a:p>
            <a:r>
              <a:rPr lang="en-US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dirty="0" smtClean="0"/>
              <a:t>[10] TransactionStore.TransactionMap.trySet key: 4, value: null</a:t>
            </a:r>
          </a:p>
          <a:p>
            <a:r>
              <a:rPr lang="en-US" dirty="0" smtClean="0"/>
              <a:t>[10] TransactionStore.log() transaction:357, logId: 4, mapId: 7, key: 4, oldValue: (4, 109)</a:t>
            </a:r>
          </a:p>
          <a:p>
            <a:r>
              <a:rPr lang="en-US" dirty="0" smtClean="0"/>
              <a:t>[10] MVMap.put(p) : writeVersion: 358, key392525651116036, value: [Ljava.lang.Object;@598822d3</a:t>
            </a:r>
          </a:p>
          <a:p>
            <a:r>
              <a:rPr lang="en-US" dirty="0" smtClean="0"/>
              <a:t>[10] TransactionStore.TransactionMap.trySet transaction is commited overwrite the value</a:t>
            </a:r>
          </a:p>
          <a:p>
            <a:r>
              <a:rPr lang="en-US" dirty="0" smtClean="0"/>
              <a:t>[10] MVMap.put(p) : writeVersion: 358, key4, value: null 357/4</a:t>
            </a:r>
          </a:p>
          <a:p>
            <a:r>
              <a:rPr lang="en-US" dirty="0" smtClean="0"/>
              <a:t>[10] TransactionStore.TransactionMap.trySet key: 4, value: (4, 110)</a:t>
            </a:r>
          </a:p>
          <a:p>
            <a:r>
              <a:rPr lang="en-US" dirty="0" smtClean="0"/>
              <a:t>[10] TransactionStore.TransactionMap.trySet current operation transactionid: 357, trying transactionid: 357</a:t>
            </a:r>
          </a:p>
          <a:p>
            <a:r>
              <a:rPr lang="en-US" dirty="0" smtClean="0"/>
              <a:t>[10] TransactionStore.log() transaction:357, logId: 5, mapId: 7, key: 4, oldValue: null 357/4</a:t>
            </a:r>
          </a:p>
          <a:p>
            <a:r>
              <a:rPr lang="en-US" dirty="0" smtClean="0"/>
              <a:t>[10] MVMap.put(p) : writeVersion: 358, key392525651116037, value: [Ljava.lang.Object;@460e2a1a</a:t>
            </a:r>
          </a:p>
          <a:p>
            <a:r>
              <a:rPr lang="en-US" dirty="0" smtClean="0"/>
              <a:t>[10] MVMap.put(p) : writeVersion: 358, key4, value: (4, 110) 357/5</a:t>
            </a:r>
          </a:p>
          <a:p>
            <a:r>
              <a:rPr lang="en-US" dirty="0" smtClean="0"/>
              <a:t>[10] MVTable.addRow - tyring to add index: TEST_DATA:4:org.h2.mvstore.db.MVPrimaryIndex@29444d75, session: #71 (user: ), row: ( /* key:4 */ 4, 110)</a:t>
            </a:r>
          </a:p>
          <a:p>
            <a:r>
              <a:rPr lang="en-US" dirty="0" smtClean="0"/>
              <a:t>[10] MVTable.addRow - tyring to add index: PRIMARY_KEY_2:5:org.h2.mvstore.db.MVDelegateIndex@59690aa4, session: #71 (user: ), row: ( /* key:4 */ 4, 110)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execute query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en-US" dirty="0" smtClean="0"/>
              <a:t>[11] Select.queryFlat - trying to add rows to ResultSet...</a:t>
            </a:r>
          </a:p>
          <a:p>
            <a:r>
              <a:rPr lang="en-US" dirty="0" smtClean="0"/>
              <a:t>[11] Select.queryFlat - add row: , 4, 109[11] MVTable.removeRow - tyring to remove index: PRIMARY_KEY_2:5:org.h2.mvstore.db.MVDelegateIndex@59690aa4, session: #70 (user: ), row: ( /* key:4 */ 4, 109)</a:t>
            </a:r>
          </a:p>
          <a:p>
            <a:r>
              <a:rPr lang="en-US" dirty="0" smtClean="0"/>
              <a:t>[11] MVTable.removeRow - tyring to remove index: TEST_DATA:4:org.h2.mvstore.db.MVPrimaryIndex@29444d75, session: #70 (user: ), row: ( /* key:4 */ 4, 109)[</a:t>
            </a:r>
          </a:p>
          <a:p>
            <a:r>
              <a:rPr lang="en-US" dirty="0" smtClean="0"/>
              <a:t>11] TransactionStore.TransactionMap.trySet key: 4, value: null</a:t>
            </a:r>
          </a:p>
          <a:p>
            <a:r>
              <a:rPr lang="en-US" dirty="0" smtClean="0"/>
              <a:t>[11] TransactionStore.log() transaction:356, logId: 0, mapId: 7, key: 4, oldValue: (4, 109)</a:t>
            </a:r>
          </a:p>
          <a:p>
            <a:r>
              <a:rPr lang="en-US" dirty="0" smtClean="0"/>
              <a:t>[11] MVMap.put(p) : writeVersion: 353, key391426139488256, value: [Ljava.lang.Object;@1069963c</a:t>
            </a:r>
          </a:p>
          <a:p>
            <a:r>
              <a:rPr lang="en-US" dirty="0" smtClean="0"/>
              <a:t>[11] TransactionStore.TransactionMap.trySet transaction is commited overwrite the value</a:t>
            </a:r>
          </a:p>
          <a:p>
            <a:r>
              <a:rPr lang="en-US" dirty="0" smtClean="0"/>
              <a:t>[11] MVMap.put(p) : writeVersion: 353, key4, value: null 356/0</a:t>
            </a:r>
          </a:p>
          <a:p>
            <a:r>
              <a:rPr lang="en-US" dirty="0" smtClean="0"/>
              <a:t>[11] TransactionStore.TransactionMap.trySet key: 4, value: (4, 109)</a:t>
            </a:r>
          </a:p>
          <a:p>
            <a:r>
              <a:rPr lang="en-US" dirty="0" smtClean="0"/>
              <a:t>[11] TransactionStore.TransactionMap.trySet current operation transactionid: 356, trying transactionid: 356</a:t>
            </a:r>
          </a:p>
          <a:p>
            <a:r>
              <a:rPr lang="en-US" dirty="0" smtClean="0"/>
              <a:t>[11] TransactionStore.log() transaction:356, logId: 1, mapId: 7, key: 4, oldValue: null 356/0</a:t>
            </a:r>
          </a:p>
          <a:p>
            <a:r>
              <a:rPr lang="en-US" dirty="0" smtClean="0"/>
              <a:t>[11] MVMap.put(p) : writeVersion: 353, key391426139488257, value: [Ljava.lang.Object;@492b8eca</a:t>
            </a:r>
          </a:p>
          <a:p>
            <a:r>
              <a:rPr lang="en-US" dirty="0" smtClean="0"/>
              <a:t>[11] MVMap.put(p) : writeVersion: 353, key4, value: (4, 109) 356/1</a:t>
            </a:r>
          </a:p>
          <a:p>
            <a:r>
              <a:rPr lang="en-US" dirty="0" smtClean="0"/>
              <a:t>[11] MVTable.addRow - tyring to add index: TEST_DATA:4:org.h2.mvstore.db.MVPrimaryIndex@29444d75, session: #70 (user: ), row: ( /* key:4 v:1 */ 4, 109)[11] MVTable.addRow - tyring to add index: PRIMARY_KEY_2:5:org.h2.mvstore.db.MVDelegateIndex@59690aa4, session: #70 (user: ), row: ( /* key:4 v:1 */ 4, 109)</a:t>
            </a:r>
          </a:p>
          <a:p>
            <a:r>
              <a:rPr lang="en-US" dirty="0" smtClean="0"/>
              <a:t>[11] Select.queryFlat - total added rows: 1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en-US" dirty="0" smtClean="0"/>
              <a:t>[11]set.next ...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mr-IN" dirty="0" smtClean="0"/>
              <a:t>[11]OK!: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76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7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8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7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start committing... logs for transaction: 357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0, value: null 357/0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0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1, value: null 357/1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1 because </a:t>
            </a:r>
            <a:r>
              <a:rPr lang="en-US" dirty="0" err="1" smtClean="0"/>
              <a:t>value.value</a:t>
            </a:r>
            <a:r>
              <a:rPr lang="en-US" dirty="0" smtClean="0"/>
              <a:t> is </a:t>
            </a:r>
            <a:r>
              <a:rPr lang="en-US" dirty="0" err="1" smtClean="0"/>
              <a:t>nul</a:t>
            </a:r>
            <a:endParaRPr lang="en-US" dirty="0" smtClean="0"/>
          </a:p>
          <a:p>
            <a:r>
              <a:rPr lang="en-US" dirty="0" smtClean="0"/>
              <a:t>l[10]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2, value: null 357/2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2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392525651116034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3, value: null 357/3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pair for key: 3 because </a:t>
            </a:r>
            <a:r>
              <a:rPr lang="en-US" dirty="0" err="1" smtClean="0"/>
              <a:t>value.value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 357/5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392525651116036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opening mapId: 7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key: 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put pare for key: 4 because </a:t>
            </a:r>
            <a:r>
              <a:rPr lang="en-US" dirty="0" err="1" smtClean="0"/>
              <a:t>value.value</a:t>
            </a:r>
            <a:r>
              <a:rPr lang="en-US" dirty="0" smtClean="0"/>
              <a:t> has some value</a:t>
            </a:r>
          </a:p>
          <a:p>
            <a:r>
              <a:rPr lang="en-US" dirty="0" smtClean="0"/>
              <a:t>[10] MVMap.put(p) : writeVersion: 358, key4, value: (4, 110)</a:t>
            </a:r>
          </a:p>
          <a:p>
            <a:r>
              <a:rPr lang="en-US" dirty="0" smtClean="0"/>
              <a:t>[10] </a:t>
            </a:r>
            <a:r>
              <a:rPr lang="en-US" dirty="0" err="1" smtClean="0"/>
              <a:t>TransactionStore.TransactionMap.commit</a:t>
            </a:r>
            <a:r>
              <a:rPr lang="en-US" dirty="0" smtClean="0"/>
              <a:t> remove </a:t>
            </a:r>
            <a:r>
              <a:rPr lang="en-US" dirty="0" err="1" smtClean="0"/>
              <a:t>undokey</a:t>
            </a:r>
            <a:r>
              <a:rPr lang="en-US" dirty="0" smtClean="0"/>
              <a:t>: 392525651116037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 </a:t>
            </a:r>
            <a:r>
              <a:rPr lang="mr-IN" dirty="0" err="1" smtClean="0"/>
              <a:t>Command.executeQuery</a:t>
            </a:r>
            <a:r>
              <a:rPr lang="mr-IN" dirty="0" smtClean="0"/>
              <a:t> </a:t>
            </a:r>
            <a:r>
              <a:rPr lang="mr-IN" dirty="0" err="1" smtClean="0"/>
              <a:t>try</a:t>
            </a:r>
            <a:r>
              <a:rPr lang="mr-IN" dirty="0" smtClean="0"/>
              <a:t> 2[11] </a:t>
            </a:r>
            <a:r>
              <a:rPr lang="mr-IN" dirty="0" err="1" smtClean="0"/>
              <a:t>Select.queryFlat</a:t>
            </a:r>
            <a:r>
              <a:rPr lang="mr-IN" dirty="0" smtClean="0"/>
              <a:t> - </a:t>
            </a:r>
            <a:r>
              <a:rPr lang="mr-IN" dirty="0" err="1" smtClean="0"/>
              <a:t>trying</a:t>
            </a:r>
            <a:r>
              <a:rPr lang="mr-IN" dirty="0" smtClean="0"/>
              <a:t> to </a:t>
            </a:r>
            <a:r>
              <a:rPr lang="mr-IN" dirty="0" err="1" smtClean="0"/>
              <a:t>add</a:t>
            </a:r>
            <a:r>
              <a:rPr lang="mr-IN" dirty="0" smtClean="0"/>
              <a:t> </a:t>
            </a:r>
            <a:r>
              <a:rPr lang="mr-IN" dirty="0" err="1" smtClean="0"/>
              <a:t>rows</a:t>
            </a:r>
            <a:r>
              <a:rPr lang="mr-IN" dirty="0" smtClean="0"/>
              <a:t> to </a:t>
            </a:r>
            <a:r>
              <a:rPr lang="mr-IN" dirty="0" err="1" smtClean="0"/>
              <a:t>ResultSet</a:t>
            </a:r>
            <a:r>
              <a:rPr lang="mr-IN" dirty="0" smtClean="0"/>
              <a:t>...</a:t>
            </a:r>
            <a:endParaRPr lang="en-US" dirty="0" smtClean="0"/>
          </a:p>
          <a:p>
            <a:r>
              <a:rPr lang="mr-IN" dirty="0" smtClean="0"/>
              <a:t>[11] </a:t>
            </a:r>
            <a:r>
              <a:rPr lang="mr-IN" dirty="0" err="1" smtClean="0"/>
              <a:t>Select.queryFlat</a:t>
            </a:r>
            <a:r>
              <a:rPr lang="mr-IN" dirty="0" smtClean="0"/>
              <a:t> - </a:t>
            </a:r>
            <a:r>
              <a:rPr lang="mr-IN" dirty="0" err="1" smtClean="0"/>
              <a:t>total</a:t>
            </a:r>
            <a:r>
              <a:rPr lang="mr-IN" dirty="0" smtClean="0"/>
              <a:t> </a:t>
            </a:r>
            <a:r>
              <a:rPr lang="mr-IN" dirty="0" err="1" smtClean="0"/>
              <a:t>added</a:t>
            </a:r>
            <a:r>
              <a:rPr lang="mr-IN" dirty="0" smtClean="0"/>
              <a:t> </a:t>
            </a:r>
            <a:r>
              <a:rPr lang="mr-IN" dirty="0" err="1" smtClean="0"/>
              <a:t>rows</a:t>
            </a:r>
            <a:r>
              <a:rPr lang="mr-IN" dirty="0" smtClean="0"/>
              <a:t>: 0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</a:t>
            </a:r>
            <a:r>
              <a:rPr lang="mr-IN" dirty="0" err="1" smtClean="0"/>
              <a:t>set.next</a:t>
            </a:r>
            <a:r>
              <a:rPr lang="mr-IN" dirty="0" smtClean="0"/>
              <a:t>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</a:t>
            </a:r>
            <a:r>
              <a:rPr lang="mr-IN" dirty="0" err="1" smtClean="0"/>
              <a:t>Found</a:t>
            </a:r>
            <a:r>
              <a:rPr lang="mr-IN" dirty="0" smtClean="0"/>
              <a:t> </a:t>
            </a:r>
            <a:r>
              <a:rPr lang="mr-IN" dirty="0" err="1" smtClean="0"/>
              <a:t>dropped</a:t>
            </a:r>
            <a:r>
              <a:rPr lang="mr-IN" dirty="0" smtClean="0"/>
              <a:t> </a:t>
            </a:r>
            <a:r>
              <a:rPr lang="mr-IN" dirty="0" err="1" smtClean="0"/>
              <a:t>record</a:t>
            </a:r>
            <a:r>
              <a:rPr lang="mr-IN" dirty="0" smtClean="0"/>
              <a:t>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0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 </a:t>
            </a:r>
            <a:r>
              <a:rPr lang="mr-IN" dirty="0" err="1" smtClean="0"/>
              <a:t>Command.executeQuery</a:t>
            </a:r>
            <a:r>
              <a:rPr lang="mr-IN" dirty="0" smtClean="0"/>
              <a:t> </a:t>
            </a:r>
            <a:r>
              <a:rPr lang="mr-IN" dirty="0" err="1" smtClean="0"/>
              <a:t>try</a:t>
            </a:r>
            <a:r>
              <a:rPr lang="mr-IN" dirty="0" smtClean="0"/>
              <a:t> 2[11] </a:t>
            </a:r>
            <a:r>
              <a:rPr lang="mr-IN" dirty="0" err="1" smtClean="0"/>
              <a:t>Select.queryFlat</a:t>
            </a:r>
            <a:r>
              <a:rPr lang="mr-IN" dirty="0" smtClean="0"/>
              <a:t> - </a:t>
            </a:r>
            <a:r>
              <a:rPr lang="mr-IN" dirty="0" err="1" smtClean="0"/>
              <a:t>trying</a:t>
            </a:r>
            <a:r>
              <a:rPr lang="mr-IN" dirty="0" smtClean="0"/>
              <a:t> to </a:t>
            </a:r>
            <a:r>
              <a:rPr lang="mr-IN" dirty="0" err="1" smtClean="0"/>
              <a:t>add</a:t>
            </a:r>
            <a:r>
              <a:rPr lang="mr-IN" dirty="0" smtClean="0"/>
              <a:t> </a:t>
            </a:r>
            <a:r>
              <a:rPr lang="mr-IN" dirty="0" err="1" smtClean="0"/>
              <a:t>rows</a:t>
            </a:r>
            <a:r>
              <a:rPr lang="mr-IN" dirty="0" smtClean="0"/>
              <a:t> to </a:t>
            </a:r>
            <a:r>
              <a:rPr lang="mr-IN" dirty="0" err="1" smtClean="0"/>
              <a:t>ResultSet</a:t>
            </a:r>
            <a:r>
              <a:rPr lang="mr-IN" dirty="0" smtClean="0"/>
              <a:t>...</a:t>
            </a:r>
            <a:endParaRPr lang="en-US" dirty="0" smtClean="0"/>
          </a:p>
          <a:p>
            <a:r>
              <a:rPr lang="mr-IN" dirty="0" smtClean="0"/>
              <a:t>[11] </a:t>
            </a:r>
            <a:r>
              <a:rPr lang="mr-IN" dirty="0" err="1" smtClean="0"/>
              <a:t>Select.queryFlat</a:t>
            </a:r>
            <a:r>
              <a:rPr lang="mr-IN" dirty="0" smtClean="0"/>
              <a:t> - </a:t>
            </a:r>
            <a:r>
              <a:rPr lang="mr-IN" dirty="0" err="1" smtClean="0"/>
              <a:t>total</a:t>
            </a:r>
            <a:r>
              <a:rPr lang="mr-IN" dirty="0" smtClean="0"/>
              <a:t> </a:t>
            </a:r>
            <a:r>
              <a:rPr lang="mr-IN" dirty="0" err="1" smtClean="0"/>
              <a:t>added</a:t>
            </a:r>
            <a:r>
              <a:rPr lang="mr-IN" dirty="0" smtClean="0"/>
              <a:t> </a:t>
            </a:r>
            <a:r>
              <a:rPr lang="mr-IN" dirty="0" err="1" smtClean="0"/>
              <a:t>rows</a:t>
            </a:r>
            <a:r>
              <a:rPr lang="mr-IN" dirty="0" smtClean="0"/>
              <a:t>: 0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</a:t>
            </a:r>
            <a:r>
              <a:rPr lang="mr-IN" dirty="0" err="1" smtClean="0"/>
              <a:t>set.next</a:t>
            </a:r>
            <a:r>
              <a:rPr lang="mr-IN" dirty="0" smtClean="0"/>
              <a:t>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</a:t>
            </a:r>
            <a:r>
              <a:rPr lang="mr-IN" dirty="0" err="1" smtClean="0"/>
              <a:t>Found</a:t>
            </a:r>
            <a:r>
              <a:rPr lang="mr-IN" dirty="0" smtClean="0"/>
              <a:t> </a:t>
            </a:r>
            <a:r>
              <a:rPr lang="mr-IN" dirty="0" err="1" smtClean="0"/>
              <a:t>dropped</a:t>
            </a:r>
            <a:r>
              <a:rPr lang="mr-IN" dirty="0" smtClean="0"/>
              <a:t> </a:t>
            </a:r>
            <a:r>
              <a:rPr lang="mr-IN" dirty="0" err="1" smtClean="0"/>
              <a:t>record</a:t>
            </a:r>
            <a:r>
              <a:rPr lang="mr-IN" dirty="0" smtClean="0"/>
              <a:t>: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mr-IN" dirty="0" smtClean="0"/>
              <a:t>[11][selector] execute query ...</a:t>
            </a:r>
            <a:endParaRPr lang="en-US" dirty="0" smtClean="0"/>
          </a:p>
          <a:p>
            <a:r>
              <a:rPr lang="mr-IN" dirty="0" smtClean="0"/>
              <a:t>[11]===============================================</a:t>
            </a:r>
            <a:endParaRPr lang="en-US" dirty="0" smtClean="0"/>
          </a:p>
          <a:p>
            <a:r>
              <a:rPr lang="en-US" dirty="0" smtClean="0"/>
              <a:t>[11] Select.queryFlat - trying to add rows to ResultSet...</a:t>
            </a:r>
          </a:p>
          <a:p>
            <a:r>
              <a:rPr lang="en-US" dirty="0" smtClean="0"/>
              <a:t>[11] Select.queryFlat - add row: , 4, 109[11] MVTable.removeRow - tyring to remove index: PRIMARY_KEY_2:5:org.h2.mvstore.db.MVDelegateIndex@59690aa4, session: #70 (user: ), row: ( /* key:4 */ 4, 109)</a:t>
            </a:r>
          </a:p>
          <a:p>
            <a:r>
              <a:rPr lang="en-US" dirty="0" smtClean="0"/>
              <a:t>[11] MVTable.removeRow - tyring to remove index: TEST_DATA:4:org.h2.mvstore.db.MVPrimaryIndex@29444d75, session: #70 (user: ), row: ( /* key:4 */ 4, 109)[</a:t>
            </a:r>
          </a:p>
          <a:p>
            <a:r>
              <a:rPr lang="en-US" dirty="0" smtClean="0"/>
              <a:t>11] TransactionStore.TransactionMap.trySet key: 4, value: null</a:t>
            </a:r>
          </a:p>
          <a:p>
            <a:r>
              <a:rPr lang="en-US" dirty="0" smtClean="0"/>
              <a:t>[11] TransactionStore.log() transaction:356, logId: 0, mapId: 7, key: 4, oldValue: (4, 109)</a:t>
            </a:r>
          </a:p>
          <a:p>
            <a:r>
              <a:rPr lang="en-US" dirty="0" smtClean="0"/>
              <a:t>[11] MVMap.put(p) : writeVersion: 353, key391426139488256, value: [Ljava.lang.Object;@1069963c</a:t>
            </a:r>
          </a:p>
          <a:p>
            <a:r>
              <a:rPr lang="en-US" dirty="0" smtClean="0"/>
              <a:t>[11] TransactionStore.TransactionMap.trySet transaction is commited overwrite the value</a:t>
            </a:r>
          </a:p>
          <a:p>
            <a:r>
              <a:rPr lang="en-US" dirty="0" smtClean="0"/>
              <a:t>[11] MVMap.put(p) : writeVersion: 353, key4, value: null 356/0</a:t>
            </a:r>
          </a:p>
          <a:p>
            <a:r>
              <a:rPr lang="en-US" dirty="0" smtClean="0"/>
              <a:t>[11] TransactionStore.TransactionMap.trySet key: 4, value: (4, 109)</a:t>
            </a:r>
          </a:p>
          <a:p>
            <a:r>
              <a:rPr lang="en-US" dirty="0" smtClean="0"/>
              <a:t>[11] TransactionStore.TransactionMap.trySet current operation transactionid: 356, trying transactionid: 356</a:t>
            </a:r>
          </a:p>
          <a:p>
            <a:r>
              <a:rPr lang="en-US" dirty="0" smtClean="0"/>
              <a:t>[11] TransactionStore.log() transaction:356, logId: 1, mapId: 7, key: 4, oldValue: null 356/0</a:t>
            </a:r>
          </a:p>
          <a:p>
            <a:r>
              <a:rPr lang="en-US" dirty="0" smtClean="0"/>
              <a:t>[11] MVMap.put(p) : writeVersion: 353, key391426139488257, value: [Ljava.lang.Object;@492b8eca</a:t>
            </a:r>
          </a:p>
          <a:p>
            <a:r>
              <a:rPr lang="en-US" dirty="0" smtClean="0"/>
              <a:t>[11] MVMap.put(p) : writeVersion: 353, key4, value: (4, 109) 356/1</a:t>
            </a:r>
          </a:p>
          <a:p>
            <a:r>
              <a:rPr lang="en-US" dirty="0" smtClean="0"/>
              <a:t>[11] MVTable.addRow - tyring to add index: TEST_DATA:4:org.h2.mvstore.db.MVPrimaryIndex@29444d75, session: #70 (user: ), row: ( /* key:4 v:1 */ 4, 109)[11] MVTable.addRow - tyring to add index: PRIMARY_KEY_2:5:org.h2.mvstore.db.MVDelegateIndex@59690aa4, session: #70 (user: ), row: ( /* key:4 v:1 */ 4, 109)</a:t>
            </a:r>
          </a:p>
          <a:p>
            <a:r>
              <a:rPr lang="en-US" dirty="0" smtClean="0"/>
              <a:t>[11] Select.queryFlat - total added rows: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8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[10] MVTable.removeRow - tyring to remove index: PRIMARY_KEY_2:5:org.h2.mvstore.db.MVDelegateIndex@59690aa4, session: #71 (user: ), row: ( /* key:0 */ 0, 109)</a:t>
            </a:r>
          </a:p>
          <a:p>
            <a:r>
              <a:rPr lang="en-US" sz="1200" baseline="0" dirty="0" smtClean="0"/>
              <a:t>[10] MVTable.removeRow - tyring to remove index: TEST_DATA:4:org.h2.mvstore.db.MVPrimaryIndex@29444d75, session: #71 (user: ), row: ( /* key:0 */ 0, 109)</a:t>
            </a:r>
          </a:p>
          <a:p>
            <a:r>
              <a:rPr lang="en-US" sz="1200" baseline="0" dirty="0" smtClean="0"/>
              <a:t>[10] TransactionStore.TransactionMap.trySet key: 0, value: null</a:t>
            </a:r>
          </a:p>
          <a:p>
            <a:r>
              <a:rPr lang="en-US" sz="1200" baseline="0" dirty="0" smtClean="0"/>
              <a:t>[10] TransactionStore.log() transaction:357, logId: 0, mapId: 7, key: 0, oldValue: (0, 109)</a:t>
            </a:r>
          </a:p>
          <a:p>
            <a:r>
              <a:rPr lang="en-US" sz="1200" baseline="0" dirty="0" smtClean="0"/>
              <a:t>[10] MVMap.put(p) : writeVersion: 353, key392525651116032, value: [Ljava.lang.Object;@2c204ffb</a:t>
            </a:r>
          </a:p>
          <a:p>
            <a:r>
              <a:rPr lang="en-US" sz="1200" baseline="0" dirty="0" smtClean="0"/>
              <a:t>[10] TransactionStore.TransactionMap.trySet transaction is commited overwrite the value</a:t>
            </a:r>
          </a:p>
          <a:p>
            <a:r>
              <a:rPr lang="en-US" sz="1200" baseline="0" dirty="0" smtClean="0"/>
              <a:t>[10] MVMap.put(p) : writeVersion: 353, key0, value: null 357/0</a:t>
            </a:r>
          </a:p>
          <a:p>
            <a:r>
              <a:rPr lang="en-US" sz="1200" baseline="0" dirty="0" smtClean="0"/>
              <a:t>[10] MVTable.removeRow - tyring to remove index: PRIMARY_KEY_2:5:org.h2.mvstore.db.MVDelegateIndex@59690aa4, session: #71 (user: ), row: ( /* key:1 */ 1, 109)</a:t>
            </a:r>
          </a:p>
          <a:p>
            <a:r>
              <a:rPr lang="en-US" sz="1200" baseline="0" dirty="0" smtClean="0"/>
              <a:t>[10] MVTable.removeRow - tyring to remove index: TEST_DATA:4:org.h2.mvstore.db.MVPrimaryIndex@29444d75, session: #71 (user: ), row: ( /* key:1 */ 1, 109)</a:t>
            </a:r>
          </a:p>
          <a:p>
            <a:r>
              <a:rPr lang="en-US" sz="1200" baseline="0" dirty="0" smtClean="0"/>
              <a:t>[10] TransactionStore.TransactionMap.trySet key: 1, value: null</a:t>
            </a:r>
          </a:p>
          <a:p>
            <a:r>
              <a:rPr lang="en-US" sz="1200" baseline="0" dirty="0" smtClean="0"/>
              <a:t>[10] TransactionStore.log() transaction:357, logId: 1, mapId: 7, key: 1, oldValue: (1, 109)</a:t>
            </a:r>
          </a:p>
          <a:p>
            <a:r>
              <a:rPr lang="en-US" sz="1200" baseline="0" dirty="0" smtClean="0"/>
              <a:t>[10] MVMap.put(p) : writeVersion: 353, key392525651116033, value: [Ljava.lang.Object;@42963e3e</a:t>
            </a:r>
          </a:p>
          <a:p>
            <a:r>
              <a:rPr lang="en-US" sz="1200" baseline="0" dirty="0" smtClean="0"/>
              <a:t>[10] TransactionStore.TransactionMap.trySet transaction is commited overwrite the value</a:t>
            </a:r>
          </a:p>
          <a:p>
            <a:r>
              <a:rPr lang="en-US" sz="1200" baseline="0" dirty="0" smtClean="0"/>
              <a:t>[10] MVMap.put(p) : writeVersion: 353, key1, value: null 357/1</a:t>
            </a:r>
          </a:p>
          <a:p>
            <a:r>
              <a:rPr lang="en-US" sz="1200" baseline="0" dirty="0" smtClean="0"/>
              <a:t>[10] MVTable.removeRow - tyring to remove index: PRIMARY_KEY_2:5:org.h2.mvstore.db.MVDelegateIndex@59690aa4, session: #71 (user: ), row: ( /* key:2 */ 2, 109)</a:t>
            </a:r>
          </a:p>
          <a:p>
            <a:r>
              <a:rPr lang="en-US" sz="1200" baseline="0" dirty="0" smtClean="0"/>
              <a:t>[10] MVTable.removeRow - tyring to remove index: TEST_DATA:4:org.h2.mvstore.db.MVPrimaryIndex@29444d75, session: #71 (user: ), row: ( /* key:2 */ 2, 109)</a:t>
            </a:r>
          </a:p>
          <a:p>
            <a:r>
              <a:rPr lang="en-US" sz="1200" baseline="0" dirty="0" smtClean="0"/>
              <a:t>[10] TransactionStore.TransactionMap.trySet key: 2, value: null</a:t>
            </a:r>
          </a:p>
          <a:p>
            <a:r>
              <a:rPr lang="en-US" sz="1200" baseline="0" dirty="0" smtClean="0"/>
              <a:t>[10] TransactionStore.log() transaction:357, logId: 2, mapId: 7, key: 2, oldValue: (2, 109)</a:t>
            </a:r>
          </a:p>
          <a:p>
            <a:r>
              <a:rPr lang="en-US" sz="1200" baseline="0" dirty="0" smtClean="0"/>
              <a:t>[10] MVMap.put(p) : writeVersion: 353, key392525651116034, value: [Ljava.lang.Object;@6af0a41</a:t>
            </a:r>
          </a:p>
          <a:p>
            <a:r>
              <a:rPr lang="en-US" sz="1200" baseline="0" dirty="0" smtClean="0"/>
              <a:t>[10] TransactionStore.TransactionMap.trySet transaction is commited overwrite the value</a:t>
            </a:r>
          </a:p>
          <a:p>
            <a:r>
              <a:rPr lang="en-US" sz="1200" baseline="0" dirty="0" smtClean="0"/>
              <a:t>[10] MVMap.put(p) : writeVersion: 353, key2, value: null 357/2</a:t>
            </a:r>
          </a:p>
          <a:p>
            <a:r>
              <a:rPr lang="en-US" sz="1200" baseline="0" dirty="0" smtClean="0"/>
              <a:t>[10] MVTable.removeRow - tyring to remove index: PRIMARY_KEY_2:5:org.h2.mvstore.db.MVDelegateIndex@59690aa4, session: #71 (user: ), row: ( /* key:3 */ 3, 109)</a:t>
            </a:r>
          </a:p>
          <a:p>
            <a:r>
              <a:rPr lang="en-US" sz="1200" baseline="0" dirty="0" smtClean="0"/>
              <a:t>[10] MVTable.removeRow - tyring to remove index: TEST_DATA:4:org.h2.mvstore.db.MVPrimaryIndex@29444d75, session: #71 (user: ), row: ( /* key:3 */ 3, 109)</a:t>
            </a:r>
          </a:p>
          <a:p>
            <a:r>
              <a:rPr lang="en-US" sz="1200" baseline="0" dirty="0" smtClean="0"/>
              <a:t>[10] TransactionStore.TransactionMap.trySet key: 3, value: null</a:t>
            </a:r>
          </a:p>
          <a:p>
            <a:r>
              <a:rPr lang="en-US" sz="1200" baseline="0" dirty="0" smtClean="0"/>
              <a:t>[10] TransactionStore.log() transaction:357, logId: 3, mapId: 7, key: 3, oldValue: (3, 109)</a:t>
            </a:r>
          </a:p>
          <a:p>
            <a:r>
              <a:rPr lang="en-US" sz="1200" baseline="0" dirty="0" smtClean="0"/>
              <a:t>[10] MVMap.put(p) : writeVersion: 353, key392525651116035, value: [Ljava.lang.Object;@45bf4a29</a:t>
            </a:r>
          </a:p>
          <a:p>
            <a:r>
              <a:rPr lang="en-US" sz="1200" baseline="0" dirty="0" smtClean="0"/>
              <a:t>[10] TransactionStore.TransactionMap.trySet transaction is commited overwrite the value</a:t>
            </a:r>
          </a:p>
          <a:p>
            <a:r>
              <a:rPr lang="en-US" sz="1200" baseline="0" dirty="0" smtClean="0"/>
              <a:t>[10] MVMap.put(p) : writeVersion: 353, key3, value: null 357/3</a:t>
            </a:r>
          </a:p>
          <a:p>
            <a:r>
              <a:rPr lang="en-US" sz="1200" baseline="0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sz="1200" baseline="0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sz="1200" baseline="0" dirty="0" smtClean="0"/>
              <a:t>[10] TransactionStore.TransactionMap.trySet key: 4, value: null</a:t>
            </a:r>
          </a:p>
          <a:p>
            <a:r>
              <a:rPr lang="en-US" sz="1200" baseline="0" dirty="0" smtClean="0"/>
              <a:t>[10] TransactionStore.TransactionMap.trySet current operation transactionid: 356, trying transactionid: 357</a:t>
            </a:r>
          </a:p>
          <a:p>
            <a:r>
              <a:rPr lang="en-US" sz="1200" baseline="0" dirty="0" smtClean="0"/>
              <a:t>[10] TransactionStore.TransactionMap.trySet not yet committed</a:t>
            </a:r>
          </a:p>
          <a:p>
            <a:r>
              <a:rPr lang="en-US" sz="1200" baseline="0" dirty="0" smtClean="0"/>
              <a:t>[10] MVTable.removeRow - </a:t>
            </a:r>
            <a:r>
              <a:rPr lang="en-US" sz="1200" baseline="0" dirty="0" err="1" smtClean="0"/>
              <a:t>throwable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key:0 */ 0,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key:0 */ 0, 109)</a:t>
            </a:r>
          </a:p>
          <a:p>
            <a:r>
              <a:rPr lang="en-US" sz="2400" baseline="0" dirty="0" smtClean="0"/>
              <a:t>[10] TransactionStore.TransactionMap.trySet key: 0, value: null</a:t>
            </a:r>
          </a:p>
          <a:p>
            <a:r>
              <a:rPr lang="en-US" sz="2400" baseline="0" dirty="0" smtClean="0"/>
              <a:t>[10] TransactionStore.log() transaction:357, logId: 0, mapId: 7, key: 0, oldValue: (0, 109)</a:t>
            </a:r>
          </a:p>
          <a:p>
            <a:r>
              <a:rPr lang="en-US" sz="2400" baseline="0" dirty="0" smtClean="0"/>
              <a:t>[10] MVMap.put(p) : writeVersion: 353, key392525651116032, value: [Ljava.lang.Object;@2c204ffb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key0, value: null 357/0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key:1 */ 1,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key:1 */ 1, 109)</a:t>
            </a:r>
          </a:p>
          <a:p>
            <a:r>
              <a:rPr lang="en-US" sz="2400" baseline="0" dirty="0" smtClean="0"/>
              <a:t>[10] TransactionStore.TransactionMap.trySet key: 1, value: null</a:t>
            </a:r>
          </a:p>
          <a:p>
            <a:r>
              <a:rPr lang="en-US" sz="2400" baseline="0" dirty="0" smtClean="0"/>
              <a:t>[10] TransactionStore.log() transaction:357, logId: 1, mapId: 7, key: 1, oldValue: (1, 109)</a:t>
            </a:r>
          </a:p>
          <a:p>
            <a:r>
              <a:rPr lang="en-US" sz="2400" baseline="0" dirty="0" smtClean="0"/>
              <a:t>[10] MVMap.put(p) : writeVersion: 353, key392525651116033, value: [Ljava.lang.Object;@42963e3e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key1, value: null 357/1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key:2 */ 2,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key:2 */ 2, 109)</a:t>
            </a:r>
          </a:p>
          <a:p>
            <a:r>
              <a:rPr lang="en-US" sz="2400" baseline="0" dirty="0" smtClean="0"/>
              <a:t>[10] TransactionStore.TransactionMap.trySet key: 2, value: null</a:t>
            </a:r>
          </a:p>
          <a:p>
            <a:r>
              <a:rPr lang="en-US" sz="2400" baseline="0" dirty="0" smtClean="0"/>
              <a:t>[10] TransactionStore.log() transaction:357, logId: 2, mapId: 7, key: 2, oldValue: (2, 109)</a:t>
            </a:r>
          </a:p>
          <a:p>
            <a:r>
              <a:rPr lang="en-US" sz="2400" baseline="0" dirty="0" smtClean="0"/>
              <a:t>[10] MVMap.put(p) : writeVersion: 353, key392525651116034, value: [Ljava.lang.Object;@6af0a41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key2, value: null 357/2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key:3 */ 3,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key:3 */ 3, 109)</a:t>
            </a:r>
          </a:p>
          <a:p>
            <a:r>
              <a:rPr lang="en-US" sz="2400" baseline="0" dirty="0" smtClean="0"/>
              <a:t>[10] TransactionStore.TransactionMap.trySet key: 3, value: null</a:t>
            </a:r>
          </a:p>
          <a:p>
            <a:r>
              <a:rPr lang="en-US" sz="2400" baseline="0" dirty="0" smtClean="0"/>
              <a:t>[10] TransactionStore.log() transaction:357, logId: 3, mapId: 7, key: 3, oldValue: (3, 109)</a:t>
            </a:r>
          </a:p>
          <a:p>
            <a:r>
              <a:rPr lang="en-US" sz="2400" baseline="0" dirty="0" smtClean="0"/>
              <a:t>[10] MVMap.put(p) : writeVersion: 353, key392525651116035, value: [Ljava.lang.Object;@45bf4a29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key3, value: null 357/3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sz="2400" baseline="0" dirty="0" smtClean="0"/>
              <a:t>[10] TransactionStore.TransactionMap.trySet key: 4, value: null</a:t>
            </a:r>
          </a:p>
          <a:p>
            <a:r>
              <a:rPr lang="en-US" sz="2400" baseline="0" dirty="0" smtClean="0"/>
              <a:t>[10] TransactionStore.TransactionMap.trySet current operation transactionid: 356, trying transactionid: 357</a:t>
            </a:r>
          </a:p>
          <a:p>
            <a:r>
              <a:rPr lang="en-US" sz="2400" baseline="0" dirty="0" smtClean="0"/>
              <a:t>[10] TransactionStore.TransactionMap.trySet not yet committed</a:t>
            </a:r>
          </a:p>
          <a:p>
            <a:r>
              <a:rPr lang="en-US" sz="2400" baseline="0" dirty="0" smtClean="0"/>
              <a:t>[10] MVTable.removeRow - </a:t>
            </a:r>
            <a:r>
              <a:rPr lang="en-US" sz="2400" baseline="0" dirty="0" err="1" smtClean="0"/>
              <a:t>throwable</a:t>
            </a:r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key:0 */ 0,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key:0 */ 0, 109)</a:t>
            </a:r>
          </a:p>
          <a:p>
            <a:r>
              <a:rPr lang="en-US" sz="2400" baseline="0" dirty="0" smtClean="0"/>
              <a:t>[10] TransactionStore.TransactionMap.trySet key: 0, value: null</a:t>
            </a:r>
          </a:p>
          <a:p>
            <a:r>
              <a:rPr lang="en-US" sz="2400" baseline="0" dirty="0" smtClean="0"/>
              <a:t>[10] TransactionStore.log() transaction:357, logId: 0, mapId: 7, key: 0, oldValue: (0, 109)</a:t>
            </a:r>
          </a:p>
          <a:p>
            <a:r>
              <a:rPr lang="en-US" sz="2400" baseline="0" dirty="0" smtClean="0"/>
              <a:t>[10] MVMap.put(p) : writeVersion: 353, key392525651116032, value: [Ljava.lang.Object;@2c204ffb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key0, value: null 357/0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key:1 */ 1,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key:1 */ 1, 109)</a:t>
            </a:r>
          </a:p>
          <a:p>
            <a:r>
              <a:rPr lang="en-US" sz="2400" baseline="0" dirty="0" smtClean="0"/>
              <a:t>[10] TransactionStore.TransactionMap.trySet key: 1, value: null</a:t>
            </a:r>
          </a:p>
          <a:p>
            <a:r>
              <a:rPr lang="en-US" sz="2400" baseline="0" dirty="0" smtClean="0"/>
              <a:t>[10] TransactionStore.log() transaction:357, logId: 1, mapId: 7, key: 1, oldValue: (1, 109)</a:t>
            </a:r>
          </a:p>
          <a:p>
            <a:r>
              <a:rPr lang="en-US" sz="2400" baseline="0" dirty="0" smtClean="0"/>
              <a:t>[10] MVMap.put(p) : writeVersion: 353, key392525651116033, value: [Ljava.lang.Object;@42963e3e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key1, value: null 357/1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key:2 */ 2,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key:2 */ 2, 109)</a:t>
            </a:r>
          </a:p>
          <a:p>
            <a:r>
              <a:rPr lang="en-US" sz="2400" baseline="0" dirty="0" smtClean="0"/>
              <a:t>[10] TransactionStore.TransactionMap.trySet key: 2, value: null</a:t>
            </a:r>
          </a:p>
          <a:p>
            <a:r>
              <a:rPr lang="en-US" sz="2400" baseline="0" dirty="0" smtClean="0"/>
              <a:t>[10] TransactionStore.log() transaction:357, logId: 2, mapId: 7, key: 2, oldValue: (2, 109)</a:t>
            </a:r>
          </a:p>
          <a:p>
            <a:r>
              <a:rPr lang="en-US" sz="2400" baseline="0" dirty="0" smtClean="0"/>
              <a:t>[10] MVMap.put(p) : writeVersion: 353, key392525651116034, value: [Ljava.lang.Object;@6af0a41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key2, value: null 357/2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key:3 */ 3,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key:3 */ 3, 109)</a:t>
            </a:r>
          </a:p>
          <a:p>
            <a:r>
              <a:rPr lang="en-US" sz="2400" baseline="0" dirty="0" smtClean="0"/>
              <a:t>[10] TransactionStore.TransactionMap.trySet key: 3, value: null</a:t>
            </a:r>
          </a:p>
          <a:p>
            <a:r>
              <a:rPr lang="en-US" sz="2400" baseline="0" dirty="0" smtClean="0"/>
              <a:t>[10] TransactionStore.log() transaction:357, logId: 3, mapId: 7, key: 3, oldValue: (3, 109)</a:t>
            </a:r>
          </a:p>
          <a:p>
            <a:r>
              <a:rPr lang="en-US" sz="2400" baseline="0" dirty="0" smtClean="0"/>
              <a:t>[10] MVMap.put(p) : writeVersion: 353, key392525651116035, value: [Ljava.lang.Object;@45bf4a29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key3, value: null 357/3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sz="2400" baseline="0" dirty="0" smtClean="0"/>
              <a:t>[10] TransactionStore.TransactionMap.trySet key: 4, value: null</a:t>
            </a:r>
          </a:p>
          <a:p>
            <a:r>
              <a:rPr lang="en-US" sz="2400" baseline="0" dirty="0" smtClean="0"/>
              <a:t>[10] TransactionStore.TransactionMap.trySet current operation transactionid: 356, trying transactionid: 357</a:t>
            </a:r>
          </a:p>
          <a:p>
            <a:r>
              <a:rPr lang="en-US" sz="2400" baseline="0" dirty="0" smtClean="0"/>
              <a:t>[10] TransactionStore.TransactionMap.trySet not yet committed</a:t>
            </a:r>
          </a:p>
          <a:p>
            <a:r>
              <a:rPr lang="en-US" sz="2400" baseline="0" dirty="0" smtClean="0"/>
              <a:t>[10] MVTable.removeRow - </a:t>
            </a:r>
            <a:r>
              <a:rPr lang="en-US" sz="2400" baseline="0" dirty="0" err="1" smtClean="0"/>
              <a:t>throwable</a:t>
            </a:r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9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key:0 */ 0,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key:0 */ 0, 109)</a:t>
            </a:r>
          </a:p>
          <a:p>
            <a:r>
              <a:rPr lang="en-US" sz="2400" baseline="0" dirty="0" smtClean="0"/>
              <a:t>[10] TransactionStore.TransactionMap.trySet key: 0, value: null</a:t>
            </a:r>
          </a:p>
          <a:p>
            <a:r>
              <a:rPr lang="en-US" sz="2400" baseline="0" dirty="0" smtClean="0"/>
              <a:t>[10] TransactionStore.log() transaction:357, logId: 0, mapId: 7, key: 0, oldValue: (0, 109)</a:t>
            </a:r>
          </a:p>
          <a:p>
            <a:r>
              <a:rPr lang="en-US" sz="2400" baseline="0" dirty="0" smtClean="0"/>
              <a:t>[10] MVMap.put(p) : writeVersion: 353, key392525651116032, value: [Ljava.lang.Object;@2c204ffb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key0, value: null 357/0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key:1 */ 1,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key:1 */ 1, 109)</a:t>
            </a:r>
          </a:p>
          <a:p>
            <a:r>
              <a:rPr lang="en-US" sz="2400" baseline="0" dirty="0" smtClean="0"/>
              <a:t>[10] TransactionStore.TransactionMap.trySet key: 1, value: null</a:t>
            </a:r>
          </a:p>
          <a:p>
            <a:r>
              <a:rPr lang="en-US" sz="2400" baseline="0" dirty="0" smtClean="0"/>
              <a:t>[10] TransactionStore.log() transaction:357, logId: 1, mapId: 7, key: 1, oldValue: (1, 109)</a:t>
            </a:r>
          </a:p>
          <a:p>
            <a:r>
              <a:rPr lang="en-US" sz="2400" baseline="0" dirty="0" smtClean="0"/>
              <a:t>[10] MVMap.put(p) : writeVersion: 353, key392525651116033, value: [Ljava.lang.Object;@42963e3e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key1, value: null 357/1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key:2 */ 2,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key:2 */ 2, 109)</a:t>
            </a:r>
          </a:p>
          <a:p>
            <a:r>
              <a:rPr lang="en-US" sz="2400" baseline="0" dirty="0" smtClean="0"/>
              <a:t>[10] TransactionStore.TransactionMap.trySet key: 2, value: null</a:t>
            </a:r>
          </a:p>
          <a:p>
            <a:r>
              <a:rPr lang="en-US" sz="2400" baseline="0" dirty="0" smtClean="0"/>
              <a:t>[10] TransactionStore.log() transaction:357, logId: 2, mapId: 7, key: 2, oldValue: (2, 109)</a:t>
            </a:r>
          </a:p>
          <a:p>
            <a:r>
              <a:rPr lang="en-US" sz="2400" baseline="0" dirty="0" smtClean="0"/>
              <a:t>[10] MVMap.put(p) : writeVersion: 353, key392525651116034, value: [Ljava.lang.Object;@6af0a41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key2, value: null 357/2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key:3 */ 3,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key:3 */ 3, 109)</a:t>
            </a:r>
          </a:p>
          <a:p>
            <a:r>
              <a:rPr lang="en-US" sz="2400" baseline="0" dirty="0" smtClean="0"/>
              <a:t>[10] TransactionStore.TransactionMap.trySet key: 3, value: null</a:t>
            </a:r>
          </a:p>
          <a:p>
            <a:r>
              <a:rPr lang="en-US" sz="2400" baseline="0" dirty="0" smtClean="0"/>
              <a:t>[10] TransactionStore.log() transaction:357, logId: 3, mapId: 7, key: 3, oldValue: (3, 109)</a:t>
            </a:r>
          </a:p>
          <a:p>
            <a:r>
              <a:rPr lang="en-US" sz="2400" baseline="0" dirty="0" smtClean="0"/>
              <a:t>[10] MVMap.put(p) : writeVersion: 353, key392525651116035, value: [Ljava.lang.Object;@45bf4a29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key3, value: null 357/3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sz="2400" baseline="0" dirty="0" smtClean="0"/>
              <a:t>[10] TransactionStore.TransactionMap.trySet key: 4, value: null</a:t>
            </a:r>
          </a:p>
          <a:p>
            <a:r>
              <a:rPr lang="en-US" sz="2400" baseline="0" dirty="0" smtClean="0"/>
              <a:t>[10] TransactionStore.TransactionMap.trySet current operation transactionid: 356, trying transactionid: 357</a:t>
            </a:r>
          </a:p>
          <a:p>
            <a:r>
              <a:rPr lang="en-US" sz="2400" baseline="0" dirty="0" smtClean="0"/>
              <a:t>[10] TransactionStore.TransactionMap.trySet not yet committed</a:t>
            </a:r>
          </a:p>
          <a:p>
            <a:r>
              <a:rPr lang="en-US" sz="2400" baseline="0" dirty="0" smtClean="0"/>
              <a:t>[10] MVTable.removeRow - </a:t>
            </a:r>
            <a:r>
              <a:rPr lang="en-US" sz="2400" baseline="0" dirty="0" err="1" smtClean="0"/>
              <a:t>throwable</a:t>
            </a:r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key:0 */ 0,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key:0 */ 0, 109)</a:t>
            </a:r>
          </a:p>
          <a:p>
            <a:r>
              <a:rPr lang="en-US" sz="2400" baseline="0" dirty="0" smtClean="0"/>
              <a:t>[10] TransactionStore.TransactionMap.trySet key: 0, value: null</a:t>
            </a:r>
          </a:p>
          <a:p>
            <a:r>
              <a:rPr lang="en-US" sz="2400" baseline="0" dirty="0" smtClean="0"/>
              <a:t>[10] TransactionStore.log() transaction:357, logId: 0, mapId: 7, key: 0, oldValue: (0, 109)</a:t>
            </a:r>
          </a:p>
          <a:p>
            <a:r>
              <a:rPr lang="en-US" sz="2400" baseline="0" dirty="0" smtClean="0"/>
              <a:t>[10] MVMap.put(p) : writeVersion: 353, key392525651116032, value: [Ljava.lang.Object;@2c204ffb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key0, value: null 357/0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key:1 */ 1,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key:1 */ 1, 109)</a:t>
            </a:r>
          </a:p>
          <a:p>
            <a:r>
              <a:rPr lang="en-US" sz="2400" baseline="0" dirty="0" smtClean="0"/>
              <a:t>[10] TransactionStore.TransactionMap.trySet key: 1, value: null</a:t>
            </a:r>
          </a:p>
          <a:p>
            <a:r>
              <a:rPr lang="en-US" sz="2400" baseline="0" dirty="0" smtClean="0"/>
              <a:t>[10] TransactionStore.log() transaction:357, logId: 1, mapId: 7, key: 1, oldValue: (1, 109)</a:t>
            </a:r>
          </a:p>
          <a:p>
            <a:r>
              <a:rPr lang="en-US" sz="2400" baseline="0" dirty="0" smtClean="0"/>
              <a:t>[10] MVMap.put(p) : writeVersion: 353, key392525651116033, value: [Ljava.lang.Object;@42963e3e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key1, value: null 357/1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key:2 */ 2,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key:2 */ 2, 109)</a:t>
            </a:r>
          </a:p>
          <a:p>
            <a:r>
              <a:rPr lang="en-US" sz="2400" baseline="0" dirty="0" smtClean="0"/>
              <a:t>[10] TransactionStore.TransactionMap.trySet key: 2, value: null</a:t>
            </a:r>
          </a:p>
          <a:p>
            <a:r>
              <a:rPr lang="en-US" sz="2400" baseline="0" dirty="0" smtClean="0"/>
              <a:t>[10] TransactionStore.log() transaction:357, logId: 2, mapId: 7, key: 2, oldValue: (2, 109)</a:t>
            </a:r>
          </a:p>
          <a:p>
            <a:r>
              <a:rPr lang="en-US" sz="2400" baseline="0" dirty="0" smtClean="0"/>
              <a:t>[10] MVMap.put(p) : writeVersion: 353, key392525651116034, value: [Ljava.lang.Object;@6af0a41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key2, value: null 357/2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key:3 */ 3,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key:3 */ 3, 109)</a:t>
            </a:r>
          </a:p>
          <a:p>
            <a:r>
              <a:rPr lang="en-US" sz="2400" baseline="0" dirty="0" smtClean="0"/>
              <a:t>[10] TransactionStore.TransactionMap.trySet key: 3, value: null</a:t>
            </a:r>
          </a:p>
          <a:p>
            <a:r>
              <a:rPr lang="en-US" sz="2400" baseline="0" dirty="0" smtClean="0"/>
              <a:t>[10] TransactionStore.log() transaction:357, logId: 3, mapId: 7, key: 3, oldValue: (3, 109)</a:t>
            </a:r>
          </a:p>
          <a:p>
            <a:r>
              <a:rPr lang="en-US" sz="2400" baseline="0" dirty="0" smtClean="0"/>
              <a:t>[10] MVMap.put(p) : writeVersion: 353, key392525651116035, value: [Ljava.lang.Object;@45bf4a29</a:t>
            </a:r>
          </a:p>
          <a:p>
            <a:r>
              <a:rPr lang="en-US" sz="2400" baseline="0" dirty="0" smtClean="0"/>
              <a:t>[10] TransactionStore.TransactionMap.trySet transaction is commited overwrite the value</a:t>
            </a:r>
          </a:p>
          <a:p>
            <a:r>
              <a:rPr lang="en-US" sz="2400" baseline="0" dirty="0" smtClean="0"/>
              <a:t>[10] MVMap.put(p) : writeVersion: 353, key3, value: null 357/3</a:t>
            </a:r>
          </a:p>
          <a:p>
            <a:r>
              <a:rPr lang="en-US" sz="2400" baseline="0" dirty="0" smtClean="0"/>
              <a:t>[10] MVTable.removeRow - tyring to remove index: PRIMARY_KEY_2:5:org.h2.mvstore.db.MVDelegateIndex@59690aa4, session: #71 (user: ), row: ( /* key:4 */ 4, 109)</a:t>
            </a:r>
          </a:p>
          <a:p>
            <a:r>
              <a:rPr lang="en-US" sz="2400" baseline="0" dirty="0" smtClean="0"/>
              <a:t>[10] MVTable.removeRow - tyring to remove index: TEST_DATA:4:org.h2.mvstore.db.MVPrimaryIndex@29444d75, session: #71 (user: ), row: ( /* key:4 */ 4, 109)</a:t>
            </a:r>
          </a:p>
          <a:p>
            <a:r>
              <a:rPr lang="en-US" sz="2400" baseline="0" dirty="0" smtClean="0"/>
              <a:t>[10] TransactionStore.TransactionMap.trySet key: 4, value: null</a:t>
            </a:r>
          </a:p>
          <a:p>
            <a:r>
              <a:rPr lang="en-US" sz="2400" baseline="0" dirty="0" smtClean="0"/>
              <a:t>[10] TransactionStore.TransactionMap.trySet current operation transactionid: 356, trying transactionid: 357</a:t>
            </a:r>
          </a:p>
          <a:p>
            <a:r>
              <a:rPr lang="en-US" sz="2400" baseline="0" dirty="0" smtClean="0"/>
              <a:t>[10] TransactionStore.TransactionMap.trySet not yet committed</a:t>
            </a:r>
          </a:p>
          <a:p>
            <a:r>
              <a:rPr lang="en-US" sz="2400" baseline="0" dirty="0" smtClean="0"/>
              <a:t>[10] MVTable.removeRow - </a:t>
            </a:r>
            <a:r>
              <a:rPr lang="en-US" sz="2400" baseline="0" dirty="0" err="1" smtClean="0"/>
              <a:t>throwable</a:t>
            </a:r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3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[11]===============================================</a:t>
            </a:r>
          </a:p>
          <a:p>
            <a:r>
              <a:rPr lang="en-US" dirty="0" smtClean="0"/>
              <a:t>[11]set.next ...</a:t>
            </a:r>
          </a:p>
          <a:p>
            <a:r>
              <a:rPr lang="en-US" dirty="0" smtClean="0"/>
              <a:t>[11]===============================================</a:t>
            </a:r>
          </a:p>
          <a:p>
            <a:r>
              <a:rPr lang="mr-IN" dirty="0" smtClean="0"/>
              <a:t>[11]OK!: 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5357-00F4-4447-8680-97B1562A45C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4489452"/>
            <a:ext cx="34975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4408152"/>
            <a:ext cx="30861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460500"/>
            <a:ext cx="8872538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460500"/>
            <a:ext cx="26103263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6838958"/>
            <a:ext cx="354901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18357858"/>
            <a:ext cx="354901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7302500"/>
            <a:ext cx="174879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7302500"/>
            <a:ext cx="174879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460506"/>
            <a:ext cx="3549015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6724652"/>
            <a:ext cx="1740753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0020300"/>
            <a:ext cx="1740753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6724652"/>
            <a:ext cx="174932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0020300"/>
            <a:ext cx="174932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3949706"/>
            <a:ext cx="2083117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3949706"/>
            <a:ext cx="2083117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460506"/>
            <a:ext cx="354901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7302500"/>
            <a:ext cx="354901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1C13-CB0E-7D40-9F76-202CA48118E4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5425406"/>
            <a:ext cx="138874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7ADE-EB62-1D41-88C3-67954787BE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450076" y="3520440"/>
            <a:ext cx="17305314" cy="4339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1" dirty="0"/>
              <a:t>Normal</a:t>
            </a:r>
          </a:p>
          <a:p>
            <a:pPr algn="ctr"/>
            <a:r>
              <a:rPr lang="en-US" sz="13801" dirty="0"/>
              <a:t>Behavior of the updater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1887201" y="12024366"/>
            <a:ext cx="20400859" cy="470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sql = "UPDATE test SET lastUpdated = 101";</a:t>
            </a:r>
          </a:p>
          <a:p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28424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6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72971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13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02592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5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14635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51936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6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2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9059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53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25401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29208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2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06429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726664" y="14488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6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448820"/>
            <a:ext cx="3626165" cy="24154380"/>
            <a:chOff x="2494416" y="701092"/>
            <a:chExt cx="3626165" cy="20147228"/>
          </a:xfrm>
        </p:grpSpPr>
        <p:sp>
          <p:nvSpPr>
            <p:cNvPr id="4" name="Rectangle 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494646" y="17211140"/>
            <a:ext cx="5055856" cy="4678680"/>
            <a:chOff x="9943539" y="2009115"/>
            <a:chExt cx="4486919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8" y="4217839"/>
              <a:ext cx="3821380" cy="1038138"/>
              <a:chOff x="4235350" y="1688418"/>
              <a:chExt cx="3821380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50" y="2662076"/>
                <a:ext cx="3821380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0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" name="Rectangle 100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12301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0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430001" y="3520440"/>
            <a:ext cx="17345454" cy="4339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1" dirty="0"/>
              <a:t>Normal</a:t>
            </a:r>
          </a:p>
          <a:p>
            <a:pPr algn="ctr"/>
            <a:r>
              <a:rPr lang="en-US" sz="13801" dirty="0"/>
              <a:t>Behavior of the selector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989321" y="12024360"/>
            <a:ext cx="33329880" cy="747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1" b="1" dirty="0"/>
              <a:t>sql = "SELECT * FROM test WHERE entity_id = 1 FOR UPDATE";</a:t>
            </a:r>
          </a:p>
          <a:p>
            <a:r>
              <a:rPr lang="en-US" sz="6001" b="1" dirty="0"/>
              <a:t>ResultSet set = executeQuery(sql);</a:t>
            </a:r>
          </a:p>
          <a:p>
            <a:endParaRPr lang="en-US" sz="6001" b="1" dirty="0"/>
          </a:p>
          <a:p>
            <a:r>
              <a:rPr lang="en-US" sz="6001" b="1" dirty="0"/>
              <a:t>if (!set.next()) {</a:t>
            </a:r>
          </a:p>
          <a:p>
            <a:r>
              <a:rPr lang="en-US" sz="6001" b="1" dirty="0">
                <a:solidFill>
                  <a:srgbClr val="FF0000"/>
                </a:solidFill>
              </a:rPr>
              <a:t>    // BUG!</a:t>
            </a:r>
          </a:p>
          <a:p>
            <a:r>
              <a:rPr lang="en-US" sz="6001" b="1" dirty="0"/>
              <a:t>}</a:t>
            </a:r>
          </a:p>
          <a:p>
            <a:endParaRPr lang="en-US" sz="6001" b="1" dirty="0"/>
          </a:p>
          <a:p>
            <a:r>
              <a:rPr lang="en-US" sz="6001" b="1" dirty="0"/>
              <a:t>commit();</a:t>
            </a:r>
          </a:p>
        </p:txBody>
      </p:sp>
    </p:spTree>
    <p:extLst>
      <p:ext uri="{BB962C8B-B14F-4D97-AF65-F5344CB8AC3E}">
        <p14:creationId xmlns:p14="http://schemas.microsoft.com/office/powerpoint/2010/main" val="3359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7"/>
            <a:ext cx="12826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</a:t>
            </a:r>
          </a:p>
          <a:p>
            <a:endParaRPr lang="en-US" sz="3600" b="1" dirty="0"/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16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7"/>
            <a:ext cx="12826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</a:t>
            </a:r>
          </a:p>
          <a:p>
            <a:endParaRPr lang="en-US" sz="3600" b="1" dirty="0"/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05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18062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7"/>
            <a:ext cx="12826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</a:t>
            </a:r>
          </a:p>
          <a:p>
            <a:endParaRPr lang="en-US" sz="3600" b="1" dirty="0"/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59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44414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7"/>
            <a:ext cx="12826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</a:t>
            </a:r>
          </a:p>
          <a:p>
            <a:endParaRPr lang="en-US" sz="3600" b="1" dirty="0"/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9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6"/>
            <a:ext cx="128264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endParaRPr lang="en-US" sz="3600" b="1" dirty="0"/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113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90524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21" y="1377542"/>
            <a:ext cx="3626165" cy="1776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7338" y="3154462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37334" y="5071058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9663" y="4133317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639757" y="4362570"/>
            <a:ext cx="3398881" cy="6028152"/>
            <a:chOff x="9982152" y="3614842"/>
            <a:chExt cx="3398882" cy="60281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614842"/>
              <a:ext cx="3001675" cy="2025588"/>
              <a:chOff x="9894056" y="3835958"/>
              <a:chExt cx="3001675" cy="20255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589265" y="3835958"/>
                <a:ext cx="23064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11066" y="6662732"/>
            <a:ext cx="4947529" cy="937741"/>
            <a:chOff x="4279733" y="3385583"/>
            <a:chExt cx="4947530" cy="93774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42063" y="3385583"/>
              <a:ext cx="2658870" cy="57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9753" y="11451150"/>
            <a:ext cx="2764990" cy="4175494"/>
            <a:chOff x="9982152" y="3614842"/>
            <a:chExt cx="2764990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3" cy="2025588"/>
              <a:chOff x="9894056" y="3835958"/>
              <a:chExt cx="2367783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4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261062" y="13751312"/>
            <a:ext cx="4947530" cy="937741"/>
            <a:chOff x="4279733" y="3385583"/>
            <a:chExt cx="4947530" cy="93774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342063" y="3385583"/>
              <a:ext cx="2585901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088914" y="1377537"/>
            <a:ext cx="3626165" cy="1710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(transactionID: 128)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874231" y="3088206"/>
            <a:ext cx="0" cy="22514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31262" y="4134233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08554" y="3228258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874231" y="20443355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9729774" y="20692078"/>
            <a:ext cx="4849096" cy="4678679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78328" y="1688418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7553703" y="17365506"/>
            <a:ext cx="128264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1 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52021" y="16149812"/>
            <a:ext cx="3626165" cy="1422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965098" y="17751777"/>
            <a:ext cx="2286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17569" y="19094899"/>
            <a:ext cx="49475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94861" y="18188924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494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430001" y="3520440"/>
            <a:ext cx="17345454" cy="4339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1" dirty="0"/>
              <a:t>Problematic</a:t>
            </a:r>
          </a:p>
          <a:p>
            <a:pPr algn="ctr"/>
            <a:r>
              <a:rPr lang="en-US" sz="13801" dirty="0"/>
              <a:t>Behavior of the selector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9156680" y="14675942"/>
            <a:ext cx="20894040" cy="932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1" b="1" dirty="0" smtClean="0"/>
              <a:t>// Selector</a:t>
            </a:r>
          </a:p>
          <a:p>
            <a:endParaRPr lang="en-US" sz="6001" b="1" dirty="0"/>
          </a:p>
          <a:p>
            <a:r>
              <a:rPr lang="en-US" sz="6001" b="1" dirty="0" smtClean="0"/>
              <a:t>sql </a:t>
            </a:r>
            <a:r>
              <a:rPr lang="en-US" sz="6001" b="1" dirty="0"/>
              <a:t>= "SELECT * FROM test WHERE entity_id = 1 FOR UPDATE";</a:t>
            </a:r>
          </a:p>
          <a:p>
            <a:r>
              <a:rPr lang="en-US" sz="6001" b="1" dirty="0"/>
              <a:t>ResultSet set = executeQuery(sql);</a:t>
            </a:r>
          </a:p>
          <a:p>
            <a:endParaRPr lang="en-US" sz="6001" b="1" dirty="0"/>
          </a:p>
          <a:p>
            <a:r>
              <a:rPr lang="en-US" sz="6001" b="1" dirty="0"/>
              <a:t>if (!set.next()) {</a:t>
            </a:r>
          </a:p>
          <a:p>
            <a:r>
              <a:rPr lang="en-US" sz="6001" b="1" dirty="0">
                <a:solidFill>
                  <a:srgbClr val="FF0000"/>
                </a:solidFill>
              </a:rPr>
              <a:t>    // BUG!</a:t>
            </a:r>
          </a:p>
          <a:p>
            <a:r>
              <a:rPr lang="en-US" sz="6001" b="1" dirty="0"/>
              <a:t>}</a:t>
            </a:r>
          </a:p>
          <a:p>
            <a:endParaRPr lang="en-US" sz="6001" b="1" dirty="0"/>
          </a:p>
          <a:p>
            <a:r>
              <a:rPr lang="en-US" sz="6001" b="1" dirty="0"/>
              <a:t>commit();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1" y="9966966"/>
            <a:ext cx="20400859" cy="655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1" b="1" dirty="0" smtClean="0">
                <a:latin typeface="Consolas" charset="0"/>
                <a:ea typeface="Consolas" charset="0"/>
                <a:cs typeface="Consolas" charset="0"/>
              </a:rPr>
              <a:t>// Updater</a:t>
            </a:r>
          </a:p>
          <a:p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6001" b="1" dirty="0" smtClean="0">
                <a:latin typeface="Consolas" charset="0"/>
                <a:ea typeface="Consolas" charset="0"/>
                <a:cs typeface="Consolas" charset="0"/>
              </a:rPr>
              <a:t>sql </a:t>
            </a:r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= "UPDATE test SET lastUpdated = 101";</a:t>
            </a:r>
          </a:p>
          <a:p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6001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6001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49331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339102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Put(4,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2585900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4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726664" y="14488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6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448820"/>
            <a:ext cx="3626165" cy="24154380"/>
            <a:chOff x="2494416" y="701092"/>
            <a:chExt cx="3626165" cy="20147228"/>
          </a:xfrm>
        </p:grpSpPr>
        <p:sp>
          <p:nvSpPr>
            <p:cNvPr id="4" name="Rectangle 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494646" y="17211140"/>
            <a:ext cx="5055856" cy="4678680"/>
            <a:chOff x="9943539" y="2009115"/>
            <a:chExt cx="4486919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8" y="4217839"/>
              <a:ext cx="3821380" cy="1038138"/>
              <a:chOff x="4235350" y="1688418"/>
              <a:chExt cx="3821380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50" y="2662076"/>
                <a:ext cx="3821380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0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04828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15236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2503230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Put(4, 109)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4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5780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4" name="Explosion 1 123"/>
          <p:cNvSpPr/>
          <p:nvPr/>
        </p:nvSpPr>
        <p:spPr>
          <a:xfrm>
            <a:off x="13036808" y="8785393"/>
            <a:ext cx="14179736" cy="7183925"/>
          </a:xfrm>
          <a:prstGeom prst="irregularSeal1">
            <a:avLst/>
          </a:prstGeom>
          <a:ln w="857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Row for key 4 will be returned. Good!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940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28047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Put(0,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9680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Put(1, </a:t>
                </a:r>
                <a:r>
                  <a:rPr lang="en-US" dirty="0">
                    <a:solidFill>
                      <a:srgbClr val="FF0000"/>
                    </a:solidFill>
                  </a:rPr>
                  <a:t>“null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7912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607761" y="3385583"/>
                <a:ext cx="2340057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Put(2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31579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5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Put(3,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9757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031412"/>
            <a:ext cx="12494986" cy="1173068"/>
            <a:chOff x="4279733" y="3285231"/>
            <a:chExt cx="13374249" cy="10380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4" y="3285231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13036808" y="87853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Other transaction is operating!!!!</a:t>
            </a:r>
          </a:p>
          <a:p>
            <a:pPr algn="ctr"/>
            <a:r>
              <a:rPr lang="en-US" sz="5400" b="1" dirty="0" smtClean="0"/>
              <a:t>Give up and try later!!!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620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90937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93189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64889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726664" y="14488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6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448820"/>
            <a:ext cx="3626165" cy="24154380"/>
            <a:chOff x="2494416" y="701092"/>
            <a:chExt cx="3626165" cy="20147228"/>
          </a:xfrm>
        </p:grpSpPr>
        <p:sp>
          <p:nvSpPr>
            <p:cNvPr id="4" name="Rectangle 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494646" y="17211140"/>
            <a:ext cx="5055856" cy="4678680"/>
            <a:chOff x="9943539" y="2009115"/>
            <a:chExt cx="4486919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8" y="4217839"/>
              <a:ext cx="3821380" cy="1038138"/>
              <a:chOff x="4235350" y="1688418"/>
              <a:chExt cx="3821380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50" y="2662076"/>
                <a:ext cx="3821380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0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04828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9083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4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834697" cy="577980"/>
            <a:chOff x="4279733" y="3745344"/>
            <a:chExt cx="2834697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658869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0695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4" name="Explosion 1 123"/>
          <p:cNvSpPr/>
          <p:nvPr/>
        </p:nvSpPr>
        <p:spPr>
          <a:xfrm>
            <a:off x="13036808" y="8785393"/>
            <a:ext cx="14179736" cy="7183925"/>
          </a:xfrm>
          <a:prstGeom prst="irregularSeal1">
            <a:avLst/>
          </a:prstGeom>
          <a:ln w="857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Other transaction is operating!!!!</a:t>
            </a:r>
          </a:p>
          <a:p>
            <a:pPr algn="ctr"/>
            <a:r>
              <a:rPr lang="en-US" sz="5400" b="1" dirty="0" smtClean="0"/>
              <a:t>Give up and try later!!!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86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0880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</a:t>
                </a:r>
                <a:r>
                  <a:rPr lang="en-US" dirty="0">
                    <a:solidFill>
                      <a:srgbClr val="FF0000"/>
                    </a:solidFill>
                  </a:rPr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41325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101)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Put(4, 101)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50" cy="4678680"/>
            <a:chOff x="9943539" y="2009115"/>
            <a:chExt cx="3464891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3" cy="782398"/>
              <a:chOff x="4235349" y="1881962"/>
              <a:chExt cx="2799353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4" name="Explosion 1 123"/>
          <p:cNvSpPr/>
          <p:nvPr/>
        </p:nvSpPr>
        <p:spPr>
          <a:xfrm>
            <a:off x="13036808" y="87853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Why is not updated the rest of rows? </a:t>
            </a:r>
          </a:p>
          <a:p>
            <a:pPr algn="ctr"/>
            <a:r>
              <a:rPr lang="en-US" sz="5400" b="1" dirty="0" smtClean="0"/>
              <a:t>(possibly bug?)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676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7973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4430557" cy="4678680"/>
            <a:chOff x="9943539" y="2009115"/>
            <a:chExt cx="4111082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3445544" cy="782398"/>
              <a:chOff x="4235349" y="1881962"/>
              <a:chExt cx="3445544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304563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remove(key</a:t>
                </a:r>
                <a:r>
                  <a:rPr lang="en-US" dirty="0">
                    <a:solidFill>
                      <a:srgbClr val="FF0000"/>
                    </a:solidFill>
                  </a:rPr>
                  <a:t>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9" name="Explosion 1 138"/>
          <p:cNvSpPr/>
          <p:nvPr/>
        </p:nvSpPr>
        <p:spPr>
          <a:xfrm>
            <a:off x="13189208" y="89377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Removed rows whose value is null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356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41960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4430557" cy="4678680"/>
            <a:chOff x="9943539" y="2009115"/>
            <a:chExt cx="4111082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3445544" cy="782398"/>
              <a:chOff x="4235349" y="1881962"/>
              <a:chExt cx="3445544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304563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remove(key</a:t>
                </a:r>
                <a:r>
                  <a:rPr lang="en-US" dirty="0">
                    <a:solidFill>
                      <a:srgbClr val="FF0000"/>
                    </a:solidFill>
                  </a:rPr>
                  <a:t>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9" name="Explosion 1 138"/>
          <p:cNvSpPr/>
          <p:nvPr/>
        </p:nvSpPr>
        <p:spPr>
          <a:xfrm>
            <a:off x="13189208" y="89377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Removed rows whose value is null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936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14246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4430557" cy="4678680"/>
            <a:chOff x="9943539" y="2009115"/>
            <a:chExt cx="4111082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3445544" cy="782398"/>
              <a:chOff x="4235349" y="1881962"/>
              <a:chExt cx="3445544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304563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remove(key</a:t>
                </a:r>
                <a:r>
                  <a:rPr lang="en-US" dirty="0">
                    <a:solidFill>
                      <a:srgbClr val="FF0000"/>
                    </a:solidFill>
                  </a:rPr>
                  <a:t>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9" name="Explosion 1 138"/>
          <p:cNvSpPr/>
          <p:nvPr/>
        </p:nvSpPr>
        <p:spPr>
          <a:xfrm>
            <a:off x="13189208" y="89377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Removed rows whose value is null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068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94003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4430557" cy="4678680"/>
            <a:chOff x="9943539" y="2009115"/>
            <a:chExt cx="4111082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3445544" cy="782398"/>
              <a:chOff x="4235349" y="1881962"/>
              <a:chExt cx="3445544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304563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remove(key</a:t>
                </a:r>
                <a:r>
                  <a:rPr lang="en-US" dirty="0">
                    <a:solidFill>
                      <a:srgbClr val="FF0000"/>
                    </a:solidFill>
                  </a:rPr>
                  <a:t>, value)</a:t>
                </a: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9" name="Explosion 1 138"/>
          <p:cNvSpPr/>
          <p:nvPr/>
        </p:nvSpPr>
        <p:spPr>
          <a:xfrm>
            <a:off x="13189208" y="8937793"/>
            <a:ext cx="14179736" cy="7183925"/>
          </a:xfrm>
          <a:prstGeom prst="irregularSeal1">
            <a:avLst/>
          </a:prstGeom>
          <a:ln w="793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Removed rows whose value is null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556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7622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49" cy="4678680"/>
            <a:chOff x="9943539" y="2009115"/>
            <a:chExt cx="3464890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2" cy="782398"/>
              <a:chOff x="4235349" y="1881962"/>
              <a:chExt cx="2799352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8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Put(key, value)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1133"/>
              </p:ext>
            </p:extLst>
          </p:nvPr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49" cy="4678680"/>
            <a:chOff x="9943539" y="2009115"/>
            <a:chExt cx="3464890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2" cy="782398"/>
              <a:chOff x="4235349" y="1881962"/>
              <a:chExt cx="2799352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8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Put(key, value)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Put(1 </a:t>
              </a:r>
              <a:r>
                <a:rPr lang="en-US" dirty="0">
                  <a:solidFill>
                    <a:srgbClr val="FF0000"/>
                  </a:solidFill>
                </a:rPr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sql = "SELECT * FROM test WHERE entity_id = </a:t>
            </a:r>
            <a:r>
              <a:rPr lang="en-US" sz="3600" b="1" dirty="0" smtClean="0">
                <a:solidFill>
                  <a:srgbClr val="FF0000"/>
                </a:solidFill>
              </a:rPr>
              <a:t>1 </a:t>
            </a:r>
            <a:r>
              <a:rPr lang="en-US" sz="3600" b="1" dirty="0">
                <a:solidFill>
                  <a:srgbClr val="FF0000"/>
                </a:solidFill>
              </a:rPr>
              <a:t>FOR UPDATE";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/>
              <a:t>if (!set.next()) {</a:t>
            </a:r>
          </a:p>
          <a:p>
            <a:r>
              <a:rPr lang="en-US" sz="3600" b="1" dirty="0"/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49" cy="4678680"/>
            <a:chOff x="9943539" y="2009115"/>
            <a:chExt cx="3464890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2" cy="782398"/>
              <a:chOff x="4235349" y="1881962"/>
              <a:chExt cx="2799352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8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Put(key, value)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08993" y="4812151"/>
            <a:ext cx="7935709" cy="132093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861238" y="2897309"/>
          <a:ext cx="7350912" cy="5543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04"/>
                <a:gridCol w="2450304"/>
                <a:gridCol w="2450304"/>
              </a:tblGrid>
              <a:tr h="104537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8327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7044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15811" y="543635"/>
            <a:ext cx="2743200" cy="1097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9733" y="596222"/>
            <a:ext cx="2692891" cy="1130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29431" y="1674743"/>
            <a:ext cx="0" cy="1153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30646" y="1741377"/>
            <a:ext cx="0" cy="20540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935644" y="1674743"/>
            <a:ext cx="0" cy="20606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79240" y="3955765"/>
            <a:ext cx="265176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8255" y="3316804"/>
            <a:ext cx="2216312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updateRows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67211" y="2276757"/>
            <a:ext cx="971846" cy="11876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88972" y="2488338"/>
            <a:ext cx="3094463" cy="5920852"/>
            <a:chOff x="9982152" y="3722142"/>
            <a:chExt cx="3094463" cy="5920852"/>
          </a:xfrm>
        </p:grpSpPr>
        <p:grpSp>
          <p:nvGrpSpPr>
            <p:cNvPr id="35" name="Group 34"/>
            <p:cNvGrpSpPr/>
            <p:nvPr/>
          </p:nvGrpSpPr>
          <p:grpSpPr>
            <a:xfrm>
              <a:off x="10379359" y="3722142"/>
              <a:ext cx="2697256" cy="1918288"/>
              <a:chOff x="9894056" y="3943258"/>
              <a:chExt cx="2697256" cy="191828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10284847" y="3943258"/>
                <a:ext cx="2306465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removeRows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982152" y="49643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60281" y="5040961"/>
            <a:ext cx="2521585" cy="577980"/>
            <a:chOff x="4279733" y="3745344"/>
            <a:chExt cx="2521585" cy="57798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279733" y="4323324"/>
              <a:ext cx="2521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55561" y="3745344"/>
              <a:ext cx="2238113" cy="5779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Put(1 </a:t>
              </a:r>
              <a:r>
                <a:rPr lang="en-US" dirty="0"/>
                <a:t>“null”)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480837" y="8440835"/>
            <a:ext cx="2764990" cy="4175494"/>
            <a:chOff x="9982152" y="3614842"/>
            <a:chExt cx="2764989" cy="4175494"/>
          </a:xfrm>
        </p:grpSpPr>
        <p:grpSp>
          <p:nvGrpSpPr>
            <p:cNvPr id="55" name="Group 54"/>
            <p:cNvGrpSpPr/>
            <p:nvPr/>
          </p:nvGrpSpPr>
          <p:grpSpPr>
            <a:xfrm>
              <a:off x="10379359" y="3614842"/>
              <a:ext cx="2367782" cy="2025588"/>
              <a:chOff x="9894056" y="3835958"/>
              <a:chExt cx="2367782" cy="20255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94056" y="4713710"/>
                <a:ext cx="1557879" cy="1147836"/>
                <a:chOff x="11335161" y="4323324"/>
                <a:chExt cx="1557879" cy="114783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335161" y="4323324"/>
                  <a:ext cx="15578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2847320" y="4323324"/>
                  <a:ext cx="0" cy="1147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95223" y="5471160"/>
                  <a:ext cx="11978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10589265" y="3835958"/>
                <a:ext cx="1672573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addRows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9982152" y="4964315"/>
              <a:ext cx="771322" cy="28260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11716" y="11121454"/>
            <a:ext cx="2876138" cy="798724"/>
            <a:chOff x="4279733" y="3493232"/>
            <a:chExt cx="3595376" cy="83241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279733" y="4323324"/>
              <a:ext cx="3595376" cy="2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15698" y="3493232"/>
              <a:ext cx="3232559" cy="602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Put(key, value)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01921" y="621182"/>
            <a:ext cx="2692891" cy="1088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Selector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356)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187238" y="1709732"/>
            <a:ext cx="0" cy="205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00" y="2970917"/>
            <a:ext cx="298278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50676" y="2276021"/>
            <a:ext cx="2478755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executeQuery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402051" y="13690573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5173396" y="14595864"/>
            <a:ext cx="0" cy="8162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187239" y="17332263"/>
            <a:ext cx="12494986" cy="872215"/>
            <a:chOff x="4279733" y="3551467"/>
            <a:chExt cx="13374249" cy="77185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1337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658000" y="3551467"/>
              <a:ext cx="2649510" cy="511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2190258" y="17078679"/>
            <a:ext cx="3474310" cy="4678680"/>
            <a:chOff x="13907802" y="1713118"/>
            <a:chExt cx="3083346" cy="4678679"/>
          </a:xfrm>
        </p:grpSpPr>
        <p:sp>
          <p:nvSpPr>
            <p:cNvPr id="88" name="Rectangle 87"/>
            <p:cNvSpPr/>
            <p:nvPr/>
          </p:nvSpPr>
          <p:spPr>
            <a:xfrm>
              <a:off x="13907802" y="1713118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4573339" y="4227505"/>
              <a:ext cx="2417809" cy="685498"/>
              <a:chOff x="8199611" y="1698084"/>
              <a:chExt cx="2417809" cy="68549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8199611" y="2383582"/>
                <a:ext cx="241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278299" y="1698084"/>
                <a:ext cx="2294909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2113197" y="22114792"/>
            <a:ext cx="128264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sql = "SELECT * FROM test WHERE entity_id = </a:t>
            </a:r>
            <a:r>
              <a:rPr lang="en-US" sz="3600" b="1" dirty="0" smtClean="0"/>
              <a:t>1 </a:t>
            </a:r>
            <a:r>
              <a:rPr lang="en-US" sz="3600" b="1" dirty="0"/>
              <a:t>FOR UPDATE";</a:t>
            </a:r>
          </a:p>
          <a:p>
            <a:r>
              <a:rPr lang="en-US" sz="3600" b="1" dirty="0"/>
              <a:t>ResultSet set = executeQuery(sql);</a:t>
            </a:r>
          </a:p>
          <a:p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if (!set.next()) {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   // BUG!</a:t>
            </a:r>
          </a:p>
          <a:p>
            <a:r>
              <a:rPr lang="en-US" sz="3600" b="1" dirty="0"/>
              <a:t>} else {</a:t>
            </a:r>
          </a:p>
          <a:p>
            <a:r>
              <a:rPr lang="en-US" sz="3600" b="1" dirty="0"/>
              <a:t>   // NO BUG!</a:t>
            </a:r>
          </a:p>
          <a:p>
            <a:r>
              <a:rPr lang="en-US" sz="3600" b="1" dirty="0"/>
              <a:t>} </a:t>
            </a:r>
          </a:p>
          <a:p>
            <a:r>
              <a:rPr lang="en-US" sz="3600" b="1" dirty="0"/>
              <a:t>commit();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87390" y="13762554"/>
            <a:ext cx="2692891" cy="90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ResultSet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92434" y="14438898"/>
            <a:ext cx="0" cy="7842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86000" y="16408400"/>
            <a:ext cx="28478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50885" y="15880379"/>
            <a:ext cx="905569" cy="57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30033066" y="449320"/>
            <a:ext cx="3179536" cy="15476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0" name="Rectangle 89"/>
          <p:cNvSpPr/>
          <p:nvPr/>
        </p:nvSpPr>
        <p:spPr>
          <a:xfrm flipH="1">
            <a:off x="25426856" y="484214"/>
            <a:ext cx="3468193" cy="15025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MVMap</a:t>
            </a:r>
          </a:p>
        </p:txBody>
      </p:sp>
      <p:sp>
        <p:nvSpPr>
          <p:cNvPr id="92" name="Rectangle 91"/>
          <p:cNvSpPr/>
          <p:nvPr/>
        </p:nvSpPr>
        <p:spPr>
          <a:xfrm flipH="1">
            <a:off x="34094692" y="503498"/>
            <a:ext cx="3307468" cy="1493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5643819" y="2382017"/>
            <a:ext cx="0" cy="20477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1451289" y="2044883"/>
            <a:ext cx="0" cy="20815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49701" y="1996932"/>
            <a:ext cx="0" cy="20761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H="1">
            <a:off x="31920030" y="3316804"/>
            <a:ext cx="3670615" cy="790693"/>
            <a:chOff x="4279733" y="3385583"/>
            <a:chExt cx="3837807" cy="790693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279733" y="4176276"/>
              <a:ext cx="38378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41112" y="3385583"/>
              <a:ext cx="231726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 flipH="1">
            <a:off x="30907850" y="3151808"/>
            <a:ext cx="1012180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flipH="1">
            <a:off x="26949703" y="4107497"/>
            <a:ext cx="4335779" cy="6028152"/>
            <a:chOff x="9982152" y="3614842"/>
            <a:chExt cx="4533270" cy="6028152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0484208" y="3835958"/>
                  <a:ext cx="2411523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53461" y="5915004"/>
              <a:ext cx="3861961" cy="877243"/>
              <a:chOff x="4279733" y="3385583"/>
              <a:chExt cx="3861961" cy="877243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279733" y="4262826"/>
                <a:ext cx="38619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5555286" y="3385583"/>
                <a:ext cx="2445646" cy="57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</a:t>
                </a:r>
                <a:r>
                  <a:rPr lang="en-US" dirty="0"/>
                  <a:t>“null”)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27084332" y="11196077"/>
            <a:ext cx="4248974" cy="4175494"/>
            <a:chOff x="9982152" y="3614842"/>
            <a:chExt cx="4442510" cy="4175494"/>
          </a:xfrm>
        </p:grpSpPr>
        <p:grpSp>
          <p:nvGrpSpPr>
            <p:cNvPr id="113" name="Group 112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0513081" y="3835958"/>
                  <a:ext cx="1748758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53460" y="5915004"/>
              <a:ext cx="3771202" cy="937741"/>
              <a:chOff x="4279732" y="3385583"/>
              <a:chExt cx="3771202" cy="937741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4279732" y="4323324"/>
                <a:ext cx="37712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834282" y="3385583"/>
                <a:ext cx="209368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Put(4, 101)</a:t>
                </a:r>
                <a:endParaRPr lang="en-US" dirty="0"/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 flipH="1">
            <a:off x="37988153" y="449320"/>
            <a:ext cx="2978941" cy="1522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Updater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(transactionID: </a:t>
            </a:r>
            <a:r>
              <a:rPr lang="en-US" sz="2400" b="1" dirty="0" smtClean="0">
                <a:solidFill>
                  <a:schemeClr val="tx1"/>
                </a:solidFill>
              </a:rPr>
              <a:t>357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208754" y="2261589"/>
            <a:ext cx="0" cy="2059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flipH="1">
            <a:off x="35694619" y="2300041"/>
            <a:ext cx="3510388" cy="905975"/>
            <a:chOff x="4279733" y="3417349"/>
            <a:chExt cx="3670281" cy="905975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4279733" y="4322408"/>
              <a:ext cx="3670281" cy="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835125" y="3417349"/>
              <a:ext cx="27981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executeUpdate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23810429" y="16390144"/>
            <a:ext cx="15667194" cy="682151"/>
            <a:chOff x="4080094" y="3641173"/>
            <a:chExt cx="16380816" cy="682151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4279732" y="4323324"/>
              <a:ext cx="16181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080094" y="3641173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commit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3416594" y="14798660"/>
            <a:ext cx="0" cy="795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3107933" y="16408400"/>
            <a:ext cx="3734149" cy="4678680"/>
            <a:chOff x="9943539" y="2009115"/>
            <a:chExt cx="3464890" cy="4678679"/>
          </a:xfrm>
        </p:grpSpPr>
        <p:sp>
          <p:nvSpPr>
            <p:cNvPr id="135" name="Rectangle 134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0609077" y="4411383"/>
              <a:ext cx="2799352" cy="782398"/>
              <a:chOff x="4235349" y="1881962"/>
              <a:chExt cx="2799352" cy="782398"/>
            </a:xfrm>
          </p:grpSpPr>
          <p:cxnSp>
            <p:nvCxnSpPr>
              <p:cNvPr id="137" name="Straight Arrow Connector 136"/>
              <p:cNvCxnSpPr/>
              <p:nvPr/>
            </p:nvCxnSpPr>
            <p:spPr>
              <a:xfrm flipV="1">
                <a:off x="4235349" y="2664360"/>
                <a:ext cx="249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35263" y="1881962"/>
                <a:ext cx="2399438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Put(key, value)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21876103" y="13617510"/>
            <a:ext cx="3304282" cy="118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TransactionStore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084332" y="23436231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4" name="Explosion 1 123"/>
          <p:cNvSpPr/>
          <p:nvPr/>
        </p:nvSpPr>
        <p:spPr>
          <a:xfrm>
            <a:off x="13036808" y="8785393"/>
            <a:ext cx="14179736" cy="7183925"/>
          </a:xfrm>
          <a:prstGeom prst="irregularSeal1">
            <a:avLst/>
          </a:prstGeom>
          <a:ln w="857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No MVMap for key 1 !!</a:t>
            </a:r>
          </a:p>
          <a:p>
            <a:pPr algn="ctr"/>
            <a:r>
              <a:rPr lang="en-US" sz="5400" b="1" dirty="0" smtClean="0"/>
              <a:t>Empty Result returned!!</a:t>
            </a:r>
            <a:endParaRPr lang="en-US" sz="5400" b="1" dirty="0"/>
          </a:p>
        </p:txBody>
      </p:sp>
      <p:sp>
        <p:nvSpPr>
          <p:cNvPr id="2" name="Rectangle 1"/>
          <p:cNvSpPr/>
          <p:nvPr/>
        </p:nvSpPr>
        <p:spPr>
          <a:xfrm>
            <a:off x="15608993" y="4812151"/>
            <a:ext cx="7935709" cy="132093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3339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7223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18912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128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27800"/>
              </p:ext>
            </p:extLst>
          </p:nvPr>
        </p:nvGraphicFramePr>
        <p:xfrm>
          <a:off x="28083264" y="1412430"/>
          <a:ext cx="10560993" cy="897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331"/>
                <a:gridCol w="3520331"/>
                <a:gridCol w="3520331"/>
              </a:tblGrid>
              <a:tr h="15943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Key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Value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operator</a:t>
                      </a:r>
                      <a:endParaRPr lang="en-US" sz="3200" b="1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76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726664" y="1377541"/>
            <a:ext cx="3626165" cy="17106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45513" y="1412435"/>
            <a:ext cx="3626165" cy="16757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MVMap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152021" y="1377537"/>
            <a:ext cx="3626165" cy="24225664"/>
            <a:chOff x="2494416" y="641634"/>
            <a:chExt cx="3626165" cy="20206686"/>
          </a:xfrm>
        </p:grpSpPr>
        <p:sp>
          <p:nvSpPr>
            <p:cNvPr id="4" name="Rectangle 3"/>
            <p:cNvSpPr/>
            <p:nvPr/>
          </p:nvSpPr>
          <p:spPr>
            <a:xfrm>
              <a:off x="2494416" y="641634"/>
              <a:ext cx="3626165" cy="148213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Command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3539740" y="2871500"/>
            <a:ext cx="50006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58591" y="2871500"/>
            <a:ext cx="0" cy="2273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937334" y="4133317"/>
            <a:ext cx="4947531" cy="937741"/>
            <a:chOff x="4279733" y="3385583"/>
            <a:chExt cx="4947530" cy="93774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2062" y="3385583"/>
              <a:ext cx="2216312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updateRows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976305" y="3406881"/>
            <a:ext cx="1058284" cy="1288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639757" y="4362570"/>
            <a:ext cx="5618838" cy="6028152"/>
            <a:chOff x="9982152" y="3614842"/>
            <a:chExt cx="5618839" cy="6028152"/>
          </a:xfrm>
        </p:grpSpPr>
        <p:grpSp>
          <p:nvGrpSpPr>
            <p:cNvPr id="48" name="Group 47"/>
            <p:cNvGrpSpPr/>
            <p:nvPr/>
          </p:nvGrpSpPr>
          <p:grpSpPr>
            <a:xfrm>
              <a:off x="9982152" y="3614842"/>
              <a:ext cx="3398882" cy="6028152"/>
              <a:chOff x="9982152" y="3614842"/>
              <a:chExt cx="3398882" cy="602815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79359" y="3614842"/>
                <a:ext cx="3001675" cy="2025588"/>
                <a:chOff x="9894056" y="3835958"/>
                <a:chExt cx="3001675" cy="20255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589265" y="3835958"/>
                  <a:ext cx="2306466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removeRows</a:t>
                  </a: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9982152" y="4964315"/>
                <a:ext cx="700015" cy="4678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342063" y="3385583"/>
                <a:ext cx="2658870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Put(key, “null”)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589753" y="11451150"/>
            <a:ext cx="5618839" cy="4175494"/>
            <a:chOff x="9982152" y="3614842"/>
            <a:chExt cx="5618839" cy="4175494"/>
          </a:xfrm>
        </p:grpSpPr>
        <p:grpSp>
          <p:nvGrpSpPr>
            <p:cNvPr id="51" name="Group 50"/>
            <p:cNvGrpSpPr/>
            <p:nvPr/>
          </p:nvGrpSpPr>
          <p:grpSpPr>
            <a:xfrm>
              <a:off x="9982152" y="3614842"/>
              <a:ext cx="2764990" cy="4175494"/>
              <a:chOff x="9982152" y="3614842"/>
              <a:chExt cx="2764990" cy="417549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379359" y="3614842"/>
                <a:ext cx="2367783" cy="2025588"/>
                <a:chOff x="9894056" y="3835958"/>
                <a:chExt cx="2367783" cy="202558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9894056" y="4713710"/>
                  <a:ext cx="1557879" cy="1147836"/>
                  <a:chOff x="11335161" y="4323324"/>
                  <a:chExt cx="1557879" cy="1147836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11335161" y="4323324"/>
                    <a:ext cx="15578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12847320" y="4323324"/>
                    <a:ext cx="0" cy="11478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1695223" y="5471160"/>
                    <a:ext cx="11978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0589265" y="3835958"/>
                  <a:ext cx="1672574" cy="577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addRows</a:t>
                  </a:r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9982152" y="4964315"/>
                <a:ext cx="771322" cy="28260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0653461" y="5915004"/>
              <a:ext cx="4947530" cy="937741"/>
              <a:chOff x="4279733" y="3385583"/>
              <a:chExt cx="4947530" cy="937741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279733" y="4323324"/>
                <a:ext cx="494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342063" y="3385583"/>
                <a:ext cx="2585901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value)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088914" y="1377537"/>
            <a:ext cx="3626165" cy="24225664"/>
            <a:chOff x="2494416" y="701092"/>
            <a:chExt cx="3626165" cy="20147228"/>
          </a:xfrm>
        </p:grpSpPr>
        <p:sp>
          <p:nvSpPr>
            <p:cNvPr id="64" name="Rectangle 63"/>
            <p:cNvSpPr/>
            <p:nvPr/>
          </p:nvSpPr>
          <p:spPr>
            <a:xfrm>
              <a:off x="2494416" y="701092"/>
              <a:ext cx="3626165" cy="14226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Updater</a:t>
              </a:r>
            </a:p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(transactionID: 127)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279733" y="2123767"/>
              <a:ext cx="0" cy="1872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931262" y="3228258"/>
            <a:ext cx="4947531" cy="905975"/>
            <a:chOff x="4279733" y="3417349"/>
            <a:chExt cx="4947530" cy="905975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279733" y="4323324"/>
              <a:ext cx="494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57025" y="3417349"/>
              <a:ext cx="2676244" cy="577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executeUpdate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45869" y="16962419"/>
            <a:ext cx="20710815" cy="1057243"/>
            <a:chOff x="4279733" y="3285231"/>
            <a:chExt cx="20710815" cy="105724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279733" y="4323324"/>
              <a:ext cx="20710815" cy="1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09463" y="3285231"/>
              <a:ext cx="2649511" cy="57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314331" y="13616025"/>
            <a:ext cx="3626165" cy="1422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TransactionStore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56115" y="15139962"/>
            <a:ext cx="0" cy="10571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 flipH="1">
            <a:off x="19701407" y="17211140"/>
            <a:ext cx="4849096" cy="4678680"/>
            <a:chOff x="9943539" y="2009115"/>
            <a:chExt cx="4303426" cy="4678679"/>
          </a:xfrm>
        </p:grpSpPr>
        <p:sp>
          <p:nvSpPr>
            <p:cNvPr id="88" name="Rectangle 87"/>
            <p:cNvSpPr/>
            <p:nvPr/>
          </p:nvSpPr>
          <p:spPr>
            <a:xfrm>
              <a:off x="9943539" y="2009115"/>
              <a:ext cx="700015" cy="4678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609077" y="4217839"/>
              <a:ext cx="3637888" cy="1038138"/>
              <a:chOff x="4235349" y="1688418"/>
              <a:chExt cx="3637888" cy="1038138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235349" y="2662076"/>
                <a:ext cx="3637887" cy="64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513571" y="1688418"/>
                <a:ext cx="2359666" cy="577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Put(key, “null”)</a:t>
                </a: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8083258" y="14327357"/>
            <a:ext cx="112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sql = "UPDATE test SET lastUpdated = 101");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executeUpdate(sql);</a:t>
            </a:r>
          </a:p>
          <a:p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c.commit();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12849</Words>
  <Application>Microsoft Macintosh PowerPoint</Application>
  <PresentationFormat>Custom</PresentationFormat>
  <Paragraphs>2999</Paragraphs>
  <Slides>53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Sungkeun Kim</dc:creator>
  <cp:lastModifiedBy>Sungkeun Kim</cp:lastModifiedBy>
  <cp:revision>26</cp:revision>
  <dcterms:created xsi:type="dcterms:W3CDTF">2017-04-21T03:37:55Z</dcterms:created>
  <dcterms:modified xsi:type="dcterms:W3CDTF">2017-04-21T11:49:27Z</dcterms:modified>
</cp:coreProperties>
</file>