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7" r:id="rId6"/>
    <p:sldId id="261" r:id="rId7"/>
    <p:sldId id="265" r:id="rId8"/>
    <p:sldId id="269" r:id="rId9"/>
    <p:sldId id="259" r:id="rId10"/>
    <p:sldId id="262" r:id="rId11"/>
    <p:sldId id="263" r:id="rId12"/>
    <p:sldId id="264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5082"/>
  </p:normalViewPr>
  <p:slideViewPr>
    <p:cSldViewPr snapToGrid="0" snapToObjects="1" showGuides="1">
      <p:cViewPr varScale="1">
        <p:scale>
          <a:sx n="89" d="100"/>
          <a:sy n="89" d="100"/>
        </p:scale>
        <p:origin x="21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717F40-B415-43FC-9D74-D4C676465F65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8F96F5F-83F1-4A0B-93CF-B135786F829E}">
      <dgm:prSet/>
      <dgm:spPr/>
      <dgm:t>
        <a:bodyPr/>
        <a:lstStyle/>
        <a:p>
          <a:r>
            <a:rPr lang="en-US" dirty="0"/>
            <a:t>Build a LinkedIn profile, populate it, and continually add to it</a:t>
          </a:r>
        </a:p>
      </dgm:t>
    </dgm:pt>
    <dgm:pt modelId="{C4B0B2B8-B5C8-4462-A6E6-1F9B19645E1F}" type="parTrans" cxnId="{9B29C33F-9FD2-4A4D-BE3C-8C1A56165AA4}">
      <dgm:prSet/>
      <dgm:spPr/>
      <dgm:t>
        <a:bodyPr/>
        <a:lstStyle/>
        <a:p>
          <a:endParaRPr lang="en-US"/>
        </a:p>
      </dgm:t>
    </dgm:pt>
    <dgm:pt modelId="{8A285108-1CB3-45FB-9FF6-A6F4E852BCAA}" type="sibTrans" cxnId="{9B29C33F-9FD2-4A4D-BE3C-8C1A56165AA4}">
      <dgm:prSet/>
      <dgm:spPr/>
      <dgm:t>
        <a:bodyPr/>
        <a:lstStyle/>
        <a:p>
          <a:endParaRPr lang="en-US"/>
        </a:p>
      </dgm:t>
    </dgm:pt>
    <dgm:pt modelId="{676DFC35-298D-4DD0-894C-A1C8005F7BE8}">
      <dgm:prSet/>
      <dgm:spPr/>
      <dgm:t>
        <a:bodyPr/>
        <a:lstStyle/>
        <a:p>
          <a:r>
            <a:rPr lang="en-US" dirty="0"/>
            <a:t>Create a GitHub account, build out your profile and start using it to store your projects and even your homework assignments</a:t>
          </a:r>
        </a:p>
      </dgm:t>
    </dgm:pt>
    <dgm:pt modelId="{0DD1C620-07FB-4C7C-A8E7-1A0ACCF043F0}" type="parTrans" cxnId="{FF1FA220-C5B1-4892-877E-B9C1E4F7C107}">
      <dgm:prSet/>
      <dgm:spPr/>
      <dgm:t>
        <a:bodyPr/>
        <a:lstStyle/>
        <a:p>
          <a:endParaRPr lang="en-US"/>
        </a:p>
      </dgm:t>
    </dgm:pt>
    <dgm:pt modelId="{2AD3866C-61A0-4B1D-8E8A-1C818B104C4F}" type="sibTrans" cxnId="{FF1FA220-C5B1-4892-877E-B9C1E4F7C107}">
      <dgm:prSet/>
      <dgm:spPr/>
      <dgm:t>
        <a:bodyPr/>
        <a:lstStyle/>
        <a:p>
          <a:endParaRPr lang="en-US"/>
        </a:p>
      </dgm:t>
    </dgm:pt>
    <dgm:pt modelId="{81C71FF2-643B-4EFD-97F3-42D3395591BC}">
      <dgm:prSet/>
      <dgm:spPr/>
      <dgm:t>
        <a:bodyPr/>
        <a:lstStyle/>
        <a:p>
          <a:pPr rtl="0"/>
          <a:r>
            <a:rPr lang="en-US" dirty="0"/>
            <a:t>Use GitHub pages to build a </a:t>
          </a:r>
          <a:r>
            <a:rPr lang="en-US" dirty="0">
              <a:latin typeface="Tw Cen MT" panose="020B0602020104020603"/>
            </a:rPr>
            <a:t>simple personal</a:t>
          </a:r>
          <a:r>
            <a:rPr lang="en-US" dirty="0"/>
            <a:t> static Website</a:t>
          </a:r>
          <a:r>
            <a:rPr lang="en-US" dirty="0">
              <a:latin typeface="Tw Cen MT" panose="020B0602020104020603"/>
            </a:rPr>
            <a:t> to post your resume and projects</a:t>
          </a:r>
          <a:endParaRPr lang="en-US" dirty="0"/>
        </a:p>
      </dgm:t>
    </dgm:pt>
    <dgm:pt modelId="{65855159-DED8-47FB-AFAD-92A295071994}" type="parTrans" cxnId="{8F278953-7C4E-4799-B72C-04D6070A044C}">
      <dgm:prSet/>
      <dgm:spPr/>
      <dgm:t>
        <a:bodyPr/>
        <a:lstStyle/>
        <a:p>
          <a:endParaRPr lang="en-US"/>
        </a:p>
      </dgm:t>
    </dgm:pt>
    <dgm:pt modelId="{AE5BC05D-E263-426C-AE9C-2CCC388A5ED4}" type="sibTrans" cxnId="{8F278953-7C4E-4799-B72C-04D6070A044C}">
      <dgm:prSet/>
      <dgm:spPr/>
      <dgm:t>
        <a:bodyPr/>
        <a:lstStyle/>
        <a:p>
          <a:endParaRPr lang="en-US"/>
        </a:p>
      </dgm:t>
    </dgm:pt>
    <dgm:pt modelId="{D4EDCC42-9F4E-4383-A48F-79F2E435D242}" type="pres">
      <dgm:prSet presAssocID="{96717F40-B415-43FC-9D74-D4C676465F65}" presName="Name0" presStyleCnt="0">
        <dgm:presLayoutVars>
          <dgm:dir/>
          <dgm:resizeHandles val="exact"/>
        </dgm:presLayoutVars>
      </dgm:prSet>
      <dgm:spPr/>
    </dgm:pt>
    <dgm:pt modelId="{56E1DC53-A31D-432E-A290-4C62B13E1528}" type="pres">
      <dgm:prSet presAssocID="{98F96F5F-83F1-4A0B-93CF-B135786F829E}" presName="node" presStyleLbl="node1" presStyleIdx="0" presStyleCnt="3">
        <dgm:presLayoutVars>
          <dgm:bulletEnabled val="1"/>
        </dgm:presLayoutVars>
      </dgm:prSet>
      <dgm:spPr/>
    </dgm:pt>
    <dgm:pt modelId="{C02B254E-F6E4-4E16-AA05-2FBE4C39D769}" type="pres">
      <dgm:prSet presAssocID="{8A285108-1CB3-45FB-9FF6-A6F4E852BCAA}" presName="sibTrans" presStyleLbl="sibTrans1D1" presStyleIdx="0" presStyleCnt="2"/>
      <dgm:spPr/>
    </dgm:pt>
    <dgm:pt modelId="{75CBB358-343B-4EDD-A106-A2A3CC5F2CA5}" type="pres">
      <dgm:prSet presAssocID="{8A285108-1CB3-45FB-9FF6-A6F4E852BCAA}" presName="connectorText" presStyleLbl="sibTrans1D1" presStyleIdx="0" presStyleCnt="2"/>
      <dgm:spPr/>
    </dgm:pt>
    <dgm:pt modelId="{3F10A3CB-99B8-4F9C-9F9D-3BED438A77FD}" type="pres">
      <dgm:prSet presAssocID="{676DFC35-298D-4DD0-894C-A1C8005F7BE8}" presName="node" presStyleLbl="node1" presStyleIdx="1" presStyleCnt="3">
        <dgm:presLayoutVars>
          <dgm:bulletEnabled val="1"/>
        </dgm:presLayoutVars>
      </dgm:prSet>
      <dgm:spPr/>
    </dgm:pt>
    <dgm:pt modelId="{0F0F726A-0672-4B20-B9AA-B99DE98B5DBB}" type="pres">
      <dgm:prSet presAssocID="{2AD3866C-61A0-4B1D-8E8A-1C818B104C4F}" presName="sibTrans" presStyleLbl="sibTrans1D1" presStyleIdx="1" presStyleCnt="2"/>
      <dgm:spPr/>
    </dgm:pt>
    <dgm:pt modelId="{FFE6D276-8223-4E65-92C6-D81AF9489F50}" type="pres">
      <dgm:prSet presAssocID="{2AD3866C-61A0-4B1D-8E8A-1C818B104C4F}" presName="connectorText" presStyleLbl="sibTrans1D1" presStyleIdx="1" presStyleCnt="2"/>
      <dgm:spPr/>
    </dgm:pt>
    <dgm:pt modelId="{A680DA5E-F06A-4673-975D-B749B98CC282}" type="pres">
      <dgm:prSet presAssocID="{81C71FF2-643B-4EFD-97F3-42D3395591BC}" presName="node" presStyleLbl="node1" presStyleIdx="2" presStyleCnt="3">
        <dgm:presLayoutVars>
          <dgm:bulletEnabled val="1"/>
        </dgm:presLayoutVars>
      </dgm:prSet>
      <dgm:spPr/>
    </dgm:pt>
  </dgm:ptLst>
  <dgm:cxnLst>
    <dgm:cxn modelId="{96D6EC11-1240-4790-9546-EA61924B4699}" type="presOf" srcId="{2AD3866C-61A0-4B1D-8E8A-1C818B104C4F}" destId="{FFE6D276-8223-4E65-92C6-D81AF9489F50}" srcOrd="1" destOrd="0" presId="urn:microsoft.com/office/officeart/2016/7/layout/RepeatingBendingProcessNew"/>
    <dgm:cxn modelId="{FF1FA220-C5B1-4892-877E-B9C1E4F7C107}" srcId="{96717F40-B415-43FC-9D74-D4C676465F65}" destId="{676DFC35-298D-4DD0-894C-A1C8005F7BE8}" srcOrd="1" destOrd="0" parTransId="{0DD1C620-07FB-4C7C-A8E7-1A0ACCF043F0}" sibTransId="{2AD3866C-61A0-4B1D-8E8A-1C818B104C4F}"/>
    <dgm:cxn modelId="{9B29C33F-9FD2-4A4D-BE3C-8C1A56165AA4}" srcId="{96717F40-B415-43FC-9D74-D4C676465F65}" destId="{98F96F5F-83F1-4A0B-93CF-B135786F829E}" srcOrd="0" destOrd="0" parTransId="{C4B0B2B8-B5C8-4462-A6E6-1F9B19645E1F}" sibTransId="{8A285108-1CB3-45FB-9FF6-A6F4E852BCAA}"/>
    <dgm:cxn modelId="{8F278953-7C4E-4799-B72C-04D6070A044C}" srcId="{96717F40-B415-43FC-9D74-D4C676465F65}" destId="{81C71FF2-643B-4EFD-97F3-42D3395591BC}" srcOrd="2" destOrd="0" parTransId="{65855159-DED8-47FB-AFAD-92A295071994}" sibTransId="{AE5BC05D-E263-426C-AE9C-2CCC388A5ED4}"/>
    <dgm:cxn modelId="{6207AE5D-9DD0-4812-B17E-C1B27061A267}" type="presOf" srcId="{2AD3866C-61A0-4B1D-8E8A-1C818B104C4F}" destId="{0F0F726A-0672-4B20-B9AA-B99DE98B5DBB}" srcOrd="0" destOrd="0" presId="urn:microsoft.com/office/officeart/2016/7/layout/RepeatingBendingProcessNew"/>
    <dgm:cxn modelId="{E60E0F61-066C-4BFB-B36C-1D83E0F19A46}" type="presOf" srcId="{8A285108-1CB3-45FB-9FF6-A6F4E852BCAA}" destId="{75CBB358-343B-4EDD-A106-A2A3CC5F2CA5}" srcOrd="1" destOrd="0" presId="urn:microsoft.com/office/officeart/2016/7/layout/RepeatingBendingProcessNew"/>
    <dgm:cxn modelId="{2F423E62-0A23-4B81-9C07-334E0B113E86}" type="presOf" srcId="{676DFC35-298D-4DD0-894C-A1C8005F7BE8}" destId="{3F10A3CB-99B8-4F9C-9F9D-3BED438A77FD}" srcOrd="0" destOrd="0" presId="urn:microsoft.com/office/officeart/2016/7/layout/RepeatingBendingProcessNew"/>
    <dgm:cxn modelId="{ED493B90-B5C9-46C0-8746-2003A0DFCA42}" type="presOf" srcId="{8A285108-1CB3-45FB-9FF6-A6F4E852BCAA}" destId="{C02B254E-F6E4-4E16-AA05-2FBE4C39D769}" srcOrd="0" destOrd="0" presId="urn:microsoft.com/office/officeart/2016/7/layout/RepeatingBendingProcessNew"/>
    <dgm:cxn modelId="{330331C9-9347-41A3-9482-540C1EB272CC}" type="presOf" srcId="{96717F40-B415-43FC-9D74-D4C676465F65}" destId="{D4EDCC42-9F4E-4383-A48F-79F2E435D242}" srcOrd="0" destOrd="0" presId="urn:microsoft.com/office/officeart/2016/7/layout/RepeatingBendingProcessNew"/>
    <dgm:cxn modelId="{75A538D6-5313-49C3-82E0-E0F5AA772337}" type="presOf" srcId="{81C71FF2-643B-4EFD-97F3-42D3395591BC}" destId="{A680DA5E-F06A-4673-975D-B749B98CC282}" srcOrd="0" destOrd="0" presId="urn:microsoft.com/office/officeart/2016/7/layout/RepeatingBendingProcessNew"/>
    <dgm:cxn modelId="{9F1C37D9-4E53-4321-BEFB-04559F092F84}" type="presOf" srcId="{98F96F5F-83F1-4A0B-93CF-B135786F829E}" destId="{56E1DC53-A31D-432E-A290-4C62B13E1528}" srcOrd="0" destOrd="0" presId="urn:microsoft.com/office/officeart/2016/7/layout/RepeatingBendingProcessNew"/>
    <dgm:cxn modelId="{876817CD-1A1F-4736-9174-1D8B3DB7FBE2}" type="presParOf" srcId="{D4EDCC42-9F4E-4383-A48F-79F2E435D242}" destId="{56E1DC53-A31D-432E-A290-4C62B13E1528}" srcOrd="0" destOrd="0" presId="urn:microsoft.com/office/officeart/2016/7/layout/RepeatingBendingProcessNew"/>
    <dgm:cxn modelId="{D9315C24-FC80-4C40-928C-CF5C2CCC0ECE}" type="presParOf" srcId="{D4EDCC42-9F4E-4383-A48F-79F2E435D242}" destId="{C02B254E-F6E4-4E16-AA05-2FBE4C39D769}" srcOrd="1" destOrd="0" presId="urn:microsoft.com/office/officeart/2016/7/layout/RepeatingBendingProcessNew"/>
    <dgm:cxn modelId="{2BAD5BFB-5816-4F05-9277-B5DB28C1529E}" type="presParOf" srcId="{C02B254E-F6E4-4E16-AA05-2FBE4C39D769}" destId="{75CBB358-343B-4EDD-A106-A2A3CC5F2CA5}" srcOrd="0" destOrd="0" presId="urn:microsoft.com/office/officeart/2016/7/layout/RepeatingBendingProcessNew"/>
    <dgm:cxn modelId="{8A0B3820-4B1B-4538-B139-EC45C5EE4DB9}" type="presParOf" srcId="{D4EDCC42-9F4E-4383-A48F-79F2E435D242}" destId="{3F10A3CB-99B8-4F9C-9F9D-3BED438A77FD}" srcOrd="2" destOrd="0" presId="urn:microsoft.com/office/officeart/2016/7/layout/RepeatingBendingProcessNew"/>
    <dgm:cxn modelId="{E0C820CF-0436-4BB1-B9A3-EC89DD71F299}" type="presParOf" srcId="{D4EDCC42-9F4E-4383-A48F-79F2E435D242}" destId="{0F0F726A-0672-4B20-B9AA-B99DE98B5DBB}" srcOrd="3" destOrd="0" presId="urn:microsoft.com/office/officeart/2016/7/layout/RepeatingBendingProcessNew"/>
    <dgm:cxn modelId="{BF7133C4-342E-4798-A23E-E69198909159}" type="presParOf" srcId="{0F0F726A-0672-4B20-B9AA-B99DE98B5DBB}" destId="{FFE6D276-8223-4E65-92C6-D81AF9489F50}" srcOrd="0" destOrd="0" presId="urn:microsoft.com/office/officeart/2016/7/layout/RepeatingBendingProcessNew"/>
    <dgm:cxn modelId="{1E892836-64DD-4405-93A5-A8E9A6D8C01B}" type="presParOf" srcId="{D4EDCC42-9F4E-4383-A48F-79F2E435D242}" destId="{A680DA5E-F06A-4673-975D-B749B98CC282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3135B8-B7F1-435B-886D-D8E83AD3570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859D3D4-BFE2-4247-AD8A-438BB32ACA46}">
      <dgm:prSet/>
      <dgm:spPr/>
      <dgm:t>
        <a:bodyPr/>
        <a:lstStyle/>
        <a:p>
          <a:r>
            <a:rPr lang="en-US"/>
            <a:t>Hackathons</a:t>
          </a:r>
        </a:p>
      </dgm:t>
    </dgm:pt>
    <dgm:pt modelId="{C7E16041-05CD-4881-B5E3-AB4FC5EA9A04}" type="parTrans" cxnId="{3C86954F-4430-4C92-B102-4CBE28A2F4B8}">
      <dgm:prSet/>
      <dgm:spPr/>
      <dgm:t>
        <a:bodyPr/>
        <a:lstStyle/>
        <a:p>
          <a:endParaRPr lang="en-US"/>
        </a:p>
      </dgm:t>
    </dgm:pt>
    <dgm:pt modelId="{05ACB3D6-D12F-4D5D-AE34-A064DAF91249}" type="sibTrans" cxnId="{3C86954F-4430-4C92-B102-4CBE28A2F4B8}">
      <dgm:prSet/>
      <dgm:spPr/>
      <dgm:t>
        <a:bodyPr/>
        <a:lstStyle/>
        <a:p>
          <a:endParaRPr lang="en-US"/>
        </a:p>
      </dgm:t>
    </dgm:pt>
    <dgm:pt modelId="{1518CBA0-CA4A-46E1-A161-59C066F1A976}">
      <dgm:prSet/>
      <dgm:spPr/>
      <dgm:t>
        <a:bodyPr/>
        <a:lstStyle/>
        <a:p>
          <a:r>
            <a:rPr lang="en-US"/>
            <a:t>Open Source Projects</a:t>
          </a:r>
        </a:p>
      </dgm:t>
    </dgm:pt>
    <dgm:pt modelId="{0DC46D3D-EEF8-47BB-8E21-B99E90A19CCC}" type="parTrans" cxnId="{31C080B8-1225-47A0-9CA9-A14DC6FCCC8B}">
      <dgm:prSet/>
      <dgm:spPr/>
      <dgm:t>
        <a:bodyPr/>
        <a:lstStyle/>
        <a:p>
          <a:endParaRPr lang="en-US"/>
        </a:p>
      </dgm:t>
    </dgm:pt>
    <dgm:pt modelId="{F5A7FA6D-6980-4ABF-A8F6-10CED7AD3C39}" type="sibTrans" cxnId="{31C080B8-1225-47A0-9CA9-A14DC6FCCC8B}">
      <dgm:prSet/>
      <dgm:spPr/>
      <dgm:t>
        <a:bodyPr/>
        <a:lstStyle/>
        <a:p>
          <a:endParaRPr lang="en-US"/>
        </a:p>
      </dgm:t>
    </dgm:pt>
    <dgm:pt modelId="{1A7A8A4E-4612-4361-B6F3-D4BD21698CD0}">
      <dgm:prSet/>
      <dgm:spPr/>
      <dgm:t>
        <a:bodyPr/>
        <a:lstStyle/>
        <a:p>
          <a:r>
            <a:rPr lang="en-US"/>
            <a:t>Internships</a:t>
          </a:r>
        </a:p>
      </dgm:t>
    </dgm:pt>
    <dgm:pt modelId="{DF257D19-714D-47C3-B4B8-73F62ECF3E95}" type="parTrans" cxnId="{1E32ECB1-22F8-4B10-B1B8-1E698F4B55D4}">
      <dgm:prSet/>
      <dgm:spPr/>
      <dgm:t>
        <a:bodyPr/>
        <a:lstStyle/>
        <a:p>
          <a:endParaRPr lang="en-US"/>
        </a:p>
      </dgm:t>
    </dgm:pt>
    <dgm:pt modelId="{60FD3BC5-66DA-460E-BB08-0983FA2CC65E}" type="sibTrans" cxnId="{1E32ECB1-22F8-4B10-B1B8-1E698F4B55D4}">
      <dgm:prSet/>
      <dgm:spPr/>
      <dgm:t>
        <a:bodyPr/>
        <a:lstStyle/>
        <a:p>
          <a:endParaRPr lang="en-US"/>
        </a:p>
      </dgm:t>
    </dgm:pt>
    <dgm:pt modelId="{12CC3873-55FC-4BD6-9188-A81C2A6C336E}">
      <dgm:prSet/>
      <dgm:spPr/>
      <dgm:t>
        <a:bodyPr/>
        <a:lstStyle/>
        <a:p>
          <a:r>
            <a:rPr lang="en-US"/>
            <a:t>Classes</a:t>
          </a:r>
        </a:p>
      </dgm:t>
    </dgm:pt>
    <dgm:pt modelId="{5A977249-B6B8-4D38-BDBA-B561B99227F9}" type="parTrans" cxnId="{C9727B4A-7D66-411A-8E96-144591B2ADEA}">
      <dgm:prSet/>
      <dgm:spPr/>
      <dgm:t>
        <a:bodyPr/>
        <a:lstStyle/>
        <a:p>
          <a:endParaRPr lang="en-US"/>
        </a:p>
      </dgm:t>
    </dgm:pt>
    <dgm:pt modelId="{0C16B8F8-FC8F-4DF2-AC19-8203280D0DEE}" type="sibTrans" cxnId="{C9727B4A-7D66-411A-8E96-144591B2ADEA}">
      <dgm:prSet/>
      <dgm:spPr/>
      <dgm:t>
        <a:bodyPr/>
        <a:lstStyle/>
        <a:p>
          <a:endParaRPr lang="en-US"/>
        </a:p>
      </dgm:t>
    </dgm:pt>
    <dgm:pt modelId="{BA8D5414-D2BC-4651-9FCD-9C8CBF436A91}" type="pres">
      <dgm:prSet presAssocID="{C63135B8-B7F1-435B-886D-D8E83AD35704}" presName="linear" presStyleCnt="0">
        <dgm:presLayoutVars>
          <dgm:dir/>
          <dgm:animLvl val="lvl"/>
          <dgm:resizeHandles val="exact"/>
        </dgm:presLayoutVars>
      </dgm:prSet>
      <dgm:spPr/>
    </dgm:pt>
    <dgm:pt modelId="{FFC99221-ECD8-4491-B130-554735D2605A}" type="pres">
      <dgm:prSet presAssocID="{4859D3D4-BFE2-4247-AD8A-438BB32ACA46}" presName="parentLin" presStyleCnt="0"/>
      <dgm:spPr/>
    </dgm:pt>
    <dgm:pt modelId="{9D20DA36-77EE-4096-845F-1A9F5207FB7C}" type="pres">
      <dgm:prSet presAssocID="{4859D3D4-BFE2-4247-AD8A-438BB32ACA46}" presName="parentLeftMargin" presStyleLbl="node1" presStyleIdx="0" presStyleCnt="4"/>
      <dgm:spPr/>
    </dgm:pt>
    <dgm:pt modelId="{5736E46B-7261-472B-A707-667FBCAD4056}" type="pres">
      <dgm:prSet presAssocID="{4859D3D4-BFE2-4247-AD8A-438BB32ACA4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14D4493-A663-47AD-8679-008D1C4025FD}" type="pres">
      <dgm:prSet presAssocID="{4859D3D4-BFE2-4247-AD8A-438BB32ACA46}" presName="negativeSpace" presStyleCnt="0"/>
      <dgm:spPr/>
    </dgm:pt>
    <dgm:pt modelId="{C27C8AF2-B855-4B10-9EA3-EDBB08F8B2EC}" type="pres">
      <dgm:prSet presAssocID="{4859D3D4-BFE2-4247-AD8A-438BB32ACA46}" presName="childText" presStyleLbl="conFgAcc1" presStyleIdx="0" presStyleCnt="4">
        <dgm:presLayoutVars>
          <dgm:bulletEnabled val="1"/>
        </dgm:presLayoutVars>
      </dgm:prSet>
      <dgm:spPr/>
    </dgm:pt>
    <dgm:pt modelId="{04A1CBEA-58AD-48E0-9761-EA2CD5F11CAC}" type="pres">
      <dgm:prSet presAssocID="{05ACB3D6-D12F-4D5D-AE34-A064DAF91249}" presName="spaceBetweenRectangles" presStyleCnt="0"/>
      <dgm:spPr/>
    </dgm:pt>
    <dgm:pt modelId="{DF9583F1-736C-4A66-B388-385C27453B1E}" type="pres">
      <dgm:prSet presAssocID="{1518CBA0-CA4A-46E1-A161-59C066F1A976}" presName="parentLin" presStyleCnt="0"/>
      <dgm:spPr/>
    </dgm:pt>
    <dgm:pt modelId="{49D46B1C-BD5D-4A4A-8999-70B452AF043A}" type="pres">
      <dgm:prSet presAssocID="{1518CBA0-CA4A-46E1-A161-59C066F1A976}" presName="parentLeftMargin" presStyleLbl="node1" presStyleIdx="0" presStyleCnt="4"/>
      <dgm:spPr/>
    </dgm:pt>
    <dgm:pt modelId="{F51DD08F-17A2-440A-8DFB-85616AA9C732}" type="pres">
      <dgm:prSet presAssocID="{1518CBA0-CA4A-46E1-A161-59C066F1A97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39EC6E0-7D40-413C-BDFD-285BFD0D82EC}" type="pres">
      <dgm:prSet presAssocID="{1518CBA0-CA4A-46E1-A161-59C066F1A976}" presName="negativeSpace" presStyleCnt="0"/>
      <dgm:spPr/>
    </dgm:pt>
    <dgm:pt modelId="{601E9B4A-2735-4362-9803-30E4F68D87EC}" type="pres">
      <dgm:prSet presAssocID="{1518CBA0-CA4A-46E1-A161-59C066F1A976}" presName="childText" presStyleLbl="conFgAcc1" presStyleIdx="1" presStyleCnt="4">
        <dgm:presLayoutVars>
          <dgm:bulletEnabled val="1"/>
        </dgm:presLayoutVars>
      </dgm:prSet>
      <dgm:spPr/>
    </dgm:pt>
    <dgm:pt modelId="{175C9181-2C3F-43A1-A3A2-A0DA5999FA51}" type="pres">
      <dgm:prSet presAssocID="{F5A7FA6D-6980-4ABF-A8F6-10CED7AD3C39}" presName="spaceBetweenRectangles" presStyleCnt="0"/>
      <dgm:spPr/>
    </dgm:pt>
    <dgm:pt modelId="{6BD64026-7E5F-41B0-8F3E-A1E32D17B7A9}" type="pres">
      <dgm:prSet presAssocID="{1A7A8A4E-4612-4361-B6F3-D4BD21698CD0}" presName="parentLin" presStyleCnt="0"/>
      <dgm:spPr/>
    </dgm:pt>
    <dgm:pt modelId="{D7BACDA8-9D2E-42E0-B3E0-7E57C32FCB0A}" type="pres">
      <dgm:prSet presAssocID="{1A7A8A4E-4612-4361-B6F3-D4BD21698CD0}" presName="parentLeftMargin" presStyleLbl="node1" presStyleIdx="1" presStyleCnt="4"/>
      <dgm:spPr/>
    </dgm:pt>
    <dgm:pt modelId="{3785A92E-E708-4306-91BD-56F88F257890}" type="pres">
      <dgm:prSet presAssocID="{1A7A8A4E-4612-4361-B6F3-D4BD21698CD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49179C2-FCE4-4494-AC8A-68ACA2C7428F}" type="pres">
      <dgm:prSet presAssocID="{1A7A8A4E-4612-4361-B6F3-D4BD21698CD0}" presName="negativeSpace" presStyleCnt="0"/>
      <dgm:spPr/>
    </dgm:pt>
    <dgm:pt modelId="{53D262C4-EEEB-42F9-8432-7245E20185DF}" type="pres">
      <dgm:prSet presAssocID="{1A7A8A4E-4612-4361-B6F3-D4BD21698CD0}" presName="childText" presStyleLbl="conFgAcc1" presStyleIdx="2" presStyleCnt="4">
        <dgm:presLayoutVars>
          <dgm:bulletEnabled val="1"/>
        </dgm:presLayoutVars>
      </dgm:prSet>
      <dgm:spPr/>
    </dgm:pt>
    <dgm:pt modelId="{998872A1-2980-463E-9F8B-9D5D3FC468B2}" type="pres">
      <dgm:prSet presAssocID="{60FD3BC5-66DA-460E-BB08-0983FA2CC65E}" presName="spaceBetweenRectangles" presStyleCnt="0"/>
      <dgm:spPr/>
    </dgm:pt>
    <dgm:pt modelId="{8C17F34E-0362-405B-818A-103242E3AEFA}" type="pres">
      <dgm:prSet presAssocID="{12CC3873-55FC-4BD6-9188-A81C2A6C336E}" presName="parentLin" presStyleCnt="0"/>
      <dgm:spPr/>
    </dgm:pt>
    <dgm:pt modelId="{C427E15A-42AC-436E-BA79-EED5C7CDF381}" type="pres">
      <dgm:prSet presAssocID="{12CC3873-55FC-4BD6-9188-A81C2A6C336E}" presName="parentLeftMargin" presStyleLbl="node1" presStyleIdx="2" presStyleCnt="4"/>
      <dgm:spPr/>
    </dgm:pt>
    <dgm:pt modelId="{8D49ED83-06D9-4A80-A6D4-708B830868E1}" type="pres">
      <dgm:prSet presAssocID="{12CC3873-55FC-4BD6-9188-A81C2A6C336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E41DE57-80CE-48D0-94AC-76B484D76C4B}" type="pres">
      <dgm:prSet presAssocID="{12CC3873-55FC-4BD6-9188-A81C2A6C336E}" presName="negativeSpace" presStyleCnt="0"/>
      <dgm:spPr/>
    </dgm:pt>
    <dgm:pt modelId="{00A848E5-B77A-403F-9DF6-92B3A93BD719}" type="pres">
      <dgm:prSet presAssocID="{12CC3873-55FC-4BD6-9188-A81C2A6C336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B18FD21-8201-4440-B071-D1D690B71F55}" type="presOf" srcId="{4859D3D4-BFE2-4247-AD8A-438BB32ACA46}" destId="{9D20DA36-77EE-4096-845F-1A9F5207FB7C}" srcOrd="0" destOrd="0" presId="urn:microsoft.com/office/officeart/2005/8/layout/list1"/>
    <dgm:cxn modelId="{10B3D343-B8B9-401D-9390-BCBDC70CA88D}" type="presOf" srcId="{1A7A8A4E-4612-4361-B6F3-D4BD21698CD0}" destId="{3785A92E-E708-4306-91BD-56F88F257890}" srcOrd="1" destOrd="0" presId="urn:microsoft.com/office/officeart/2005/8/layout/list1"/>
    <dgm:cxn modelId="{12081C45-8907-49A3-A628-7250FFC55C15}" type="presOf" srcId="{4859D3D4-BFE2-4247-AD8A-438BB32ACA46}" destId="{5736E46B-7261-472B-A707-667FBCAD4056}" srcOrd="1" destOrd="0" presId="urn:microsoft.com/office/officeart/2005/8/layout/list1"/>
    <dgm:cxn modelId="{476CC647-FF6F-4243-9657-6F84C541572A}" type="presOf" srcId="{12CC3873-55FC-4BD6-9188-A81C2A6C336E}" destId="{8D49ED83-06D9-4A80-A6D4-708B830868E1}" srcOrd="1" destOrd="0" presId="urn:microsoft.com/office/officeart/2005/8/layout/list1"/>
    <dgm:cxn modelId="{C9727B4A-7D66-411A-8E96-144591B2ADEA}" srcId="{C63135B8-B7F1-435B-886D-D8E83AD35704}" destId="{12CC3873-55FC-4BD6-9188-A81C2A6C336E}" srcOrd="3" destOrd="0" parTransId="{5A977249-B6B8-4D38-BDBA-B561B99227F9}" sibTransId="{0C16B8F8-FC8F-4DF2-AC19-8203280D0DEE}"/>
    <dgm:cxn modelId="{3C86954F-4430-4C92-B102-4CBE28A2F4B8}" srcId="{C63135B8-B7F1-435B-886D-D8E83AD35704}" destId="{4859D3D4-BFE2-4247-AD8A-438BB32ACA46}" srcOrd="0" destOrd="0" parTransId="{C7E16041-05CD-4881-B5E3-AB4FC5EA9A04}" sibTransId="{05ACB3D6-D12F-4D5D-AE34-A064DAF91249}"/>
    <dgm:cxn modelId="{C26E8E5E-B616-4D53-9D1E-337F2145C115}" type="presOf" srcId="{12CC3873-55FC-4BD6-9188-A81C2A6C336E}" destId="{C427E15A-42AC-436E-BA79-EED5C7CDF381}" srcOrd="0" destOrd="0" presId="urn:microsoft.com/office/officeart/2005/8/layout/list1"/>
    <dgm:cxn modelId="{036CA487-F5E1-4F2C-A45B-EAF9FCAE8DF4}" type="presOf" srcId="{1A7A8A4E-4612-4361-B6F3-D4BD21698CD0}" destId="{D7BACDA8-9D2E-42E0-B3E0-7E57C32FCB0A}" srcOrd="0" destOrd="0" presId="urn:microsoft.com/office/officeart/2005/8/layout/list1"/>
    <dgm:cxn modelId="{1ACC8888-D446-4010-A48F-5737F89F3440}" type="presOf" srcId="{C63135B8-B7F1-435B-886D-D8E83AD35704}" destId="{BA8D5414-D2BC-4651-9FCD-9C8CBF436A91}" srcOrd="0" destOrd="0" presId="urn:microsoft.com/office/officeart/2005/8/layout/list1"/>
    <dgm:cxn modelId="{847F96AE-6E8F-446C-A70B-7601D09EA692}" type="presOf" srcId="{1518CBA0-CA4A-46E1-A161-59C066F1A976}" destId="{49D46B1C-BD5D-4A4A-8999-70B452AF043A}" srcOrd="0" destOrd="0" presId="urn:microsoft.com/office/officeart/2005/8/layout/list1"/>
    <dgm:cxn modelId="{1E32ECB1-22F8-4B10-B1B8-1E698F4B55D4}" srcId="{C63135B8-B7F1-435B-886D-D8E83AD35704}" destId="{1A7A8A4E-4612-4361-B6F3-D4BD21698CD0}" srcOrd="2" destOrd="0" parTransId="{DF257D19-714D-47C3-B4B8-73F62ECF3E95}" sibTransId="{60FD3BC5-66DA-460E-BB08-0983FA2CC65E}"/>
    <dgm:cxn modelId="{31C080B8-1225-47A0-9CA9-A14DC6FCCC8B}" srcId="{C63135B8-B7F1-435B-886D-D8E83AD35704}" destId="{1518CBA0-CA4A-46E1-A161-59C066F1A976}" srcOrd="1" destOrd="0" parTransId="{0DC46D3D-EEF8-47BB-8E21-B99E90A19CCC}" sibTransId="{F5A7FA6D-6980-4ABF-A8F6-10CED7AD3C39}"/>
    <dgm:cxn modelId="{8AA3D6F2-64DF-4D18-AFA6-14173ABE2D0C}" type="presOf" srcId="{1518CBA0-CA4A-46E1-A161-59C066F1A976}" destId="{F51DD08F-17A2-440A-8DFB-85616AA9C732}" srcOrd="1" destOrd="0" presId="urn:microsoft.com/office/officeart/2005/8/layout/list1"/>
    <dgm:cxn modelId="{D236F1C0-CF91-43CC-99DE-CA2ADD82611A}" type="presParOf" srcId="{BA8D5414-D2BC-4651-9FCD-9C8CBF436A91}" destId="{FFC99221-ECD8-4491-B130-554735D2605A}" srcOrd="0" destOrd="0" presId="urn:microsoft.com/office/officeart/2005/8/layout/list1"/>
    <dgm:cxn modelId="{21E0B4D9-B4A3-410F-A828-2C94C910F89B}" type="presParOf" srcId="{FFC99221-ECD8-4491-B130-554735D2605A}" destId="{9D20DA36-77EE-4096-845F-1A9F5207FB7C}" srcOrd="0" destOrd="0" presId="urn:microsoft.com/office/officeart/2005/8/layout/list1"/>
    <dgm:cxn modelId="{C6A03770-0164-4FB4-B966-CC3F9C799BDE}" type="presParOf" srcId="{FFC99221-ECD8-4491-B130-554735D2605A}" destId="{5736E46B-7261-472B-A707-667FBCAD4056}" srcOrd="1" destOrd="0" presId="urn:microsoft.com/office/officeart/2005/8/layout/list1"/>
    <dgm:cxn modelId="{3D316EAE-1072-4298-A6FB-720093ACE644}" type="presParOf" srcId="{BA8D5414-D2BC-4651-9FCD-9C8CBF436A91}" destId="{614D4493-A663-47AD-8679-008D1C4025FD}" srcOrd="1" destOrd="0" presId="urn:microsoft.com/office/officeart/2005/8/layout/list1"/>
    <dgm:cxn modelId="{DE2E5C5E-0901-45DA-BC51-A2ECC353FE95}" type="presParOf" srcId="{BA8D5414-D2BC-4651-9FCD-9C8CBF436A91}" destId="{C27C8AF2-B855-4B10-9EA3-EDBB08F8B2EC}" srcOrd="2" destOrd="0" presId="urn:microsoft.com/office/officeart/2005/8/layout/list1"/>
    <dgm:cxn modelId="{3F18639C-E5A4-4B4D-8B2A-24AB94E92A42}" type="presParOf" srcId="{BA8D5414-D2BC-4651-9FCD-9C8CBF436A91}" destId="{04A1CBEA-58AD-48E0-9761-EA2CD5F11CAC}" srcOrd="3" destOrd="0" presId="urn:microsoft.com/office/officeart/2005/8/layout/list1"/>
    <dgm:cxn modelId="{A38CDB5E-CF7E-4C54-A272-9F17D3FE7058}" type="presParOf" srcId="{BA8D5414-D2BC-4651-9FCD-9C8CBF436A91}" destId="{DF9583F1-736C-4A66-B388-385C27453B1E}" srcOrd="4" destOrd="0" presId="urn:microsoft.com/office/officeart/2005/8/layout/list1"/>
    <dgm:cxn modelId="{CB736BDA-FC28-47DB-9AEB-D46606414EBF}" type="presParOf" srcId="{DF9583F1-736C-4A66-B388-385C27453B1E}" destId="{49D46B1C-BD5D-4A4A-8999-70B452AF043A}" srcOrd="0" destOrd="0" presId="urn:microsoft.com/office/officeart/2005/8/layout/list1"/>
    <dgm:cxn modelId="{423C2D19-F155-41AE-A1DE-D674A6335307}" type="presParOf" srcId="{DF9583F1-736C-4A66-B388-385C27453B1E}" destId="{F51DD08F-17A2-440A-8DFB-85616AA9C732}" srcOrd="1" destOrd="0" presId="urn:microsoft.com/office/officeart/2005/8/layout/list1"/>
    <dgm:cxn modelId="{74806781-3763-4C86-8B52-11392B50C33B}" type="presParOf" srcId="{BA8D5414-D2BC-4651-9FCD-9C8CBF436A91}" destId="{D39EC6E0-7D40-413C-BDFD-285BFD0D82EC}" srcOrd="5" destOrd="0" presId="urn:microsoft.com/office/officeart/2005/8/layout/list1"/>
    <dgm:cxn modelId="{E3CA2177-F4FE-4E7F-BED0-9E6E3F4870F6}" type="presParOf" srcId="{BA8D5414-D2BC-4651-9FCD-9C8CBF436A91}" destId="{601E9B4A-2735-4362-9803-30E4F68D87EC}" srcOrd="6" destOrd="0" presId="urn:microsoft.com/office/officeart/2005/8/layout/list1"/>
    <dgm:cxn modelId="{FF905CC9-3E8C-4ADE-890C-1A74C32D4992}" type="presParOf" srcId="{BA8D5414-D2BC-4651-9FCD-9C8CBF436A91}" destId="{175C9181-2C3F-43A1-A3A2-A0DA5999FA51}" srcOrd="7" destOrd="0" presId="urn:microsoft.com/office/officeart/2005/8/layout/list1"/>
    <dgm:cxn modelId="{7A4EEB4B-9105-4951-87D8-9D60CD57F344}" type="presParOf" srcId="{BA8D5414-D2BC-4651-9FCD-9C8CBF436A91}" destId="{6BD64026-7E5F-41B0-8F3E-A1E32D17B7A9}" srcOrd="8" destOrd="0" presId="urn:microsoft.com/office/officeart/2005/8/layout/list1"/>
    <dgm:cxn modelId="{37EA1740-65F1-4E10-A370-4EB3F72579AD}" type="presParOf" srcId="{6BD64026-7E5F-41B0-8F3E-A1E32D17B7A9}" destId="{D7BACDA8-9D2E-42E0-B3E0-7E57C32FCB0A}" srcOrd="0" destOrd="0" presId="urn:microsoft.com/office/officeart/2005/8/layout/list1"/>
    <dgm:cxn modelId="{8BA15821-A1D7-4248-9448-F11359D23AF8}" type="presParOf" srcId="{6BD64026-7E5F-41B0-8F3E-A1E32D17B7A9}" destId="{3785A92E-E708-4306-91BD-56F88F257890}" srcOrd="1" destOrd="0" presId="urn:microsoft.com/office/officeart/2005/8/layout/list1"/>
    <dgm:cxn modelId="{4666EC3C-0133-4106-ABB5-69E1643BCEBF}" type="presParOf" srcId="{BA8D5414-D2BC-4651-9FCD-9C8CBF436A91}" destId="{B49179C2-FCE4-4494-AC8A-68ACA2C7428F}" srcOrd="9" destOrd="0" presId="urn:microsoft.com/office/officeart/2005/8/layout/list1"/>
    <dgm:cxn modelId="{4B8D3E07-AA3D-4453-9E18-0F7C028390E7}" type="presParOf" srcId="{BA8D5414-D2BC-4651-9FCD-9C8CBF436A91}" destId="{53D262C4-EEEB-42F9-8432-7245E20185DF}" srcOrd="10" destOrd="0" presId="urn:microsoft.com/office/officeart/2005/8/layout/list1"/>
    <dgm:cxn modelId="{F2E9F786-E411-4794-8026-F360CF8CA095}" type="presParOf" srcId="{BA8D5414-D2BC-4651-9FCD-9C8CBF436A91}" destId="{998872A1-2980-463E-9F8B-9D5D3FC468B2}" srcOrd="11" destOrd="0" presId="urn:microsoft.com/office/officeart/2005/8/layout/list1"/>
    <dgm:cxn modelId="{6999AEB2-317A-46F8-9333-6614EF4003DE}" type="presParOf" srcId="{BA8D5414-D2BC-4651-9FCD-9C8CBF436A91}" destId="{8C17F34E-0362-405B-818A-103242E3AEFA}" srcOrd="12" destOrd="0" presId="urn:microsoft.com/office/officeart/2005/8/layout/list1"/>
    <dgm:cxn modelId="{11DE23F9-F320-44F2-B6AD-BB2A83E41583}" type="presParOf" srcId="{8C17F34E-0362-405B-818A-103242E3AEFA}" destId="{C427E15A-42AC-436E-BA79-EED5C7CDF381}" srcOrd="0" destOrd="0" presId="urn:microsoft.com/office/officeart/2005/8/layout/list1"/>
    <dgm:cxn modelId="{37C13E3B-4759-49EC-8E8C-25E9AA9CFA05}" type="presParOf" srcId="{8C17F34E-0362-405B-818A-103242E3AEFA}" destId="{8D49ED83-06D9-4A80-A6D4-708B830868E1}" srcOrd="1" destOrd="0" presId="urn:microsoft.com/office/officeart/2005/8/layout/list1"/>
    <dgm:cxn modelId="{838F6424-C6DD-4000-956C-EBD7148B1921}" type="presParOf" srcId="{BA8D5414-D2BC-4651-9FCD-9C8CBF436A91}" destId="{1E41DE57-80CE-48D0-94AC-76B484D76C4B}" srcOrd="13" destOrd="0" presId="urn:microsoft.com/office/officeart/2005/8/layout/list1"/>
    <dgm:cxn modelId="{CAF1886A-BF69-4644-B80A-9CA31AD5683C}" type="presParOf" srcId="{BA8D5414-D2BC-4651-9FCD-9C8CBF436A91}" destId="{00A848E5-B77A-403F-9DF6-92B3A93BD71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B254E-F6E4-4E16-AA05-2FBE4C39D769}">
      <dsp:nvSpPr>
        <dsp:cNvPr id="0" name=""/>
        <dsp:cNvSpPr/>
      </dsp:nvSpPr>
      <dsp:spPr>
        <a:xfrm>
          <a:off x="2864409" y="1746705"/>
          <a:ext cx="6268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688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1413" y="1789137"/>
        <a:ext cx="32874" cy="6574"/>
      </dsp:txXfrm>
    </dsp:sp>
    <dsp:sp modelId="{56E1DC53-A31D-432E-A290-4C62B13E1528}">
      <dsp:nvSpPr>
        <dsp:cNvPr id="0" name=""/>
        <dsp:cNvSpPr/>
      </dsp:nvSpPr>
      <dsp:spPr>
        <a:xfrm>
          <a:off x="7593" y="934840"/>
          <a:ext cx="2858615" cy="17151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075" tIns="147033" rIns="140075" bIns="14703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Build a LinkedIn profile, populate it, and continually add to it</a:t>
          </a:r>
        </a:p>
      </dsp:txBody>
      <dsp:txXfrm>
        <a:off x="7593" y="934840"/>
        <a:ext cx="2858615" cy="1715169"/>
      </dsp:txXfrm>
    </dsp:sp>
    <dsp:sp modelId="{0F0F726A-0672-4B20-B9AA-B99DE98B5DBB}">
      <dsp:nvSpPr>
        <dsp:cNvPr id="0" name=""/>
        <dsp:cNvSpPr/>
      </dsp:nvSpPr>
      <dsp:spPr>
        <a:xfrm>
          <a:off x="6380507" y="1746705"/>
          <a:ext cx="6268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6881" y="45720"/>
              </a:lnTo>
            </a:path>
          </a:pathLst>
        </a:custGeom>
        <a:noFill/>
        <a:ln w="952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77511" y="1789137"/>
        <a:ext cx="32874" cy="6574"/>
      </dsp:txXfrm>
    </dsp:sp>
    <dsp:sp modelId="{3F10A3CB-99B8-4F9C-9F9D-3BED438A77FD}">
      <dsp:nvSpPr>
        <dsp:cNvPr id="0" name=""/>
        <dsp:cNvSpPr/>
      </dsp:nvSpPr>
      <dsp:spPr>
        <a:xfrm>
          <a:off x="3523691" y="934840"/>
          <a:ext cx="2858615" cy="1715169"/>
        </a:xfrm>
        <a:prstGeom prst="rect">
          <a:avLst/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075" tIns="147033" rIns="140075" bIns="14703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a GitHub account, build out your profile and start using it to store your projects and even your homework assignments</a:t>
          </a:r>
        </a:p>
      </dsp:txBody>
      <dsp:txXfrm>
        <a:off x="3523691" y="934840"/>
        <a:ext cx="2858615" cy="1715169"/>
      </dsp:txXfrm>
    </dsp:sp>
    <dsp:sp modelId="{A680DA5E-F06A-4673-975D-B749B98CC282}">
      <dsp:nvSpPr>
        <dsp:cNvPr id="0" name=""/>
        <dsp:cNvSpPr/>
      </dsp:nvSpPr>
      <dsp:spPr>
        <a:xfrm>
          <a:off x="7039789" y="934840"/>
          <a:ext cx="2858615" cy="1715169"/>
        </a:xfrm>
        <a:prstGeom prst="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075" tIns="147033" rIns="140075" bIns="147033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 GitHub pages to build a </a:t>
          </a:r>
          <a:r>
            <a:rPr lang="en-US" sz="1900" kern="1200" dirty="0">
              <a:latin typeface="Tw Cen MT" panose="020B0602020104020603"/>
            </a:rPr>
            <a:t>simple personal</a:t>
          </a:r>
          <a:r>
            <a:rPr lang="en-US" sz="1900" kern="1200" dirty="0"/>
            <a:t> static Website</a:t>
          </a:r>
          <a:r>
            <a:rPr lang="en-US" sz="1900" kern="1200" dirty="0">
              <a:latin typeface="Tw Cen MT" panose="020B0602020104020603"/>
            </a:rPr>
            <a:t> to post your resume and projects</a:t>
          </a:r>
          <a:endParaRPr lang="en-US" sz="1900" kern="1200" dirty="0"/>
        </a:p>
      </dsp:txBody>
      <dsp:txXfrm>
        <a:off x="7039789" y="934840"/>
        <a:ext cx="2858615" cy="17151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C8AF2-B855-4B10-9EA3-EDBB08F8B2EC}">
      <dsp:nvSpPr>
        <dsp:cNvPr id="0" name=""/>
        <dsp:cNvSpPr/>
      </dsp:nvSpPr>
      <dsp:spPr>
        <a:xfrm>
          <a:off x="0" y="389390"/>
          <a:ext cx="6296297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6E46B-7261-472B-A707-667FBCAD4056}">
      <dsp:nvSpPr>
        <dsp:cNvPr id="0" name=""/>
        <dsp:cNvSpPr/>
      </dsp:nvSpPr>
      <dsp:spPr>
        <a:xfrm>
          <a:off x="314814" y="64670"/>
          <a:ext cx="4407407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590" tIns="0" rIns="16659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Hackathons</a:t>
          </a:r>
        </a:p>
      </dsp:txBody>
      <dsp:txXfrm>
        <a:off x="346517" y="96373"/>
        <a:ext cx="4344001" cy="586034"/>
      </dsp:txXfrm>
    </dsp:sp>
    <dsp:sp modelId="{601E9B4A-2735-4362-9803-30E4F68D87EC}">
      <dsp:nvSpPr>
        <dsp:cNvPr id="0" name=""/>
        <dsp:cNvSpPr/>
      </dsp:nvSpPr>
      <dsp:spPr>
        <a:xfrm>
          <a:off x="0" y="1387310"/>
          <a:ext cx="6296297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102852"/>
              <a:satOff val="-5923"/>
              <a:lumOff val="20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DD08F-17A2-440A-8DFB-85616AA9C732}">
      <dsp:nvSpPr>
        <dsp:cNvPr id="0" name=""/>
        <dsp:cNvSpPr/>
      </dsp:nvSpPr>
      <dsp:spPr>
        <a:xfrm>
          <a:off x="314814" y="1062590"/>
          <a:ext cx="4407407" cy="649440"/>
        </a:xfrm>
        <a:prstGeom prst="roundRect">
          <a:avLst/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590" tIns="0" rIns="16659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Open Source Projects</a:t>
          </a:r>
        </a:p>
      </dsp:txBody>
      <dsp:txXfrm>
        <a:off x="346517" y="1094293"/>
        <a:ext cx="4344001" cy="586034"/>
      </dsp:txXfrm>
    </dsp:sp>
    <dsp:sp modelId="{53D262C4-EEEB-42F9-8432-7245E20185DF}">
      <dsp:nvSpPr>
        <dsp:cNvPr id="0" name=""/>
        <dsp:cNvSpPr/>
      </dsp:nvSpPr>
      <dsp:spPr>
        <a:xfrm>
          <a:off x="0" y="2385231"/>
          <a:ext cx="6296297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2205704"/>
              <a:satOff val="-11847"/>
              <a:lumOff val="4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5A92E-E708-4306-91BD-56F88F257890}">
      <dsp:nvSpPr>
        <dsp:cNvPr id="0" name=""/>
        <dsp:cNvSpPr/>
      </dsp:nvSpPr>
      <dsp:spPr>
        <a:xfrm>
          <a:off x="314814" y="2060510"/>
          <a:ext cx="4407407" cy="649440"/>
        </a:xfrm>
        <a:prstGeom prst="roundRect">
          <a:avLst/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590" tIns="0" rIns="16659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Internships</a:t>
          </a:r>
        </a:p>
      </dsp:txBody>
      <dsp:txXfrm>
        <a:off x="346517" y="2092213"/>
        <a:ext cx="4344001" cy="586034"/>
      </dsp:txXfrm>
    </dsp:sp>
    <dsp:sp modelId="{00A848E5-B77A-403F-9DF6-92B3A93BD719}">
      <dsp:nvSpPr>
        <dsp:cNvPr id="0" name=""/>
        <dsp:cNvSpPr/>
      </dsp:nvSpPr>
      <dsp:spPr>
        <a:xfrm>
          <a:off x="0" y="3383151"/>
          <a:ext cx="6296297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9ED83-06D9-4A80-A6D4-708B830868E1}">
      <dsp:nvSpPr>
        <dsp:cNvPr id="0" name=""/>
        <dsp:cNvSpPr/>
      </dsp:nvSpPr>
      <dsp:spPr>
        <a:xfrm>
          <a:off x="314814" y="3058430"/>
          <a:ext cx="4407407" cy="64944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590" tIns="0" rIns="16659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Classes</a:t>
          </a:r>
        </a:p>
      </dsp:txBody>
      <dsp:txXfrm>
        <a:off x="346517" y="3090133"/>
        <a:ext cx="4344001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W5CY6loFNDQ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ZQUxL4Jm1Lo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1478D-A532-6C4B-94C5-EA5639E50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0084" y="1122363"/>
            <a:ext cx="7314310" cy="3027360"/>
          </a:xfrm>
        </p:spPr>
        <p:txBody>
          <a:bodyPr>
            <a:normAutofit/>
          </a:bodyPr>
          <a:lstStyle/>
          <a:p>
            <a:r>
              <a:rPr lang="en-US" sz="5400" dirty="0"/>
              <a:t>things you do not know, but should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80185-2E3E-A440-B0BF-3D98D4E3D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Computer science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77417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D14790-D6EE-46EF-A1E7-3702E291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What is a hackathon?</a:t>
            </a:r>
          </a:p>
        </p:txBody>
      </p:sp>
      <p:sp useBgFill="1">
        <p:nvSpPr>
          <p:cNvPr id="85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A5C21-6D49-4CEF-BB1B-F40E9C84E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>
                <a:ea typeface="+mn-lt"/>
                <a:cs typeface="+mn-lt"/>
              </a:rPr>
              <a:t>A hackathon is a coding marathon, an event lasting from few hours to few days, usually hosted on weekends</a:t>
            </a:r>
          </a:p>
          <a:p>
            <a:pPr>
              <a:lnSpc>
                <a:spcPct val="110000"/>
              </a:lnSpc>
            </a:pPr>
            <a:r>
              <a:rPr lang="en-US" sz="1700">
                <a:ea typeface="+mn-lt"/>
                <a:cs typeface="+mn-lt"/>
              </a:rPr>
              <a:t>Despite the possible negative connotation with the word “hacking”, those events do not promote malicious or criminal behaviors, as “hacking” can also mean “</a:t>
            </a:r>
            <a:r>
              <a:rPr lang="en-US" sz="1700" u="sng">
                <a:ea typeface="+mn-lt"/>
                <a:cs typeface="+mn-lt"/>
              </a:rPr>
              <a:t>playful, exploratory programming</a:t>
            </a:r>
            <a:r>
              <a:rPr lang="en-US" sz="1700">
                <a:ea typeface="+mn-lt"/>
                <a:cs typeface="+mn-lt"/>
              </a:rPr>
              <a:t>”</a:t>
            </a:r>
          </a:p>
          <a:p>
            <a:pPr>
              <a:lnSpc>
                <a:spcPct val="110000"/>
              </a:lnSpc>
            </a:pPr>
            <a:r>
              <a:rPr lang="en-US" sz="1700">
                <a:ea typeface="+mn-lt"/>
                <a:cs typeface="+mn-lt"/>
              </a:rPr>
              <a:t>The main rule is to find a solution to a presented problem by means of teams competing to produce and present the best project that meets the predefined criteria</a:t>
            </a:r>
          </a:p>
          <a:p>
            <a:pPr>
              <a:lnSpc>
                <a:spcPct val="110000"/>
              </a:lnSpc>
            </a:pPr>
            <a:r>
              <a:rPr lang="en-US" sz="1700">
                <a:ea typeface="+mn-lt"/>
                <a:cs typeface="+mn-lt"/>
              </a:rPr>
              <a:t>Winning projects are awarded in cash, prizes or via other means, as well as a combination of any of those</a:t>
            </a:r>
            <a:endParaRPr lang="en-US" sz="1700"/>
          </a:p>
          <a:p>
            <a:pPr>
              <a:lnSpc>
                <a:spcPct val="110000"/>
              </a:lnSpc>
            </a:pPr>
            <a:r>
              <a:rPr lang="en-US" sz="1700">
                <a:ea typeface="+mn-lt"/>
                <a:cs typeface="+mn-lt"/>
              </a:rPr>
              <a:t>You will need some inspiration for the theme of your hackathon or you might already have an idea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783462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8D4E66-6BAE-4A99-BC3B-DDCDE676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Open source projects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ED87-4673-4BBE-AB19-E8653A0D1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The term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open source</a:t>
            </a:r>
            <a:r>
              <a:rPr lang="en-US" dirty="0">
                <a:ea typeface="+mn-lt"/>
                <a:cs typeface="+mn-lt"/>
              </a:rPr>
              <a:t> refers to something people can modify and share because its design is publicly accessible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Open source software is different. Its authors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make its source code available</a:t>
            </a:r>
            <a:r>
              <a:rPr lang="en-US" dirty="0">
                <a:ea typeface="+mn-lt"/>
                <a:cs typeface="+mn-lt"/>
              </a:rPr>
              <a:t> to others who would like to view that code, copy it, learn from it, alter it, or share it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LibreOffice</a:t>
            </a:r>
            <a:r>
              <a:rPr lang="en-US" dirty="0">
                <a:ea typeface="+mn-lt"/>
                <a:cs typeface="+mn-lt"/>
              </a:rPr>
              <a:t> and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GNU Image Manipulation Program</a:t>
            </a:r>
            <a:r>
              <a:rPr lang="en-US" dirty="0">
                <a:ea typeface="+mn-lt"/>
                <a:cs typeface="+mn-lt"/>
              </a:rPr>
              <a:t> are examples of open source software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As they do with proprietary software, users must accept the terms of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license</a:t>
            </a:r>
            <a:r>
              <a:rPr lang="en-US" dirty="0">
                <a:ea typeface="+mn-lt"/>
                <a:cs typeface="+mn-lt"/>
              </a:rPr>
              <a:t> when they use open source software—but the legal terms of open source licenses differ dramatically from those of proprietary licenses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5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7E609B-93C6-4052-996E-D15A2E99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internship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DFBD-7390-4808-8280-4DD49CDED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An internship is a service-learning educational experience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intern provides a service to the industrial host organization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In providing this service, you learn about your major field of academic interest</a:t>
            </a:r>
          </a:p>
          <a:p>
            <a:r>
              <a:rPr lang="en-US" dirty="0"/>
              <a:t>It also provides the intern the opportunity to solve real-world problems</a:t>
            </a:r>
          </a:p>
        </p:txBody>
      </p:sp>
    </p:spTree>
    <p:extLst>
      <p:ext uri="{BB962C8B-B14F-4D97-AF65-F5344CB8AC3E}">
        <p14:creationId xmlns:p14="http://schemas.microsoft.com/office/powerpoint/2010/main" val="2089650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21B4F2-E2D4-473A-9254-075E348A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classes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F0E21-F8D3-42AC-BE39-9372817DE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Although most of your course work will be generic, build upon those small projects and add them to larger project ideas</a:t>
            </a:r>
          </a:p>
          <a:p>
            <a:r>
              <a:rPr lang="en-US" dirty="0"/>
              <a:t>Do not abandon your significant projects when the semester ends, continue to refine them and improve them as you grow</a:t>
            </a:r>
          </a:p>
          <a:p>
            <a:r>
              <a:rPr lang="en-US" dirty="0"/>
              <a:t>The same is true of group projects continue working it as a team or if there is no interest ask if you can continue the project solo</a:t>
            </a:r>
          </a:p>
        </p:txBody>
      </p:sp>
    </p:spTree>
    <p:extLst>
      <p:ext uri="{BB962C8B-B14F-4D97-AF65-F5344CB8AC3E}">
        <p14:creationId xmlns:p14="http://schemas.microsoft.com/office/powerpoint/2010/main" val="1095437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F5182D-EF4F-458B-8220-E6ED44AA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Find a group that will help you explore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E3A4-5E1D-4740-9680-785F52A40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your own team to do side projects or to do hackathons with</a:t>
            </a:r>
          </a:p>
          <a:p>
            <a:r>
              <a:rPr lang="en-US" dirty="0"/>
              <a:t>Join ACM, attend workshops and work on some of their projects</a:t>
            </a:r>
          </a:p>
          <a:p>
            <a:r>
              <a:rPr lang="en-US" dirty="0"/>
              <a:t>Join </a:t>
            </a:r>
            <a:r>
              <a:rPr lang="en-US" dirty="0" err="1"/>
              <a:t>WiCyS</a:t>
            </a:r>
            <a:r>
              <a:rPr lang="en-US" dirty="0"/>
              <a:t>, attend their workshops and work on some of their projects</a:t>
            </a:r>
          </a:p>
          <a:p>
            <a:r>
              <a:rPr lang="en-US" dirty="0"/>
              <a:t>Find interest groups on </a:t>
            </a:r>
            <a:r>
              <a:rPr lang="en-US" dirty="0" err="1"/>
              <a:t>MeetUp</a:t>
            </a:r>
            <a:r>
              <a:rPr lang="en-US" dirty="0"/>
              <a:t> and go to workshops and participate in their projects</a:t>
            </a:r>
          </a:p>
          <a:p>
            <a:r>
              <a:rPr lang="en-US" dirty="0"/>
              <a:t>Volunteer with one of the youth code groups, mentor, and develop lessons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80144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40272C-23C7-064D-899A-615B3735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regrets as a computer science major </a:t>
            </a:r>
          </a:p>
        </p:txBody>
      </p:sp>
      <p:pic>
        <p:nvPicPr>
          <p:cNvPr id="2" name="Picture 2">
            <a:hlinkClick r:id="" action="ppaction://media"/>
            <a:extLst>
              <a:ext uri="{FF2B5EF4-FFF2-40B4-BE49-F238E27FC236}">
                <a16:creationId xmlns:a16="http://schemas.microsoft.com/office/drawing/2014/main" id="{954F079E-2EE7-4014-BBBA-5C74321F88A2}"/>
              </a:ext>
            </a:extLst>
          </p:cNvPr>
          <p:cNvPicPr>
            <a:picLocks noGrp="1" noRot="1" noChangeAspect="1"/>
          </p:cNvPicPr>
          <p:nvPr>
            <p:ph type="pic" idx="1"/>
            <a:videoFile r:link="rId1"/>
          </p:nvPr>
        </p:nvPicPr>
        <p:blipFill rotWithShape="1">
          <a:blip r:embed="rId3"/>
          <a:srcRect t="27803" b="27803"/>
          <a:stretch/>
        </p:blipFill>
        <p:spPr>
          <a:xfrm>
            <a:off x="1141411" y="606426"/>
            <a:ext cx="9912354" cy="368912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C85735-CB7B-6C47-B051-AEDADF86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Lauro Perez, Jr.</a:t>
            </a:r>
          </a:p>
        </p:txBody>
      </p:sp>
    </p:spTree>
    <p:extLst>
      <p:ext uri="{BB962C8B-B14F-4D97-AF65-F5344CB8AC3E}">
        <p14:creationId xmlns:p14="http://schemas.microsoft.com/office/powerpoint/2010/main" val="32441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0622A-EC4B-2942-BDB8-3481F952F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Freshmen, start preparing now… everyone else, start catching up!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6A0E24-E5F2-42D2-9A9A-3C1DF4439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520716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10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2846CE-93BC-5349-B418-16437CCA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It’s your projects, stupid!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75272-3B22-3C4A-AFC2-DFE7D59CC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Your resume says nothing about your ability as an engineer</a:t>
            </a:r>
          </a:p>
          <a:p>
            <a:r>
              <a:rPr lang="en-US" sz="1800" dirty="0"/>
              <a:t>Projects are the best way to show recruiters and prospective employers that you know what you are doing</a:t>
            </a:r>
          </a:p>
          <a:p>
            <a:r>
              <a:rPr lang="en-US" sz="1800" dirty="0"/>
              <a:t>Start learning different languages to build projects with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8716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0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1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CE5563-A375-47CC-AF62-2F607269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But I don't know enough to even start...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6235-C52E-494F-8223-26C55FF3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You have made it this far, a lot of your peers from earlier school experiences did not... YOU DESERVE TO BE HERE, YOU GOT THIS!!!</a:t>
            </a:r>
          </a:p>
          <a:p>
            <a:r>
              <a:rPr lang="en-US" sz="2200"/>
              <a:t>On yeah, every single one of us, whether it is the person sitting next to you in class, a senior, a graduate student, or one of the faculty members was sitting exactly where you are RIGHT NOW thinking the same thing... And many of us are still thinking that!!!</a:t>
            </a:r>
          </a:p>
          <a:p>
            <a:r>
              <a:rPr lang="en-US" sz="2200"/>
              <a:t>Learn by doing, explore the different aspects of CS, find what you like and what you don't... that's why you are here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88442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45AB-7014-4D32-B150-59C82616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What is imposter syndrome and how can you combat it? </a:t>
            </a:r>
            <a:endParaRPr lang="en-US" dirty="0"/>
          </a:p>
        </p:txBody>
      </p:sp>
      <p:pic>
        <p:nvPicPr>
          <p:cNvPr id="5" name="Picture 5">
            <a:hlinkClick r:id="" action="ppaction://media"/>
            <a:extLst>
              <a:ext uri="{FF2B5EF4-FFF2-40B4-BE49-F238E27FC236}">
                <a16:creationId xmlns:a16="http://schemas.microsoft.com/office/drawing/2014/main" id="{A07DD874-4B81-44DC-968F-B866E9FFEF75}"/>
              </a:ext>
            </a:extLst>
          </p:cNvPr>
          <p:cNvPicPr>
            <a:picLocks noGrp="1" noRot="1" noChangeAspect="1"/>
          </p:cNvPicPr>
          <p:nvPr>
            <p:ph type="pic" idx="1"/>
            <a:videoFile r:link="rId1"/>
          </p:nvPr>
        </p:nvPicPr>
        <p:blipFill rotWithShape="1">
          <a:blip r:embed="rId3"/>
          <a:srcRect t="27803" b="27803"/>
          <a:stretch/>
        </p:blipFill>
        <p:spPr>
          <a:xfrm>
            <a:off x="1141411" y="606426"/>
            <a:ext cx="9912354" cy="387823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05BAD-C98E-4676-A885-EBE0E7A5A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Elizabeth Cox</a:t>
            </a:r>
          </a:p>
        </p:txBody>
      </p:sp>
    </p:spTree>
    <p:extLst>
      <p:ext uri="{BB962C8B-B14F-4D97-AF65-F5344CB8AC3E}">
        <p14:creationId xmlns:p14="http://schemas.microsoft.com/office/powerpoint/2010/main" val="53902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AC88772-6DB3-49EC-9C8A-A0B46ACE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DDC80-5B5E-4212-875B-7709BDD4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878" y="1065955"/>
            <a:ext cx="2851413" cy="4817318"/>
          </a:xfrm>
        </p:spPr>
        <p:txBody>
          <a:bodyPr anchor="ctr">
            <a:normAutofit/>
          </a:bodyPr>
          <a:lstStyle/>
          <a:p>
            <a:r>
              <a:rPr lang="en-US" dirty="0"/>
              <a:t>Learn, Practice, Repeat</a:t>
            </a:r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17A3DD84-FAA5-438A-8462-D1E01EA0D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51410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2"/>
          </a:solidFill>
          <a:ln w="1905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6855-941D-489C-BFD5-486E84F2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5955"/>
            <a:ext cx="5749774" cy="4725246"/>
          </a:xfrm>
        </p:spPr>
        <p:txBody>
          <a:bodyPr anchor="ctr">
            <a:normAutofit/>
          </a:bodyPr>
          <a:lstStyle/>
          <a:p>
            <a:pPr marL="285750" indent="-285750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US" sz="1800" dirty="0"/>
              <a:t> a problem-solving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FRAMEWORK</a:t>
            </a:r>
            <a:r>
              <a:rPr lang="en-US" sz="1800" dirty="0"/>
              <a:t> you are comfortable with and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USE</a:t>
            </a:r>
            <a:r>
              <a:rPr lang="en-US" sz="1800" dirty="0"/>
              <a:t> it consistently</a:t>
            </a:r>
            <a:endParaRPr lang="en-US"/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SOLVE</a:t>
            </a:r>
            <a:r>
              <a:rPr lang="en-US" sz="1800" dirty="0">
                <a:ea typeface="+mn-lt"/>
                <a:cs typeface="+mn-lt"/>
              </a:rPr>
              <a:t> the problem before you start writing code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LEARN</a:t>
            </a:r>
            <a:r>
              <a:rPr lang="en-US" sz="1800" dirty="0"/>
              <a:t> the vocabulary and how to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IMPLEMENT</a:t>
            </a:r>
            <a:r>
              <a:rPr lang="en-US" sz="1800" dirty="0"/>
              <a:t> it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CONTINUALLY </a:t>
            </a:r>
            <a:r>
              <a:rPr lang="en-US" sz="1800" dirty="0"/>
              <a:t>build upon what you have learned and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USE</a:t>
            </a:r>
            <a:r>
              <a:rPr lang="en-US" sz="1800" dirty="0"/>
              <a:t> it to build side-projects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EXPLORE </a:t>
            </a:r>
            <a:r>
              <a:rPr lang="en-US" sz="1800" dirty="0"/>
              <a:t>other languages and their frameworks,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US" sz="1800" dirty="0"/>
              <a:t> ones that interest you most and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DIVE </a:t>
            </a:r>
            <a:r>
              <a:rPr lang="en-US" sz="1800" dirty="0"/>
              <a:t>into them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640D31-0CFD-4B3F-AE95-530AA517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2562" y="0"/>
            <a:ext cx="0" cy="6858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  <a:alpha val="60000"/>
              </a:schemeClr>
            </a:solidFill>
          </a:ln>
          <a:effectLst>
            <a:outerShdw blurRad="88900" dist="381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5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96B210-D901-4A69-8D84-BC2B801A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Data structures and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4FA8-0105-47E9-B84C-8864FF5BD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Learn the common data structures as soon as you have enough knowledge to understand how they work and practice implementing them from scratch</a:t>
            </a:r>
          </a:p>
          <a:p>
            <a:r>
              <a:rPr lang="en-US" dirty="0"/>
              <a:t>Develop an understanding of the "Big O" - both for time and space complexity</a:t>
            </a:r>
          </a:p>
          <a:p>
            <a:r>
              <a:rPr lang="en-US" dirty="0"/>
              <a:t>Open a </a:t>
            </a:r>
            <a:r>
              <a:rPr lang="en-US" dirty="0" err="1"/>
              <a:t>LeetCode</a:t>
            </a:r>
            <a:r>
              <a:rPr lang="en-US" dirty="0"/>
              <a:t> or </a:t>
            </a:r>
            <a:r>
              <a:rPr lang="en-US" dirty="0" err="1"/>
              <a:t>HackerRank</a:t>
            </a:r>
            <a:r>
              <a:rPr lang="en-US" dirty="0"/>
              <a:t> account and start reviewing some of the problems on each site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9549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0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5E8064-326D-984E-BAC0-B9CA0526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Projects, how to get started</a:t>
            </a:r>
          </a:p>
        </p:txBody>
      </p:sp>
      <p:sp useBgFill="1">
        <p:nvSpPr>
          <p:cNvPr id="88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47DB1A5B-A2F5-4771-850D-E7A780EC20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79298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1104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854</TotalTime>
  <Words>823</Words>
  <Application>Microsoft Macintosh PowerPoint</Application>
  <PresentationFormat>Widescreen</PresentationFormat>
  <Paragraphs>59</Paragraphs>
  <Slides>14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things you do not know, but should</vt:lpstr>
      <vt:lpstr>My regrets as a computer science major </vt:lpstr>
      <vt:lpstr>Freshmen, start preparing now… everyone else, start catching up!</vt:lpstr>
      <vt:lpstr>It’s your projects, stupid!</vt:lpstr>
      <vt:lpstr>But I don't know enough to even start...</vt:lpstr>
      <vt:lpstr>What is imposter syndrome and how can you combat it? </vt:lpstr>
      <vt:lpstr>Learn, Practice, Repeat</vt:lpstr>
      <vt:lpstr>Data structures and algorithms</vt:lpstr>
      <vt:lpstr>Projects, how to get started</vt:lpstr>
      <vt:lpstr>What is a hackathon?</vt:lpstr>
      <vt:lpstr>Open source projects</vt:lpstr>
      <vt:lpstr>internship</vt:lpstr>
      <vt:lpstr>classes</vt:lpstr>
      <vt:lpstr>Find a group that will help you explore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overview</dc:title>
  <dc:creator>Leonard Box</dc:creator>
  <cp:lastModifiedBy>Microsoft Office User</cp:lastModifiedBy>
  <cp:revision>480</cp:revision>
  <dcterms:created xsi:type="dcterms:W3CDTF">2020-08-09T02:50:04Z</dcterms:created>
  <dcterms:modified xsi:type="dcterms:W3CDTF">2020-08-09T19:11:10Z</dcterms:modified>
</cp:coreProperties>
</file>