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640000"/>
    <a:srgbClr val="E5E4E2"/>
    <a:srgbClr val="D4AF37"/>
    <a:srgbClr val="C0C0C0"/>
    <a:srgbClr val="A67D3D"/>
    <a:srgbClr val="8C7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10A-5DC0-445E-9A8C-D9DB3BFE97E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791-C854-49FE-8A63-52825278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5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10A-5DC0-445E-9A8C-D9DB3BFE97E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791-C854-49FE-8A63-52825278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10A-5DC0-445E-9A8C-D9DB3BFE97E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791-C854-49FE-8A63-52825278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1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10A-5DC0-445E-9A8C-D9DB3BFE97E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791-C854-49FE-8A63-52825278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10A-5DC0-445E-9A8C-D9DB3BFE97E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791-C854-49FE-8A63-52825278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10A-5DC0-445E-9A8C-D9DB3BFE97E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791-C854-49FE-8A63-52825278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3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10A-5DC0-445E-9A8C-D9DB3BFE97E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791-C854-49FE-8A63-52825278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0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10A-5DC0-445E-9A8C-D9DB3BFE97E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791-C854-49FE-8A63-52825278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10A-5DC0-445E-9A8C-D9DB3BFE97E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791-C854-49FE-8A63-52825278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9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10A-5DC0-445E-9A8C-D9DB3BFE97E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791-C854-49FE-8A63-52825278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2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10A-5DC0-445E-9A8C-D9DB3BFE97E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791-C854-49FE-8A63-52825278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210A-5DC0-445E-9A8C-D9DB3BFE97E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F791-C854-49FE-8A63-52825278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90000"/>
              </a:schemeClr>
            </a:gs>
            <a:gs pos="86000">
              <a:schemeClr val="bg1"/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05" y="3392175"/>
            <a:ext cx="2960191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6" t="5890" r="18543" b="7055"/>
          <a:stretch/>
        </p:blipFill>
        <p:spPr>
          <a:xfrm>
            <a:off x="978628" y="622341"/>
            <a:ext cx="263102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13" y="648975"/>
            <a:ext cx="27569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5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4AF37"/>
            </a:gs>
            <a:gs pos="86000">
              <a:schemeClr val="bg1"/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7" y="456472"/>
            <a:ext cx="6593985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86" y="2875442"/>
            <a:ext cx="36142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5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0C0C0"/>
            </a:gs>
            <a:gs pos="86000">
              <a:schemeClr val="bg1"/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91" y="2057400"/>
            <a:ext cx="409241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5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67D3D"/>
            </a:gs>
            <a:gs pos="86000">
              <a:schemeClr val="bg1"/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892" y="1828800"/>
            <a:ext cx="374821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0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00000"/>
            </a:gs>
            <a:gs pos="86000">
              <a:schemeClr val="bg1"/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Reynaldo Martinez</dc:creator>
  <cp:lastModifiedBy>Reynaldo Martinez</cp:lastModifiedBy>
  <cp:revision>5</cp:revision>
  <dcterms:created xsi:type="dcterms:W3CDTF">2016-10-09T22:32:52Z</dcterms:created>
  <dcterms:modified xsi:type="dcterms:W3CDTF">2016-10-09T23:09:35Z</dcterms:modified>
</cp:coreProperties>
</file>