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7"/>
  </p:notesMasterIdLst>
  <p:sldIdLst>
    <p:sldId id="256" r:id="rId5"/>
    <p:sldId id="258" r:id="rId6"/>
    <p:sldId id="257" r:id="rId8"/>
    <p:sldId id="260" r:id="rId9"/>
    <p:sldId id="261" r:id="rId10"/>
    <p:sldId id="262" r:id="rId11"/>
    <p:sldId id="264" r:id="rId12"/>
    <p:sldId id="265" r:id="rId13"/>
    <p:sldId id="266" r:id="rId14"/>
    <p:sldId id="267" r:id="rId15"/>
    <p:sldId id="268" r:id="rId16"/>
    <p:sldId id="269" r:id="rId17"/>
    <p:sldId id="270" r:id="rId18"/>
    <p:sldId id="271" r:id="rId19"/>
    <p:sldId id="272" r:id="rId20"/>
    <p:sldId id="274" r:id="rId21"/>
    <p:sldId id="275" r:id="rId22"/>
    <p:sldId id="303" r:id="rId23"/>
    <p:sldId id="276" r:id="rId24"/>
    <p:sldId id="277" r:id="rId25"/>
    <p:sldId id="278" r:id="rId26"/>
    <p:sldId id="279" r:id="rId27"/>
    <p:sldId id="304" r:id="rId28"/>
    <p:sldId id="306" r:id="rId29"/>
    <p:sldId id="280" r:id="rId30"/>
    <p:sldId id="281" r:id="rId31"/>
    <p:sldId id="282" r:id="rId32"/>
    <p:sldId id="298" r:id="rId33"/>
    <p:sldId id="307" r:id="rId34"/>
    <p:sldId id="283" r:id="rId35"/>
    <p:sldId id="308" r:id="rId36"/>
    <p:sldId id="284" r:id="rId37"/>
    <p:sldId id="285" r:id="rId38"/>
    <p:sldId id="286" r:id="rId39"/>
    <p:sldId id="287" r:id="rId40"/>
    <p:sldId id="288" r:id="rId41"/>
    <p:sldId id="289" r:id="rId42"/>
    <p:sldId id="290" r:id="rId43"/>
    <p:sldId id="310" r:id="rId44"/>
    <p:sldId id="291" r:id="rId45"/>
    <p:sldId id="300" r:id="rId46"/>
    <p:sldId id="293" r:id="rId47"/>
    <p:sldId id="311" r:id="rId48"/>
    <p:sldId id="294" r:id="rId49"/>
    <p:sldId id="295" r:id="rId50"/>
    <p:sldId id="296" r:id="rId51"/>
    <p:sldId id="313" r:id="rId52"/>
    <p:sldId id="314" r:id="rId53"/>
    <p:sldId id="315" r:id="rId54"/>
    <p:sldId id="316" r:id="rId55"/>
    <p:sldId id="323" r:id="rId56"/>
    <p:sldId id="317" r:id="rId57"/>
    <p:sldId id="324" r:id="rId58"/>
    <p:sldId id="318" r:id="rId59"/>
    <p:sldId id="319" r:id="rId60"/>
    <p:sldId id="320" r:id="rId61"/>
    <p:sldId id="321" r:id="rId62"/>
    <p:sldId id="322" r:id="rId63"/>
    <p:sldId id="325" r:id="rId64"/>
    <p:sldId id="326" r:id="rId65"/>
    <p:sldId id="327" r:id="rId66"/>
    <p:sldId id="328" r:id="rId67"/>
    <p:sldId id="329" r:id="rId68"/>
    <p:sldId id="330" r:id="rId69"/>
    <p:sldId id="331" r:id="rId70"/>
    <p:sldId id="332" r:id="rId71"/>
    <p:sldId id="336" r:id="rId72"/>
    <p:sldId id="333" r:id="rId73"/>
    <p:sldId id="334" r:id="rId74"/>
    <p:sldId id="335" r:id="rId75"/>
    <p:sldId id="338" r:id="rId76"/>
    <p:sldId id="339" r:id="rId77"/>
    <p:sldId id="337" r:id="rId78"/>
    <p:sldId id="340" r:id="rId79"/>
    <p:sldId id="341" r:id="rId80"/>
    <p:sldId id="342" r:id="rId81"/>
    <p:sldId id="343" r:id="rId82"/>
    <p:sldId id="344" r:id="rId83"/>
    <p:sldId id="346" r:id="rId84"/>
    <p:sldId id="347" r:id="rId85"/>
    <p:sldId id="350" r:id="rId86"/>
    <p:sldId id="348" r:id="rId87"/>
    <p:sldId id="349" r:id="rId88"/>
    <p:sldId id="351" r:id="rId89"/>
    <p:sldId id="352" r:id="rId90"/>
    <p:sldId id="353" r:id="rId91"/>
    <p:sldId id="354" r:id="rId92"/>
    <p:sldId id="355" r:id="rId93"/>
    <p:sldId id="356" r:id="rId94"/>
    <p:sldId id="358" r:id="rId95"/>
    <p:sldId id="359" r:id="rId96"/>
    <p:sldId id="360" r:id="rId97"/>
    <p:sldId id="361" r:id="rId98"/>
    <p:sldId id="362" r:id="rId99"/>
    <p:sldId id="363" r:id="rId100"/>
    <p:sldId id="364" r:id="rId101"/>
    <p:sldId id="365" r:id="rId102"/>
    <p:sldId id="366" r:id="rId103"/>
    <p:sldId id="367" r:id="rId104"/>
    <p:sldId id="370" r:id="rId105"/>
    <p:sldId id="371" r:id="rId106"/>
    <p:sldId id="372" r:id="rId107"/>
    <p:sldId id="373" r:id="rId108"/>
    <p:sldId id="374" r:id="rId109"/>
    <p:sldId id="375" r:id="rId110"/>
    <p:sldId id="376" r:id="rId111"/>
    <p:sldId id="377" r:id="rId112"/>
    <p:sldId id="378" r:id="rId113"/>
    <p:sldId id="379" r:id="rId114"/>
    <p:sldId id="381" r:id="rId115"/>
    <p:sldId id="382" r:id="rId116"/>
    <p:sldId id="383" r:id="rId117"/>
    <p:sldId id="384" r:id="rId118"/>
    <p:sldId id="385" r:id="rId119"/>
    <p:sldId id="386" r:id="rId120"/>
    <p:sldId id="387" r:id="rId121"/>
    <p:sldId id="388" r:id="rId122"/>
    <p:sldId id="389" r:id="rId123"/>
    <p:sldId id="390" r:id="rId124"/>
    <p:sldId id="391" r:id="rId125"/>
    <p:sldId id="392" r:id="rId126"/>
    <p:sldId id="393" r:id="rId127"/>
    <p:sldId id="394" r:id="rId128"/>
    <p:sldId id="395" r:id="rId129"/>
    <p:sldId id="396" r:id="rId130"/>
    <p:sldId id="397" r:id="rId131"/>
    <p:sldId id="398" r:id="rId132"/>
    <p:sldId id="399" r:id="rId133"/>
    <p:sldId id="400" r:id="rId134"/>
    <p:sldId id="401" r:id="rId135"/>
    <p:sldId id="402" r:id="rId136"/>
    <p:sldId id="403" r:id="rId137"/>
    <p:sldId id="259" r:id="rId1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98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4.xml"/><Relationship Id="rId98" Type="http://schemas.openxmlformats.org/officeDocument/2006/relationships/slide" Target="slides/slide93.xml"/><Relationship Id="rId97" Type="http://schemas.openxmlformats.org/officeDocument/2006/relationships/slide" Target="slides/slide92.xml"/><Relationship Id="rId96" Type="http://schemas.openxmlformats.org/officeDocument/2006/relationships/slide" Target="slides/slide91.xml"/><Relationship Id="rId95" Type="http://schemas.openxmlformats.org/officeDocument/2006/relationships/slide" Target="slides/slide90.xml"/><Relationship Id="rId94" Type="http://schemas.openxmlformats.org/officeDocument/2006/relationships/slide" Target="slides/slide89.xml"/><Relationship Id="rId93" Type="http://schemas.openxmlformats.org/officeDocument/2006/relationships/slide" Target="slides/slide88.xml"/><Relationship Id="rId92" Type="http://schemas.openxmlformats.org/officeDocument/2006/relationships/slide" Target="slides/slide87.xml"/><Relationship Id="rId91" Type="http://schemas.openxmlformats.org/officeDocument/2006/relationships/slide" Target="slides/slide86.xml"/><Relationship Id="rId90" Type="http://schemas.openxmlformats.org/officeDocument/2006/relationships/slide" Target="slides/slide85.xml"/><Relationship Id="rId9" Type="http://schemas.openxmlformats.org/officeDocument/2006/relationships/slide" Target="slides/slide4.xml"/><Relationship Id="rId89" Type="http://schemas.openxmlformats.org/officeDocument/2006/relationships/slide" Target="slides/slide84.xml"/><Relationship Id="rId88" Type="http://schemas.openxmlformats.org/officeDocument/2006/relationships/slide" Target="slides/slide83.xml"/><Relationship Id="rId87" Type="http://schemas.openxmlformats.org/officeDocument/2006/relationships/slide" Target="slides/slide82.xml"/><Relationship Id="rId86" Type="http://schemas.openxmlformats.org/officeDocument/2006/relationships/slide" Target="slides/slide81.xml"/><Relationship Id="rId85" Type="http://schemas.openxmlformats.org/officeDocument/2006/relationships/slide" Target="slides/slide80.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3.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notesMaster" Target="notesMasters/notesMaster1.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2.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1" Type="http://schemas.openxmlformats.org/officeDocument/2006/relationships/tableStyles" Target="tableStyles.xml"/><Relationship Id="rId140" Type="http://schemas.openxmlformats.org/officeDocument/2006/relationships/viewProps" Target="viewProps.xml"/><Relationship Id="rId14" Type="http://schemas.openxmlformats.org/officeDocument/2006/relationships/slide" Target="slides/slide9.xml"/><Relationship Id="rId139" Type="http://schemas.openxmlformats.org/officeDocument/2006/relationships/presProps" Target="presProps.xml"/><Relationship Id="rId138" Type="http://schemas.openxmlformats.org/officeDocument/2006/relationships/slide" Target="slides/slide133.xml"/><Relationship Id="rId137" Type="http://schemas.openxmlformats.org/officeDocument/2006/relationships/slide" Target="slides/slide132.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 Type="http://schemas.openxmlformats.org/officeDocument/2006/relationships/slide" Target="slides/slide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121" Type="http://schemas.openxmlformats.org/officeDocument/2006/relationships/slide" Target="slides/slide116.xml"/><Relationship Id="rId120" Type="http://schemas.openxmlformats.org/officeDocument/2006/relationships/slide" Target="slides/slide115.xml"/><Relationship Id="rId12" Type="http://schemas.openxmlformats.org/officeDocument/2006/relationships/slide" Target="slides/slide7.xml"/><Relationship Id="rId119" Type="http://schemas.openxmlformats.org/officeDocument/2006/relationships/slide" Target="slides/slide114.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4" Type="http://schemas.openxmlformats.org/officeDocument/2006/relationships/slide" Target="slides/slide109.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110" Type="http://schemas.openxmlformats.org/officeDocument/2006/relationships/slide" Target="slides/slide105.xml"/><Relationship Id="rId11" Type="http://schemas.openxmlformats.org/officeDocument/2006/relationships/slide" Target="slides/slide6.xml"/><Relationship Id="rId109" Type="http://schemas.openxmlformats.org/officeDocument/2006/relationships/slide" Target="slides/slide104.xml"/><Relationship Id="rId108" Type="http://schemas.openxmlformats.org/officeDocument/2006/relationships/slide" Target="slides/slide103.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ChangeArrowheads="1" noTextEdit="1"/>
          </p:cNvSpPr>
          <p:nvPr>
            <p:ph type="sldImg" idx="4294967295"/>
          </p:nvPr>
        </p:nvSpPr>
        <p:spPr>
          <a:ln>
            <a:miter lim="800000"/>
          </a:ln>
        </p:spPr>
      </p:sp>
      <p:sp>
        <p:nvSpPr>
          <p:cNvPr id="10243" name="备注占位符 2"/>
          <p:cNvSpPr>
            <a:spLocks noGrp="1" noChangeArrowheads="1"/>
          </p:cNvSpPr>
          <p:nvPr>
            <p:ph type="body" idx="4294967295"/>
          </p:nvPr>
        </p:nvSpPr>
        <p:spPr/>
        <p:txBody>
          <a:bodyPr/>
          <a:lstStyle/>
          <a:p>
            <a:pPr eaLnBrk="1" hangingPunct="1"/>
            <a:endParaRPr lang="zh-CN" altLang="en-US"/>
          </a:p>
        </p:txBody>
      </p:sp>
      <p:sp>
        <p:nvSpPr>
          <p:cNvPr id="1024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fontAlgn="base"/>
            <a:fld id="{C318D74E-FBD6-4B27-94F4-807169DB7D16}"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ChangeArrowheads="1" noTextEdit="1"/>
          </p:cNvSpPr>
          <p:nvPr>
            <p:ph type="sldImg" idx="4294967295"/>
          </p:nvPr>
        </p:nvSpPr>
        <p:spPr>
          <a:ln>
            <a:miter lim="800000"/>
          </a:ln>
        </p:spPr>
      </p:sp>
      <p:sp>
        <p:nvSpPr>
          <p:cNvPr id="30723" name="备注占位符 2"/>
          <p:cNvSpPr>
            <a:spLocks noGrp="1" noChangeArrowheads="1"/>
          </p:cNvSpPr>
          <p:nvPr>
            <p:ph type="body" idx="4294967295"/>
          </p:nvPr>
        </p:nvSpPr>
        <p:spPr/>
        <p:txBody>
          <a:bodyPr/>
          <a:lstStyle/>
          <a:p>
            <a:pPr eaLnBrk="1" hangingPunct="1"/>
            <a:endParaRPr lang="zh-CN" altLang="en-US"/>
          </a:p>
        </p:txBody>
      </p:sp>
      <p:sp>
        <p:nvSpPr>
          <p:cNvPr id="3072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fontAlgn="base"/>
            <a:fld id="{74095B1C-E1E0-4FE3-87D2-637B2129EF3D}"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xfrm>
            <a:off x="481013" y="1279525"/>
            <a:ext cx="6140450" cy="3454400"/>
          </a:xfrm>
        </p:spPr>
      </p:sp>
      <p:sp>
        <p:nvSpPr>
          <p:cNvPr id="593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pPr>
            <a:endParaRPr lang="zh-CN" altLang="en-US">
              <a:latin typeface="Times New Roman" panose="02020603050405020304" pitchFamily="18" charset="0"/>
            </a:endParaRPr>
          </a:p>
        </p:txBody>
      </p:sp>
      <p:sp>
        <p:nvSpPr>
          <p:cNvPr id="593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Brush Script MT" panose="03060802040406070304" charset="0"/>
              </a:defRPr>
            </a:lvl1pPr>
            <a:lvl2pPr marL="742950" indent="-285750" eaLnBrk="0" hangingPunct="0">
              <a:defRPr sz="2400">
                <a:solidFill>
                  <a:schemeClr val="tx1"/>
                </a:solidFill>
                <a:latin typeface="Brush Script MT" panose="03060802040406070304" charset="0"/>
              </a:defRPr>
            </a:lvl2pPr>
            <a:lvl3pPr marL="1143000" indent="-228600" eaLnBrk="0" hangingPunct="0">
              <a:defRPr sz="2400">
                <a:solidFill>
                  <a:schemeClr val="tx1"/>
                </a:solidFill>
                <a:latin typeface="Brush Script MT" panose="03060802040406070304" charset="0"/>
              </a:defRPr>
            </a:lvl3pPr>
            <a:lvl4pPr marL="1600200" indent="-228600" eaLnBrk="0" hangingPunct="0">
              <a:defRPr sz="2400">
                <a:solidFill>
                  <a:schemeClr val="tx1"/>
                </a:solidFill>
                <a:latin typeface="Brush Script MT" panose="03060802040406070304" charset="0"/>
              </a:defRPr>
            </a:lvl4pPr>
            <a:lvl5pPr marL="2057400" indent="-228600" eaLnBrk="0" hangingPunct="0">
              <a:defRPr sz="2400">
                <a:solidFill>
                  <a:schemeClr val="tx1"/>
                </a:solidFill>
                <a:latin typeface="Brush Script MT" panose="03060802040406070304" charset="0"/>
              </a:defRPr>
            </a:lvl5pPr>
            <a:lvl6pPr marL="2514600" indent="-228600" eaLnBrk="0" fontAlgn="base" hangingPunct="0">
              <a:spcBef>
                <a:spcPct val="0"/>
              </a:spcBef>
              <a:spcAft>
                <a:spcPct val="0"/>
              </a:spcAft>
              <a:defRPr sz="2400">
                <a:solidFill>
                  <a:schemeClr val="tx1"/>
                </a:solidFill>
                <a:latin typeface="Brush Script MT" panose="03060802040406070304" charset="0"/>
              </a:defRPr>
            </a:lvl6pPr>
            <a:lvl7pPr marL="2971800" indent="-228600" eaLnBrk="0" fontAlgn="base" hangingPunct="0">
              <a:spcBef>
                <a:spcPct val="0"/>
              </a:spcBef>
              <a:spcAft>
                <a:spcPct val="0"/>
              </a:spcAft>
              <a:defRPr sz="2400">
                <a:solidFill>
                  <a:schemeClr val="tx1"/>
                </a:solidFill>
                <a:latin typeface="Brush Script MT" panose="03060802040406070304" charset="0"/>
              </a:defRPr>
            </a:lvl7pPr>
            <a:lvl8pPr marL="3429000" indent="-228600" eaLnBrk="0" fontAlgn="base" hangingPunct="0">
              <a:spcBef>
                <a:spcPct val="0"/>
              </a:spcBef>
              <a:spcAft>
                <a:spcPct val="0"/>
              </a:spcAft>
              <a:defRPr sz="2400">
                <a:solidFill>
                  <a:schemeClr val="tx1"/>
                </a:solidFill>
                <a:latin typeface="Brush Script MT" panose="03060802040406070304" charset="0"/>
              </a:defRPr>
            </a:lvl8pPr>
            <a:lvl9pPr marL="3886200" indent="-228600" eaLnBrk="0" fontAlgn="base" hangingPunct="0">
              <a:spcBef>
                <a:spcPct val="0"/>
              </a:spcBef>
              <a:spcAft>
                <a:spcPct val="0"/>
              </a:spcAft>
              <a:defRPr sz="2400">
                <a:solidFill>
                  <a:schemeClr val="tx1"/>
                </a:solidFill>
                <a:latin typeface="Brush Script MT" panose="03060802040406070304" charset="0"/>
              </a:defRPr>
            </a:lvl9pPr>
          </a:lstStyle>
          <a:p>
            <a:pPr eaLnBrk="1" hangingPunct="1"/>
            <a:fld id="{7EB8F91D-18C6-2F49-9357-E5D642175188}" type="slidenum">
              <a:rPr lang="zh-CN" altLang="en-US" sz="1200">
                <a:solidFill>
                  <a:srgbClr val="0000FF"/>
                </a:solidFill>
                <a:latin typeface="Arial" panose="020B0604020202020204" pitchFamily="34" charset="0"/>
              </a:rPr>
            </a:fld>
            <a:endParaRPr lang="zh-CN" altLang="en-US" sz="1200">
              <a:solidFill>
                <a:srgbClr val="0000FF"/>
              </a:solidFill>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image" Target="../media/image1.jpeg"/><Relationship Id="rId2" Type="http://schemas.openxmlformats.org/officeDocument/2006/relationships/tags" Target="../tags/tag61.xml"/><Relationship Id="rId12" Type="http://schemas.openxmlformats.org/officeDocument/2006/relationships/tags" Target="../tags/tag70.xml"/><Relationship Id="rId11" Type="http://schemas.openxmlformats.org/officeDocument/2006/relationships/tags" Target="../tags/tag69.xml"/><Relationship Id="rId10" Type="http://schemas.openxmlformats.org/officeDocument/2006/relationships/tags" Target="../tags/tag68.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image" Target="../media/image1.jpeg"/><Relationship Id="rId2" Type="http://schemas.openxmlformats.org/officeDocument/2006/relationships/tags" Target="../tags/tag77.xml"/><Relationship Id="rId12" Type="http://schemas.openxmlformats.org/officeDocument/2006/relationships/tags" Target="../tags/tag86.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13.xml"/><Relationship Id="rId8" Type="http://schemas.openxmlformats.org/officeDocument/2006/relationships/tags" Target="../tags/tag112.xml"/><Relationship Id="rId7" Type="http://schemas.openxmlformats.org/officeDocument/2006/relationships/tags" Target="../tags/tag111.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20.xml"/><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126.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135.xml"/><Relationship Id="rId4" Type="http://schemas.openxmlformats.org/officeDocument/2006/relationships/tags" Target="../tags/tag134.xml"/><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tags" Target="../tags/tag140.xml"/><Relationship Id="rId6" Type="http://schemas.openxmlformats.org/officeDocument/2006/relationships/tags" Target="../tags/tag139.xml"/><Relationship Id="rId5" Type="http://schemas.openxmlformats.org/officeDocument/2006/relationships/tags" Target="../tags/tag138.xml"/><Relationship Id="rId4" Type="http://schemas.openxmlformats.org/officeDocument/2006/relationships/tags" Target="../tags/tag137.xml"/><Relationship Id="rId3" Type="http://schemas.openxmlformats.org/officeDocument/2006/relationships/image" Target="../media/image1.jpeg"/><Relationship Id="rId2" Type="http://schemas.openxmlformats.org/officeDocument/2006/relationships/tags" Target="../tags/tag136.xml"/><Relationship Id="rId12" Type="http://schemas.openxmlformats.org/officeDocument/2006/relationships/tags" Target="../tags/tag145.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0" Type="http://schemas.openxmlformats.org/officeDocument/2006/relationships/tags" Target="../tags/tag24.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3" name="图片 12"/>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t="9387" b="34447"/>
          <a:stretch>
            <a:fillRect/>
          </a:stretch>
        </p:blipFill>
        <p:spPr>
          <a:xfrm>
            <a:off x="1" y="-2"/>
            <a:ext cx="12191999" cy="4542287"/>
          </a:xfrm>
          <a:prstGeom prst="rect">
            <a:avLst/>
          </a:prstGeom>
        </p:spPr>
      </p:pic>
      <p:sp>
        <p:nvSpPr>
          <p:cNvPr id="5" name="矩形 4"/>
          <p:cNvSpPr/>
          <p:nvPr>
            <p:custDataLst>
              <p:tags r:id="rId4"/>
            </p:custDataLst>
          </p:nvPr>
        </p:nvSpPr>
        <p:spPr>
          <a:xfrm>
            <a:off x="0" y="5637213"/>
            <a:ext cx="12192000" cy="1220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400" noProof="1">
              <a:cs typeface="+mn-ea"/>
            </a:endParaRPr>
          </a:p>
        </p:txBody>
      </p:sp>
      <p:sp>
        <p:nvSpPr>
          <p:cNvPr id="6" name="等腰三角形 5"/>
          <p:cNvSpPr/>
          <p:nvPr>
            <p:custDataLst>
              <p:tags r:id="rId5"/>
            </p:custDataLst>
          </p:nvPr>
        </p:nvSpPr>
        <p:spPr>
          <a:xfrm rot="5400000" flipV="1">
            <a:off x="4187031" y="-1146968"/>
            <a:ext cx="3817937" cy="121920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400" noProof="1">
              <a:cs typeface="+mn-ea"/>
            </a:endParaRPr>
          </a:p>
        </p:txBody>
      </p:sp>
      <p:sp>
        <p:nvSpPr>
          <p:cNvPr id="7" name="直角三角形 6"/>
          <p:cNvSpPr/>
          <p:nvPr>
            <p:custDataLst>
              <p:tags r:id="rId6"/>
            </p:custDataLst>
          </p:nvPr>
        </p:nvSpPr>
        <p:spPr>
          <a:xfrm>
            <a:off x="0" y="3621088"/>
            <a:ext cx="12192000" cy="3236912"/>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400" noProof="1">
              <a:cs typeface="+mn-ea"/>
            </a:endParaRPr>
          </a:p>
        </p:txBody>
      </p:sp>
      <p:sp>
        <p:nvSpPr>
          <p:cNvPr id="8" name="直角三角形 7"/>
          <p:cNvSpPr/>
          <p:nvPr>
            <p:custDataLst>
              <p:tags r:id="rId7"/>
            </p:custDataLst>
          </p:nvPr>
        </p:nvSpPr>
        <p:spPr>
          <a:xfrm flipH="1">
            <a:off x="0" y="3048000"/>
            <a:ext cx="12192000" cy="3813175"/>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400" noProof="1">
              <a:cs typeface="+mn-ea"/>
            </a:endParaRPr>
          </a:p>
        </p:txBody>
      </p:sp>
      <p:sp>
        <p:nvSpPr>
          <p:cNvPr id="2" name="标题 1"/>
          <p:cNvSpPr>
            <a:spLocks noGrp="1"/>
          </p:cNvSpPr>
          <p:nvPr>
            <p:ph type="ctrTitle" hasCustomPrompt="1"/>
            <p:custDataLst>
              <p:tags r:id="rId8"/>
            </p:custDataLst>
          </p:nvPr>
        </p:nvSpPr>
        <p:spPr>
          <a:xfrm>
            <a:off x="6667500" y="4614350"/>
            <a:ext cx="5435600" cy="1053581"/>
          </a:xfrm>
          <a:noFill/>
        </p:spPr>
        <p:txBody>
          <a:bodyPr anchor="b">
            <a:normAutofit/>
          </a:bodyPr>
          <a:lstStyle>
            <a:lvl1pPr algn="r">
              <a:defRPr sz="4800" b="1">
                <a:solidFill>
                  <a:schemeClr val="tx1"/>
                </a:solidFill>
              </a:defRPr>
            </a:lvl1pPr>
          </a:lstStyle>
          <a:p>
            <a:r>
              <a:rPr lang="zh-CN" altLang="en-US" noProof="1"/>
              <a:t>单击此处编辑标题</a:t>
            </a:r>
            <a:endParaRPr lang="zh-CN" altLang="en-US" noProof="1"/>
          </a:p>
        </p:txBody>
      </p:sp>
      <p:sp>
        <p:nvSpPr>
          <p:cNvPr id="3" name="副标题 2"/>
          <p:cNvSpPr>
            <a:spLocks noGrp="1"/>
          </p:cNvSpPr>
          <p:nvPr>
            <p:ph type="subTitle" idx="1"/>
            <p:custDataLst>
              <p:tags r:id="rId9"/>
            </p:custDataLst>
          </p:nvPr>
        </p:nvSpPr>
        <p:spPr>
          <a:xfrm>
            <a:off x="6667500" y="5739996"/>
            <a:ext cx="5435600" cy="504000"/>
          </a:xfrm>
          <a:noFill/>
        </p:spPr>
        <p:txBody>
          <a:bodyPr>
            <a:normAutofit/>
          </a:bodyPr>
          <a:lstStyle>
            <a:lvl1pPr marL="0" indent="0" algn="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zh-CN" altLang="en-US" noProof="1"/>
          </a:p>
        </p:txBody>
      </p:sp>
      <p:sp>
        <p:nvSpPr>
          <p:cNvPr id="9" name="日期占位符 3"/>
          <p:cNvSpPr>
            <a:spLocks noGrp="1"/>
          </p:cNvSpPr>
          <p:nvPr>
            <p:ph type="dt" sz="half" idx="10"/>
            <p:custDataLst>
              <p:tags r:id="rId10"/>
            </p:custDataLst>
          </p:nvPr>
        </p:nvSpPr>
        <p:spPr/>
        <p:txBody>
          <a:bodyPr/>
          <a:lstStyle>
            <a:lvl1pPr>
              <a:defRPr/>
            </a:lvl1pPr>
          </a:lstStyle>
          <a:p>
            <a:fld id="{D997B5FA-0921-464F-AAE1-844C04324D75}" type="datetimeFigureOut">
              <a:rPr lang="zh-CN" altLang="en-US" smtClean="0"/>
            </a:fld>
            <a:endParaRPr lang="zh-CN" altLang="en-US"/>
          </a:p>
        </p:txBody>
      </p:sp>
      <p:sp>
        <p:nvSpPr>
          <p:cNvPr id="10" name="页脚占位符 4"/>
          <p:cNvSpPr>
            <a:spLocks noGrp="1"/>
          </p:cNvSpPr>
          <p:nvPr>
            <p:ph type="ftr" sz="quarter" idx="11"/>
            <p:custDataLst>
              <p:tags r:id="rId11"/>
            </p:custDataLst>
          </p:nvPr>
        </p:nvSpPr>
        <p:spPr/>
        <p:txBody>
          <a:bodyPr/>
          <a:lstStyle>
            <a:lvl1pPr>
              <a:defRPr/>
            </a:lvl1pPr>
          </a:lstStyle>
          <a:p>
            <a:endParaRPr lang="zh-CN" altLang="en-US"/>
          </a:p>
        </p:txBody>
      </p:sp>
      <p:sp>
        <p:nvSpPr>
          <p:cNvPr id="11" name="灯片编号占位符 5"/>
          <p:cNvSpPr>
            <a:spLocks noGrp="1"/>
          </p:cNvSpPr>
          <p:nvPr>
            <p:ph type="sldNum" sz="quarter" idx="12"/>
            <p:custDataLst>
              <p:tags r:id="rId12"/>
            </p:custDataLst>
          </p:nvPr>
        </p:nvSpPr>
        <p:spPr/>
        <p:txBody>
          <a:bodyPr/>
          <a:lstStyle>
            <a:lvl1pPr>
              <a:defRPr/>
            </a:lvl1p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custDataLst>
              <p:tags r:id="rId2"/>
            </p:custDataLst>
          </p:nvPr>
        </p:nvSpPr>
        <p:spPr>
          <a:xfrm>
            <a:off x="669930" y="952508"/>
            <a:ext cx="10852237" cy="5388907"/>
          </a:xfrm>
        </p:spPr>
        <p:txBody>
          <a:bodyPr/>
          <a:lstStyle>
            <a:lvl1pPr>
              <a:defRPr/>
            </a:lvl1pPr>
          </a:lstStyle>
          <a:p>
            <a:pPr lvl="0"/>
            <a:r>
              <a:rPr lang="zh-CN" altLang="en-US" noProof="1">
                <a:sym typeface="+mn-ea"/>
              </a:rPr>
              <a:t>单击此处</a:t>
            </a:r>
            <a:r>
              <a:rPr lang="zh-CN" altLang="en-US" noProof="1"/>
              <a:t>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3" name="日期占位符 3"/>
          <p:cNvSpPr>
            <a:spLocks noGrp="1"/>
          </p:cNvSpPr>
          <p:nvPr>
            <p:ph type="dt" sz="half" idx="14"/>
            <p:custDataLst>
              <p:tags r:id="rId3"/>
            </p:custDataLst>
          </p:nvPr>
        </p:nvSpPr>
        <p:spPr/>
        <p:txBody>
          <a:bodyPr/>
          <a:lstStyle>
            <a:lvl1pPr>
              <a:defRPr/>
            </a:lvl1pPr>
          </a:lstStyle>
          <a:p>
            <a:pPr>
              <a:defRPr/>
            </a:pPr>
            <a:endParaRPr lang="zh-CN" altLang="en-US"/>
          </a:p>
        </p:txBody>
      </p:sp>
      <p:sp>
        <p:nvSpPr>
          <p:cNvPr id="4" name="页脚占位符 4"/>
          <p:cNvSpPr>
            <a:spLocks noGrp="1"/>
          </p:cNvSpPr>
          <p:nvPr>
            <p:ph type="ftr" sz="quarter" idx="15"/>
            <p:custDataLst>
              <p:tags r:id="rId4"/>
            </p:custDataLst>
          </p:nvPr>
        </p:nvSpPr>
        <p:spPr/>
        <p:txBody>
          <a:bodyPr/>
          <a:lstStyle>
            <a:lvl1pPr>
              <a:defRPr/>
            </a:lvl1pPr>
          </a:lstStyle>
          <a:p>
            <a:pPr>
              <a:defRPr/>
            </a:pPr>
            <a:endParaRPr lang="zh-CN" altLang="en-US"/>
          </a:p>
        </p:txBody>
      </p:sp>
      <p:sp>
        <p:nvSpPr>
          <p:cNvPr id="5" name="灯片编号占位符 5"/>
          <p:cNvSpPr>
            <a:spLocks noGrp="1"/>
          </p:cNvSpPr>
          <p:nvPr>
            <p:ph type="sldNum" sz="quarter" idx="16"/>
            <p:custDataLst>
              <p:tags r:id="rId5"/>
            </p:custDataLst>
          </p:nvPr>
        </p:nvSpPr>
        <p:spPr/>
        <p:txBody>
          <a:bodyPr/>
          <a:lstStyle>
            <a:lvl1pPr>
              <a:defRPr/>
            </a:lvl1pPr>
          </a:lstStyle>
          <a:p>
            <a:pPr>
              <a:defRPr/>
            </a:pPr>
            <a:fld id="{5E5EBB0C-5A13-436A-8D2C-3DC1B1265DA7}" type="slidenum">
              <a:rPr lang="zh-CN" altLang="en-US"/>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13" name="图片 12"/>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t="9387" b="34447"/>
          <a:stretch>
            <a:fillRect/>
          </a:stretch>
        </p:blipFill>
        <p:spPr>
          <a:xfrm>
            <a:off x="1" y="-2"/>
            <a:ext cx="12191999" cy="4542287"/>
          </a:xfrm>
          <a:prstGeom prst="rect">
            <a:avLst/>
          </a:prstGeom>
        </p:spPr>
      </p:pic>
      <p:sp>
        <p:nvSpPr>
          <p:cNvPr id="5" name="矩形 4"/>
          <p:cNvSpPr/>
          <p:nvPr>
            <p:custDataLst>
              <p:tags r:id="rId4"/>
            </p:custDataLst>
          </p:nvPr>
        </p:nvSpPr>
        <p:spPr>
          <a:xfrm>
            <a:off x="0" y="5637213"/>
            <a:ext cx="12192000" cy="1220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400" noProof="1">
              <a:cs typeface="+mn-ea"/>
            </a:endParaRPr>
          </a:p>
        </p:txBody>
      </p:sp>
      <p:sp>
        <p:nvSpPr>
          <p:cNvPr id="6" name="等腰三角形 5"/>
          <p:cNvSpPr/>
          <p:nvPr>
            <p:custDataLst>
              <p:tags r:id="rId5"/>
            </p:custDataLst>
          </p:nvPr>
        </p:nvSpPr>
        <p:spPr>
          <a:xfrm rot="5400000" flipV="1">
            <a:off x="4187031" y="-1146968"/>
            <a:ext cx="3817937" cy="121920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400" noProof="1">
              <a:cs typeface="+mn-ea"/>
            </a:endParaRPr>
          </a:p>
        </p:txBody>
      </p:sp>
      <p:sp>
        <p:nvSpPr>
          <p:cNvPr id="7" name="直角三角形 6"/>
          <p:cNvSpPr/>
          <p:nvPr>
            <p:custDataLst>
              <p:tags r:id="rId6"/>
            </p:custDataLst>
          </p:nvPr>
        </p:nvSpPr>
        <p:spPr>
          <a:xfrm>
            <a:off x="0" y="3621088"/>
            <a:ext cx="12192000" cy="3236912"/>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400" noProof="1">
              <a:cs typeface="+mn-ea"/>
            </a:endParaRPr>
          </a:p>
        </p:txBody>
      </p:sp>
      <p:sp>
        <p:nvSpPr>
          <p:cNvPr id="8" name="直角三角形 7"/>
          <p:cNvSpPr/>
          <p:nvPr>
            <p:custDataLst>
              <p:tags r:id="rId7"/>
            </p:custDataLst>
          </p:nvPr>
        </p:nvSpPr>
        <p:spPr>
          <a:xfrm flipH="1">
            <a:off x="0" y="3044825"/>
            <a:ext cx="12192000" cy="3813175"/>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400" noProof="1">
              <a:cs typeface="+mn-ea"/>
            </a:endParaRPr>
          </a:p>
        </p:txBody>
      </p:sp>
      <p:sp>
        <p:nvSpPr>
          <p:cNvPr id="2" name="标题 1"/>
          <p:cNvSpPr>
            <a:spLocks noGrp="1"/>
          </p:cNvSpPr>
          <p:nvPr>
            <p:ph type="title" hasCustomPrompt="1"/>
            <p:custDataLst>
              <p:tags r:id="rId8"/>
            </p:custDataLst>
          </p:nvPr>
        </p:nvSpPr>
        <p:spPr>
          <a:xfrm>
            <a:off x="7429500" y="4290060"/>
            <a:ext cx="4425950" cy="1175385"/>
          </a:xfrm>
        </p:spPr>
        <p:txBody>
          <a:bodyPr rIns="25400" rtlCol="0" anchor="b">
            <a:noAutofit/>
          </a:bodyPr>
          <a:lstStyle>
            <a:lvl1pPr marL="0" marR="0" algn="r" defTabSz="914400" rtl="0" eaLnBrk="1" fontAlgn="auto" latinLnBrk="0" hangingPunct="1">
              <a:lnSpc>
                <a:spcPct val="100000"/>
              </a:lnSpc>
              <a:buNone/>
              <a:defRPr kumimoji="0" lang="zh-CN" altLang="en-US" sz="6600" b="1" i="0" u="none" strike="noStrike" kern="1200" cap="none" spc="6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lang="zh-CN" altLang="en-US" noProof="1">
                <a:sym typeface="+mn-ea"/>
              </a:rPr>
              <a:t>编辑标题</a:t>
            </a:r>
            <a:endParaRPr noProof="1">
              <a:sym typeface="+mn-ea"/>
            </a:endParaRPr>
          </a:p>
        </p:txBody>
      </p:sp>
      <p:sp>
        <p:nvSpPr>
          <p:cNvPr id="14" name="文本占位符 13"/>
          <p:cNvSpPr>
            <a:spLocks noGrp="1"/>
          </p:cNvSpPr>
          <p:nvPr>
            <p:ph type="body" sz="quarter" idx="14" hasCustomPrompt="1"/>
            <p:custDataLst>
              <p:tags r:id="rId9"/>
            </p:custDataLst>
          </p:nvPr>
        </p:nvSpPr>
        <p:spPr>
          <a:xfrm>
            <a:off x="7429499" y="5540698"/>
            <a:ext cx="4425810" cy="691347"/>
          </a:xfrm>
        </p:spPr>
        <p:txBody>
          <a:bodyPr>
            <a:normAutofit/>
          </a:bodyPr>
          <a:lstStyle>
            <a:lvl1pPr marL="0" indent="0" algn="r">
              <a:buNone/>
              <a:defRPr sz="3200"/>
            </a:lvl1pPr>
            <a:lvl2pPr marL="457200" indent="0">
              <a:buNone/>
              <a:defRPr/>
            </a:lvl2pPr>
          </a:lstStyle>
          <a:p>
            <a:pPr lvl="0"/>
            <a:r>
              <a:rPr lang="zh-CN" altLang="en-US" noProof="1"/>
              <a:t>编辑文本</a:t>
            </a:r>
            <a:endParaRPr lang="zh-CN" altLang="en-US" noProof="1"/>
          </a:p>
        </p:txBody>
      </p:sp>
      <p:sp>
        <p:nvSpPr>
          <p:cNvPr id="9" name="日期占位符 2"/>
          <p:cNvSpPr>
            <a:spLocks noGrp="1"/>
          </p:cNvSpPr>
          <p:nvPr>
            <p:ph type="dt" sz="half" idx="15"/>
            <p:custDataLst>
              <p:tags r:id="rId10"/>
            </p:custDataLst>
          </p:nvPr>
        </p:nvSpPr>
        <p:spPr/>
        <p:txBody>
          <a:bodyPr/>
          <a:lstStyle>
            <a:lvl1pPr>
              <a:defRPr/>
            </a:lvl1pPr>
          </a:lstStyle>
          <a:p>
            <a:pPr>
              <a:defRPr/>
            </a:pPr>
            <a:endParaRPr lang="zh-CN" altLang="en-US"/>
          </a:p>
        </p:txBody>
      </p:sp>
      <p:sp>
        <p:nvSpPr>
          <p:cNvPr id="10" name="页脚占位符 3"/>
          <p:cNvSpPr>
            <a:spLocks noGrp="1"/>
          </p:cNvSpPr>
          <p:nvPr>
            <p:ph type="ftr" sz="quarter" idx="16"/>
            <p:custDataLst>
              <p:tags r:id="rId11"/>
            </p:custDataLst>
          </p:nvPr>
        </p:nvSpPr>
        <p:spPr/>
        <p:txBody>
          <a:bodyPr/>
          <a:lstStyle>
            <a:lvl1pPr>
              <a:defRPr/>
            </a:lvl1pPr>
          </a:lstStyle>
          <a:p>
            <a:pPr>
              <a:defRPr/>
            </a:pPr>
            <a:endParaRPr lang="zh-CN" altLang="en-US"/>
          </a:p>
        </p:txBody>
      </p:sp>
      <p:sp>
        <p:nvSpPr>
          <p:cNvPr id="11" name="灯片编号占位符 4"/>
          <p:cNvSpPr>
            <a:spLocks noGrp="1"/>
          </p:cNvSpPr>
          <p:nvPr>
            <p:ph type="sldNum" sz="quarter" idx="17"/>
            <p:custDataLst>
              <p:tags r:id="rId12"/>
            </p:custDataLst>
          </p:nvPr>
        </p:nvSpPr>
        <p:spPr/>
        <p:txBody>
          <a:bodyPr/>
          <a:lstStyle>
            <a:lvl1pPr>
              <a:defRPr/>
            </a:lvl1pPr>
          </a:lstStyle>
          <a:p>
            <a:pPr>
              <a:defRPr/>
            </a:pPr>
            <a:fld id="{4FC38A87-77AC-48C7-9F0B-A360E0E07000}" type="slidenum">
              <a:rPr lang="zh-CN" altLang="en-US"/>
            </a:fld>
            <a:endParaRPr lang="zh-CN" alt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5" name="图片 14"/>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t="9387" b="34447"/>
          <a:stretch>
            <a:fillRect/>
          </a:stretch>
        </p:blipFill>
        <p:spPr>
          <a:xfrm>
            <a:off x="1" y="-2"/>
            <a:ext cx="12191999" cy="4542287"/>
          </a:xfrm>
          <a:prstGeom prst="rect">
            <a:avLst/>
          </a:prstGeom>
        </p:spPr>
      </p:pic>
      <p:sp>
        <p:nvSpPr>
          <p:cNvPr id="5" name="矩形 4"/>
          <p:cNvSpPr/>
          <p:nvPr>
            <p:custDataLst>
              <p:tags r:id="rId4"/>
            </p:custDataLst>
          </p:nvPr>
        </p:nvSpPr>
        <p:spPr>
          <a:xfrm>
            <a:off x="0" y="5637213"/>
            <a:ext cx="12192000" cy="1220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sz="24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等腰三角形 5"/>
          <p:cNvSpPr/>
          <p:nvPr>
            <p:custDataLst>
              <p:tags r:id="rId5"/>
            </p:custDataLst>
          </p:nvPr>
        </p:nvSpPr>
        <p:spPr>
          <a:xfrm rot="5400000" flipV="1">
            <a:off x="4187031" y="-1146968"/>
            <a:ext cx="3817937" cy="121920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sz="24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直角三角形 6"/>
          <p:cNvSpPr/>
          <p:nvPr>
            <p:custDataLst>
              <p:tags r:id="rId6"/>
            </p:custDataLst>
          </p:nvPr>
        </p:nvSpPr>
        <p:spPr>
          <a:xfrm>
            <a:off x="0" y="3621088"/>
            <a:ext cx="12192000" cy="3236912"/>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sz="24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直角三角形 7"/>
          <p:cNvSpPr/>
          <p:nvPr>
            <p:custDataLst>
              <p:tags r:id="rId7"/>
            </p:custDataLst>
          </p:nvPr>
        </p:nvSpPr>
        <p:spPr>
          <a:xfrm flipH="1">
            <a:off x="0" y="3048000"/>
            <a:ext cx="12192000" cy="3813175"/>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sz="24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标题 1"/>
          <p:cNvSpPr>
            <a:spLocks noGrp="1"/>
          </p:cNvSpPr>
          <p:nvPr>
            <p:ph type="ctrTitle" hasCustomPrompt="1"/>
            <p:custDataLst>
              <p:tags r:id="rId8"/>
            </p:custDataLst>
          </p:nvPr>
        </p:nvSpPr>
        <p:spPr>
          <a:xfrm>
            <a:off x="6667500" y="4614350"/>
            <a:ext cx="5435600" cy="1053581"/>
          </a:xfrm>
          <a:noFill/>
        </p:spPr>
        <p:txBody>
          <a:bodyPr anchor="b">
            <a:normAutofit/>
          </a:bodyPr>
          <a:lstStyle>
            <a:lvl1pPr algn="r">
              <a:defRPr sz="4800" b="1">
                <a:solidFill>
                  <a:schemeClr val="tx1"/>
                </a:solidFill>
              </a:defRPr>
            </a:lvl1pPr>
          </a:lstStyle>
          <a:p>
            <a:r>
              <a:rPr lang="zh-CN" altLang="en-US" noProof="1"/>
              <a:t>单击此处编辑标题</a:t>
            </a:r>
            <a:endParaRPr lang="zh-CN" altLang="en-US" noProof="1"/>
          </a:p>
        </p:txBody>
      </p:sp>
      <p:sp>
        <p:nvSpPr>
          <p:cNvPr id="3" name="副标题 2"/>
          <p:cNvSpPr>
            <a:spLocks noGrp="1"/>
          </p:cNvSpPr>
          <p:nvPr>
            <p:ph type="subTitle" idx="1"/>
            <p:custDataLst>
              <p:tags r:id="rId9"/>
            </p:custDataLst>
          </p:nvPr>
        </p:nvSpPr>
        <p:spPr>
          <a:xfrm>
            <a:off x="6667500" y="5739996"/>
            <a:ext cx="5435600" cy="504000"/>
          </a:xfrm>
          <a:noFill/>
        </p:spPr>
        <p:txBody>
          <a:bodyPr>
            <a:normAutofit/>
          </a:bodyPr>
          <a:lstStyle>
            <a:lvl1pPr marL="0" indent="0" algn="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zh-CN" altLang="en-US" noProof="1"/>
          </a:p>
        </p:txBody>
      </p:sp>
      <p:sp>
        <p:nvSpPr>
          <p:cNvPr id="9" name="日期占位符 3"/>
          <p:cNvSpPr>
            <a:spLocks noGrp="1"/>
          </p:cNvSpPr>
          <p:nvPr>
            <p:ph type="dt" sz="half" idx="10"/>
            <p:custDataLst>
              <p:tags r:id="rId10"/>
            </p:custDataLst>
          </p:nvPr>
        </p:nvSpPr>
        <p:spPr/>
        <p:txBody>
          <a:bodyPr/>
          <a:lstStyle>
            <a:lvl1pPr>
              <a:defRPr/>
            </a:lvl1pPr>
          </a:lstStyle>
          <a:p>
            <a:pPr>
              <a:defRPr/>
            </a:pPr>
            <a:endParaRPr lang="zh-CN" altLang="en-US"/>
          </a:p>
        </p:txBody>
      </p:sp>
      <p:sp>
        <p:nvSpPr>
          <p:cNvPr id="10" name="页脚占位符 4"/>
          <p:cNvSpPr>
            <a:spLocks noGrp="1"/>
          </p:cNvSpPr>
          <p:nvPr>
            <p:ph type="ftr" sz="quarter" idx="11"/>
            <p:custDataLst>
              <p:tags r:id="rId11"/>
            </p:custDataLst>
          </p:nvPr>
        </p:nvSpPr>
        <p:spPr/>
        <p:txBody>
          <a:bodyPr/>
          <a:lstStyle>
            <a:lvl1pPr>
              <a:defRPr/>
            </a:lvl1pPr>
          </a:lstStyle>
          <a:p>
            <a:pPr>
              <a:defRPr/>
            </a:pPr>
            <a:endParaRPr lang="zh-CN" altLang="en-US"/>
          </a:p>
        </p:txBody>
      </p:sp>
      <p:sp>
        <p:nvSpPr>
          <p:cNvPr id="11" name="灯片编号占位符 5"/>
          <p:cNvSpPr>
            <a:spLocks noGrp="1"/>
          </p:cNvSpPr>
          <p:nvPr>
            <p:ph type="sldNum" sz="quarter" idx="12"/>
            <p:custDataLst>
              <p:tags r:id="rId12"/>
            </p:custDataLst>
          </p:nvPr>
        </p:nvSpPr>
        <p:spPr/>
        <p:txBody>
          <a:bodyPr/>
          <a:lstStyle>
            <a:lvl1pPr>
              <a:defRPr/>
            </a:lvl1pPr>
          </a:lstStyle>
          <a:p>
            <a:pPr>
              <a:defRPr/>
            </a:pPr>
            <a:fld id="{FBB8E803-4F03-477A-AB7B-BEFDF02CC11E}"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rtlCol="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5pPr>
          </a:lstStyle>
          <a:p>
            <a:pPr lvl="0"/>
            <a:r>
              <a:rPr lang="zh-CN" altLang="en-US" noProof="1">
                <a:sym typeface="+mn-ea"/>
              </a:rPr>
              <a:t>单击此处编辑母版文本样式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4" name="日期占位符 3"/>
          <p:cNvSpPr>
            <a:spLocks noGrp="1"/>
          </p:cNvSpPr>
          <p:nvPr>
            <p:ph type="dt" sz="half" idx="10"/>
            <p:custDataLst>
              <p:tags r:id="rId4"/>
            </p:custDataLst>
          </p:nvPr>
        </p:nvSpPr>
        <p:spPr/>
        <p:txBody>
          <a:bodyPr/>
          <a:lstStyle>
            <a:lvl1pPr>
              <a:defRPr/>
            </a:lvl1pPr>
          </a:lstStyle>
          <a:p>
            <a:pPr>
              <a:defRPr/>
            </a:pPr>
            <a:endParaRPr lang="zh-CN" altLang="en-US"/>
          </a:p>
        </p:txBody>
      </p:sp>
      <p:sp>
        <p:nvSpPr>
          <p:cNvPr id="5" name="页脚占位符 4"/>
          <p:cNvSpPr>
            <a:spLocks noGrp="1"/>
          </p:cNvSpPr>
          <p:nvPr>
            <p:ph type="ftr" sz="quarter" idx="11"/>
            <p:custDataLst>
              <p:tags r:id="rId5"/>
            </p:custDataLst>
          </p:nvPr>
        </p:nvSpPr>
        <p:spPr/>
        <p:txBody>
          <a:bodyPr/>
          <a:lstStyle>
            <a:lvl1pPr>
              <a:defRPr/>
            </a:lvl1pPr>
          </a:lstStyle>
          <a:p>
            <a:pPr>
              <a:defRPr/>
            </a:pPr>
            <a:endParaRPr lang="zh-CN" altLang="en-US"/>
          </a:p>
        </p:txBody>
      </p:sp>
      <p:sp>
        <p:nvSpPr>
          <p:cNvPr id="6" name="灯片编号占位符 5"/>
          <p:cNvSpPr>
            <a:spLocks noGrp="1"/>
          </p:cNvSpPr>
          <p:nvPr>
            <p:ph type="sldNum" sz="quarter" idx="12"/>
            <p:custDataLst>
              <p:tags r:id="rId6"/>
            </p:custDataLst>
          </p:nvPr>
        </p:nvSpPr>
        <p:spPr/>
        <p:txBody>
          <a:bodyPr/>
          <a:lstStyle>
            <a:lvl1pPr>
              <a:defRPr/>
            </a:lvl1pPr>
          </a:lstStyle>
          <a:p>
            <a:pPr>
              <a:defRPr/>
            </a:pPr>
            <a:fld id="{754E1061-E296-4B71-BB3E-92A0B19D7591}"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5" name="Freeform 6"/>
          <p:cNvSpPr>
            <a:spLocks noChangeArrowheads="1"/>
          </p:cNvSpPr>
          <p:nvPr>
            <p:custDataLst>
              <p:tags r:id="rId2"/>
            </p:custDataLst>
          </p:nvPr>
        </p:nvSpPr>
        <p:spPr bwMode="auto">
          <a:xfrm>
            <a:off x="0" y="3879850"/>
            <a:ext cx="4992688" cy="2978150"/>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lIns="121913" tIns="60956" rIns="121913" bIns="60956"/>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defRPr/>
            </a:pPr>
            <a:endParaRPr lang="zh-CN" altLang="en-US">
              <a:latin typeface="微软雅黑" panose="020B0503020204020204" pitchFamily="34" charset="-122"/>
              <a:cs typeface="微软雅黑" panose="020B0503020204020204" pitchFamily="34" charset="-122"/>
            </a:endParaRPr>
          </a:p>
        </p:txBody>
      </p:sp>
      <p:sp>
        <p:nvSpPr>
          <p:cNvPr id="6" name="Freeform 7"/>
          <p:cNvSpPr>
            <a:spLocks noChangeArrowheads="1"/>
          </p:cNvSpPr>
          <p:nvPr>
            <p:custDataLst>
              <p:tags r:id="rId3"/>
            </p:custDataLst>
          </p:nvPr>
        </p:nvSpPr>
        <p:spPr bwMode="auto">
          <a:xfrm>
            <a:off x="2830513" y="4400550"/>
            <a:ext cx="9361487" cy="2457450"/>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lIns="121913" tIns="60956" rIns="121913" bIns="60956"/>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defRPr/>
            </a:pPr>
            <a:endParaRPr lang="zh-CN" altLang="en-US">
              <a:latin typeface="微软雅黑" panose="020B0503020204020204" pitchFamily="34" charset="-122"/>
              <a:cs typeface="微软雅黑" panose="020B0503020204020204" pitchFamily="34" charset="-122"/>
            </a:endParaRPr>
          </a:p>
        </p:txBody>
      </p:sp>
      <p:sp>
        <p:nvSpPr>
          <p:cNvPr id="7" name="直接连接符 11"/>
          <p:cNvSpPr>
            <a:spLocks noChangeShapeType="1"/>
          </p:cNvSpPr>
          <p:nvPr>
            <p:custDataLst>
              <p:tags r:id="rId4"/>
            </p:custDataLst>
          </p:nvPr>
        </p:nvSpPr>
        <p:spPr bwMode="auto">
          <a:xfrm>
            <a:off x="1920875" y="2975657"/>
            <a:ext cx="5219700" cy="1588"/>
          </a:xfrm>
          <a:prstGeom prst="line">
            <a:avLst/>
          </a:prstGeom>
          <a:noFill/>
          <a:ln w="6350">
            <a:solidFill>
              <a:schemeClr val="accent1"/>
            </a:solidFill>
            <a:bevel/>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defRPr/>
            </a:pPr>
            <a:endParaRPr lang="zh-CN" altLang="en-US" sz="1900">
              <a:solidFill>
                <a:schemeClr val="accent1"/>
              </a:solidFill>
              <a:latin typeface="微软雅黑" panose="020B0503020204020204" pitchFamily="34" charset="-122"/>
              <a:cs typeface="微软雅黑" panose="020B0503020204020204" pitchFamily="34" charset="-122"/>
              <a:sym typeface="Arial" panose="020B0604020202020204" pitchFamily="34" charset="0"/>
            </a:endParaRPr>
          </a:p>
        </p:txBody>
      </p:sp>
      <p:sp>
        <p:nvSpPr>
          <p:cNvPr id="2" name="标题 1"/>
          <p:cNvSpPr>
            <a:spLocks noGrp="1"/>
          </p:cNvSpPr>
          <p:nvPr>
            <p:ph type="title" hasCustomPrompt="1"/>
            <p:custDataLst>
              <p:tags r:id="rId5"/>
            </p:custDataLst>
          </p:nvPr>
        </p:nvSpPr>
        <p:spPr>
          <a:xfrm>
            <a:off x="1675775" y="3145189"/>
            <a:ext cx="5464840" cy="1058408"/>
          </a:xfrm>
        </p:spPr>
        <p:txBody>
          <a:bodyPr rIns="63500">
            <a:noAutofit/>
          </a:bodyPr>
          <a:lstStyle>
            <a:lvl1pPr algn="r">
              <a:defRPr sz="4800" u="none" strike="noStrike" kern="1200" cap="none" spc="300" normalizeH="0">
                <a:solidFill>
                  <a:schemeClr val="tx1"/>
                </a:solidFill>
                <a:uFillTx/>
                <a:latin typeface="微软雅黑" panose="020B0503020204020204" pitchFamily="34" charset="-122"/>
                <a:ea typeface="微软雅黑" panose="020B0503020204020204" pitchFamily="34" charset="-122"/>
              </a:defRPr>
            </a:lvl1pPr>
          </a:lstStyle>
          <a:p>
            <a:r>
              <a:rPr lang="zh-CN" altLang="en-US" noProof="1"/>
              <a:t>单击此处编辑标题</a:t>
            </a:r>
            <a:endParaRPr lang="zh-CN" altLang="en-US" noProof="1"/>
          </a:p>
        </p:txBody>
      </p:sp>
      <p:sp>
        <p:nvSpPr>
          <p:cNvPr id="12" name="文本占位符 11"/>
          <p:cNvSpPr>
            <a:spLocks noGrp="1"/>
          </p:cNvSpPr>
          <p:nvPr>
            <p:ph type="body" sz="quarter" idx="13"/>
            <p:custDataLst>
              <p:tags r:id="rId6"/>
            </p:custDataLst>
          </p:nvPr>
        </p:nvSpPr>
        <p:spPr>
          <a:xfrm>
            <a:off x="1675775" y="2529545"/>
            <a:ext cx="5464800" cy="356400"/>
          </a:xfrm>
        </p:spPr>
        <p:txBody>
          <a:bodyPr anchor="b"/>
          <a:lstStyle>
            <a:lvl1pPr marL="0" indent="0" algn="r">
              <a:buNone/>
              <a:defRPr/>
            </a:lvl1pPr>
            <a:lvl2pPr marL="457200" indent="0">
              <a:buNone/>
              <a:defRPr/>
            </a:lvl2pPr>
          </a:lstStyle>
          <a:p>
            <a:pPr lvl="0"/>
            <a:r>
              <a:rPr lang="zh-CN" altLang="en-US" noProof="1"/>
              <a:t>单击此处编辑母版文本样式</a:t>
            </a:r>
            <a:endParaRPr lang="zh-CN" altLang="en-US" noProof="1"/>
          </a:p>
        </p:txBody>
      </p:sp>
      <p:sp>
        <p:nvSpPr>
          <p:cNvPr id="8" name="日期占位符 3"/>
          <p:cNvSpPr>
            <a:spLocks noGrp="1"/>
          </p:cNvSpPr>
          <p:nvPr>
            <p:ph type="dt" sz="half" idx="14"/>
            <p:custDataLst>
              <p:tags r:id="rId7"/>
            </p:custDataLst>
          </p:nvPr>
        </p:nvSpPr>
        <p:spPr/>
        <p:txBody>
          <a:bodyPr/>
          <a:lstStyle>
            <a:lvl1pPr>
              <a:defRPr/>
            </a:lvl1pPr>
          </a:lstStyle>
          <a:p>
            <a:pPr>
              <a:defRPr/>
            </a:pPr>
            <a:endParaRPr lang="zh-CN" altLang="en-US"/>
          </a:p>
        </p:txBody>
      </p:sp>
      <p:sp>
        <p:nvSpPr>
          <p:cNvPr id="9" name="页脚占位符 4"/>
          <p:cNvSpPr>
            <a:spLocks noGrp="1"/>
          </p:cNvSpPr>
          <p:nvPr>
            <p:ph type="ftr" sz="quarter" idx="15"/>
            <p:custDataLst>
              <p:tags r:id="rId8"/>
            </p:custDataLst>
          </p:nvPr>
        </p:nvSpPr>
        <p:spPr/>
        <p:txBody>
          <a:bodyPr/>
          <a:lstStyle>
            <a:lvl1pPr>
              <a:defRPr/>
            </a:lvl1pPr>
          </a:lstStyle>
          <a:p>
            <a:pPr>
              <a:defRPr/>
            </a:pPr>
            <a:endParaRPr lang="zh-CN" altLang="en-US"/>
          </a:p>
        </p:txBody>
      </p:sp>
      <p:sp>
        <p:nvSpPr>
          <p:cNvPr id="10" name="灯片编号占位符 5"/>
          <p:cNvSpPr>
            <a:spLocks noGrp="1"/>
          </p:cNvSpPr>
          <p:nvPr>
            <p:ph type="sldNum" sz="quarter" idx="16"/>
            <p:custDataLst>
              <p:tags r:id="rId9"/>
            </p:custDataLst>
          </p:nvPr>
        </p:nvSpPr>
        <p:spPr/>
        <p:txBody>
          <a:bodyPr/>
          <a:lstStyle>
            <a:lvl1pPr>
              <a:defRPr/>
            </a:lvl1pPr>
          </a:lstStyle>
          <a:p>
            <a:pPr>
              <a:defRPr/>
            </a:pPr>
            <a:fld id="{8A689597-3BEF-4534-BD54-EA97346CA99B}"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5pPr>
          </a:lstStyle>
          <a:p>
            <a:pPr lvl="0"/>
            <a:r>
              <a:rPr>
                <a:sym typeface="+mn-ea"/>
              </a:rPr>
              <a:t>单击此处</a:t>
            </a:r>
            <a:r>
              <a:rPr lang="zh-CN" altLang="en-US" noProof="1">
                <a:sym typeface="+mn-ea"/>
              </a:rPr>
              <a:t>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latin typeface="微软雅黑" panose="020B0503020204020204" pitchFamily="34" charset="-122"/>
                <a:ea typeface="微软雅黑" panose="020B0503020204020204" pitchFamily="34" charset="-122"/>
              </a:defRPr>
            </a:lvl1pPr>
            <a:lvl2pPr>
              <a:defRPr sz="16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a:r>
              <a:rPr lang="zh-CN" altLang="en-US">
                <a:sym typeface="+mn-ea"/>
              </a:rPr>
              <a:t>单击此处</a:t>
            </a:r>
            <a:r>
              <a:rPr lang="zh-CN" altLang="en-US" noProof="1"/>
              <a:t>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3"/>
          <p:cNvSpPr>
            <a:spLocks noGrp="1"/>
          </p:cNvSpPr>
          <p:nvPr>
            <p:ph type="dt" sz="half" idx="10"/>
            <p:custDataLst>
              <p:tags r:id="rId5"/>
            </p:custDataLst>
          </p:nvPr>
        </p:nvSpPr>
        <p:spPr/>
        <p:txBody>
          <a:bodyPr/>
          <a:lstStyle>
            <a:lvl1pPr>
              <a:defRPr/>
            </a:lvl1pPr>
          </a:lstStyle>
          <a:p>
            <a:pPr>
              <a:defRPr/>
            </a:pPr>
            <a:endParaRPr lang="zh-CN" altLang="en-US"/>
          </a:p>
        </p:txBody>
      </p:sp>
      <p:sp>
        <p:nvSpPr>
          <p:cNvPr id="6" name="页脚占位符 4"/>
          <p:cNvSpPr>
            <a:spLocks noGrp="1"/>
          </p:cNvSpPr>
          <p:nvPr>
            <p:ph type="ftr" sz="quarter" idx="11"/>
            <p:custDataLst>
              <p:tags r:id="rId6"/>
            </p:custDataLst>
          </p:nvPr>
        </p:nvSpPr>
        <p:spPr/>
        <p:txBody>
          <a:bodyPr/>
          <a:lstStyle>
            <a:lvl1pPr>
              <a:defRPr/>
            </a:lvl1pPr>
          </a:lstStyle>
          <a:p>
            <a:pPr>
              <a:defRPr/>
            </a:pPr>
            <a:endParaRPr lang="zh-CN" altLang="en-US"/>
          </a:p>
        </p:txBody>
      </p:sp>
      <p:sp>
        <p:nvSpPr>
          <p:cNvPr id="7" name="灯片编号占位符 5"/>
          <p:cNvSpPr>
            <a:spLocks noGrp="1"/>
          </p:cNvSpPr>
          <p:nvPr>
            <p:ph type="sldNum" sz="quarter" idx="12"/>
            <p:custDataLst>
              <p:tags r:id="rId7"/>
            </p:custDataLst>
          </p:nvPr>
        </p:nvSpPr>
        <p:spPr/>
        <p:txBody>
          <a:bodyPr/>
          <a:lstStyle>
            <a:lvl1pPr>
              <a:defRPr/>
            </a:lvl1pPr>
          </a:lstStyle>
          <a:p>
            <a:pPr>
              <a:defRPr/>
            </a:pPr>
            <a:fld id="{C9B2AB27-F96B-4E68-8BF3-B1FC6403FA42}"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stStyle>
          <a:p>
            <a:pPr lvl="0"/>
            <a:r>
              <a:rPr lang="zh-CN" altLang="en-US" noProof="1">
                <a:sym typeface="+mn-ea"/>
              </a:rPr>
              <a:t>单击此处编辑母版标题样式</a:t>
            </a:r>
            <a:endParaRPr noProof="1">
              <a:sym typeface="+mn-ea"/>
            </a:endParaRPr>
          </a:p>
        </p:txBody>
      </p:sp>
      <p:sp>
        <p:nvSpPr>
          <p:cNvPr id="3" name="文本占位符 2"/>
          <p:cNvSpPr>
            <a:spLocks noGrp="1"/>
          </p:cNvSpPr>
          <p:nvPr>
            <p:ph type="body" idx="1"/>
            <p:custDataLst>
              <p:tags r:id="rId3"/>
            </p:custDataLst>
          </p:nvPr>
        </p:nvSpPr>
        <p:spPr>
          <a:xfrm>
            <a:off x="669930" y="952508"/>
            <a:ext cx="5283242" cy="381003"/>
          </a:xfrm>
        </p:spPr>
        <p:txBody>
          <a:bodyPr tIns="38100" rIns="76200" bIns="3810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custDataLst>
              <p:tags r:id="rId4"/>
            </p:custDataLst>
          </p:nvPr>
        </p:nvSpPr>
        <p:spPr>
          <a:xfrm>
            <a:off x="669925" y="1406525"/>
            <a:ext cx="5283200" cy="4934752"/>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5pPr>
          </a:lstStyle>
          <a:p>
            <a:pPr lvl="0"/>
            <a:r>
              <a:rPr>
                <a:sym typeface="+mn-ea"/>
              </a:rPr>
              <a:t>单击此处</a:t>
            </a:r>
            <a:r>
              <a:rPr lang="zh-CN" altLang="en-US" noProof="1">
                <a:sym typeface="+mn-ea"/>
              </a:rPr>
              <a:t>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5" name="文本占位符 4"/>
          <p:cNvSpPr>
            <a:spLocks noGrp="1"/>
          </p:cNvSpPr>
          <p:nvPr>
            <p:ph type="body" sz="quarter" idx="3"/>
            <p:custDataLst>
              <p:tags r:id="rId5"/>
            </p:custDataLst>
          </p:nvPr>
        </p:nvSpPr>
        <p:spPr>
          <a:xfrm>
            <a:off x="6235750" y="952508"/>
            <a:ext cx="5283242" cy="381003"/>
          </a:xfrm>
        </p:spPr>
        <p:txBody>
          <a:bodyPr tIns="38100" rIns="76200" bIns="38100" rtlCol="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sym typeface="+mn-ea"/>
              </a:rPr>
              <a:t>单击此处编辑母版文本样式</a:t>
            </a:r>
            <a:endParaRPr lang="zh-CN" altLang="en-US" noProof="1">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5pPr>
          </a:lstStyle>
          <a:p>
            <a:pPr lvl="0"/>
            <a:r>
              <a:rPr>
                <a:sym typeface="+mn-ea"/>
              </a:rPr>
              <a:t>单击此处</a:t>
            </a:r>
            <a:r>
              <a:rPr lang="zh-CN" altLang="en-US" noProof="1">
                <a:sym typeface="+mn-ea"/>
              </a:rPr>
              <a:t>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7" name="日期占位符 3"/>
          <p:cNvSpPr>
            <a:spLocks noGrp="1"/>
          </p:cNvSpPr>
          <p:nvPr>
            <p:ph type="dt" sz="half" idx="10"/>
            <p:custDataLst>
              <p:tags r:id="rId7"/>
            </p:custDataLst>
          </p:nvPr>
        </p:nvSpPr>
        <p:spPr/>
        <p:txBody>
          <a:bodyPr/>
          <a:lstStyle>
            <a:lvl1pPr>
              <a:defRPr/>
            </a:lvl1pPr>
          </a:lstStyle>
          <a:p>
            <a:pPr>
              <a:defRPr/>
            </a:pPr>
            <a:endParaRPr lang="zh-CN" altLang="en-US"/>
          </a:p>
        </p:txBody>
      </p:sp>
      <p:sp>
        <p:nvSpPr>
          <p:cNvPr id="8" name="页脚占位符 4"/>
          <p:cNvSpPr>
            <a:spLocks noGrp="1"/>
          </p:cNvSpPr>
          <p:nvPr>
            <p:ph type="ftr" sz="quarter" idx="11"/>
            <p:custDataLst>
              <p:tags r:id="rId8"/>
            </p:custDataLst>
          </p:nvPr>
        </p:nvSpPr>
        <p:spPr/>
        <p:txBody>
          <a:bodyPr/>
          <a:lstStyle>
            <a:lvl1pPr>
              <a:defRPr/>
            </a:lvl1pPr>
          </a:lstStyle>
          <a:p>
            <a:pPr>
              <a:defRPr/>
            </a:pPr>
            <a:endParaRPr lang="zh-CN" altLang="en-US"/>
          </a:p>
        </p:txBody>
      </p:sp>
      <p:sp>
        <p:nvSpPr>
          <p:cNvPr id="9" name="灯片编号占位符 5"/>
          <p:cNvSpPr>
            <a:spLocks noGrp="1"/>
          </p:cNvSpPr>
          <p:nvPr>
            <p:ph type="sldNum" sz="quarter" idx="12"/>
            <p:custDataLst>
              <p:tags r:id="rId9"/>
            </p:custDataLst>
          </p:nvPr>
        </p:nvSpPr>
        <p:spPr/>
        <p:txBody>
          <a:bodyPr/>
          <a:lstStyle>
            <a:lvl1pPr>
              <a:defRPr/>
            </a:lvl1pPr>
          </a:lstStyle>
          <a:p>
            <a:pPr>
              <a:defRPr/>
            </a:pPr>
            <a:fld id="{E90770B1-9927-4160-AE3E-5744A46BC710}"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stStyle>
          <a:p>
            <a:pPr lvl="0"/>
            <a:r>
              <a:rPr lang="zh-CN" altLang="en-US" noProof="1">
                <a:sym typeface="+mn-ea"/>
              </a:rPr>
              <a:t>单击此处编辑母版标题样式</a:t>
            </a:r>
            <a:endParaRPr noProof="1">
              <a:sym typeface="+mn-ea"/>
            </a:endParaRPr>
          </a:p>
        </p:txBody>
      </p:sp>
      <p:sp>
        <p:nvSpPr>
          <p:cNvPr id="3" name="日期占位符 3"/>
          <p:cNvSpPr>
            <a:spLocks noGrp="1"/>
          </p:cNvSpPr>
          <p:nvPr>
            <p:ph type="dt" sz="half" idx="10"/>
            <p:custDataLst>
              <p:tags r:id="rId3"/>
            </p:custDataLst>
          </p:nvPr>
        </p:nvSpPr>
        <p:spPr/>
        <p:txBody>
          <a:bodyPr/>
          <a:lstStyle>
            <a:lvl1pPr>
              <a:defRPr/>
            </a:lvl1pPr>
          </a:lstStyle>
          <a:p>
            <a:pPr>
              <a:defRPr/>
            </a:pPr>
            <a:endParaRPr lang="zh-CN" altLang="en-US"/>
          </a:p>
        </p:txBody>
      </p:sp>
      <p:sp>
        <p:nvSpPr>
          <p:cNvPr id="4" name="页脚占位符 4"/>
          <p:cNvSpPr>
            <a:spLocks noGrp="1"/>
          </p:cNvSpPr>
          <p:nvPr>
            <p:ph type="ftr" sz="quarter" idx="11"/>
            <p:custDataLst>
              <p:tags r:id="rId4"/>
            </p:custDataLst>
          </p:nvPr>
        </p:nvSpPr>
        <p:spPr/>
        <p:txBody>
          <a:bodyPr/>
          <a:lstStyle>
            <a:lvl1pPr>
              <a:defRPr/>
            </a:lvl1pPr>
          </a:lstStyle>
          <a:p>
            <a:pPr>
              <a:defRPr/>
            </a:pPr>
            <a:endParaRPr lang="zh-CN" altLang="en-US"/>
          </a:p>
        </p:txBody>
      </p:sp>
      <p:sp>
        <p:nvSpPr>
          <p:cNvPr id="5" name="灯片编号占位符 5"/>
          <p:cNvSpPr>
            <a:spLocks noGrp="1"/>
          </p:cNvSpPr>
          <p:nvPr>
            <p:ph type="sldNum" sz="quarter" idx="12"/>
            <p:custDataLst>
              <p:tags r:id="rId5"/>
            </p:custDataLst>
          </p:nvPr>
        </p:nvSpPr>
        <p:spPr/>
        <p:txBody>
          <a:bodyPr/>
          <a:lstStyle>
            <a:lvl1pPr>
              <a:defRPr/>
            </a:lvl1pPr>
          </a:lstStyle>
          <a:p>
            <a:pPr>
              <a:defRPr/>
            </a:pPr>
            <a:fld id="{BACB691C-1CEC-4B5E-8651-4B8041F2C51E}"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custDataLst>
              <p:tags r:id="rId2"/>
            </p:custDataLst>
          </p:nvPr>
        </p:nvSpPr>
        <p:spPr/>
        <p:txBody>
          <a:bodyPr/>
          <a:lstStyle>
            <a:lvl1pPr>
              <a:defRPr/>
            </a:lvl1pPr>
          </a:lstStyle>
          <a:p>
            <a:pPr>
              <a:defRPr/>
            </a:pPr>
            <a:endParaRPr lang="zh-CN" altLang="en-US"/>
          </a:p>
        </p:txBody>
      </p:sp>
      <p:sp>
        <p:nvSpPr>
          <p:cNvPr id="3" name="页脚占位符 4"/>
          <p:cNvSpPr>
            <a:spLocks noGrp="1"/>
          </p:cNvSpPr>
          <p:nvPr>
            <p:ph type="ftr" sz="quarter" idx="11"/>
            <p:custDataLst>
              <p:tags r:id="rId3"/>
            </p:custDataLst>
          </p:nvPr>
        </p:nvSpPr>
        <p:spPr/>
        <p:txBody>
          <a:bodyPr/>
          <a:lstStyle>
            <a:lvl1pPr>
              <a:defRPr/>
            </a:lvl1pPr>
          </a:lstStyle>
          <a:p>
            <a:pPr>
              <a:defRPr/>
            </a:pPr>
            <a:endParaRPr lang="zh-CN" altLang="en-US"/>
          </a:p>
        </p:txBody>
      </p:sp>
      <p:sp>
        <p:nvSpPr>
          <p:cNvPr id="4" name="灯片编号占位符 5"/>
          <p:cNvSpPr>
            <a:spLocks noGrp="1"/>
          </p:cNvSpPr>
          <p:nvPr>
            <p:ph type="sldNum" sz="quarter" idx="12"/>
            <p:custDataLst>
              <p:tags r:id="rId4"/>
            </p:custDataLst>
          </p:nvPr>
        </p:nvSpPr>
        <p:spPr/>
        <p:txBody>
          <a:bodyPr/>
          <a:lstStyle>
            <a:lvl1pPr>
              <a:defRPr/>
            </a:lvl1pPr>
          </a:lstStyle>
          <a:p>
            <a:pPr>
              <a:defRPr/>
            </a:pPr>
            <a:fld id="{A6D39773-4F61-4FFA-9A29-04FBEC8E84DB}"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stStyle>
          <a:p>
            <a:pPr lvl="0"/>
            <a:r>
              <a:rPr lang="zh-CN" altLang="en-US" noProof="1">
                <a:sym typeface="+mn-ea"/>
              </a:rPr>
              <a:t>单击此处编辑母版标题样式</a:t>
            </a:r>
            <a:endParaRPr noProof="1">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r>
              <a:rPr lang="zh-CN" altLang="en-US" noProof="1">
                <a:sym typeface="+mn-ea"/>
              </a:rPr>
              <a:t>单击图标添加图片</a:t>
            </a:r>
            <a:endParaRPr lang="zh-CN" altLang="en-US" noProof="1">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stStyle>
          <a:p>
            <a:pPr lvl="0"/>
            <a:r>
              <a:rPr>
                <a:sym typeface="+mn-ea"/>
              </a:rPr>
              <a:t>单击此处</a:t>
            </a:r>
            <a:r>
              <a:rPr lang="zh-CN" altLang="en-US" noProof="1">
                <a:sym typeface="+mn-ea"/>
              </a:rPr>
              <a:t>编辑母版文本样式</a:t>
            </a:r>
            <a:endParaRPr lang="zh-CN" altLang="en-US" noProof="1">
              <a:sym typeface="+mn-ea"/>
            </a:endParaRPr>
          </a:p>
        </p:txBody>
      </p:sp>
      <p:sp>
        <p:nvSpPr>
          <p:cNvPr id="5" name="日期占位符 3"/>
          <p:cNvSpPr>
            <a:spLocks noGrp="1"/>
          </p:cNvSpPr>
          <p:nvPr>
            <p:ph type="dt" sz="half" idx="10"/>
            <p:custDataLst>
              <p:tags r:id="rId5"/>
            </p:custDataLst>
          </p:nvPr>
        </p:nvSpPr>
        <p:spPr/>
        <p:txBody>
          <a:bodyPr/>
          <a:lstStyle>
            <a:lvl1pPr>
              <a:defRPr/>
            </a:lvl1pPr>
          </a:lstStyle>
          <a:p>
            <a:pPr>
              <a:defRPr/>
            </a:pPr>
            <a:endParaRPr lang="zh-CN" altLang="en-US"/>
          </a:p>
        </p:txBody>
      </p:sp>
      <p:sp>
        <p:nvSpPr>
          <p:cNvPr id="6" name="页脚占位符 4"/>
          <p:cNvSpPr>
            <a:spLocks noGrp="1"/>
          </p:cNvSpPr>
          <p:nvPr>
            <p:ph type="ftr" sz="quarter" idx="11"/>
            <p:custDataLst>
              <p:tags r:id="rId6"/>
            </p:custDataLst>
          </p:nvPr>
        </p:nvSpPr>
        <p:spPr/>
        <p:txBody>
          <a:bodyPr/>
          <a:lstStyle>
            <a:lvl1pPr>
              <a:defRPr/>
            </a:lvl1pPr>
          </a:lstStyle>
          <a:p>
            <a:pPr>
              <a:defRPr/>
            </a:pPr>
            <a:endParaRPr lang="zh-CN" altLang="en-US"/>
          </a:p>
        </p:txBody>
      </p:sp>
      <p:sp>
        <p:nvSpPr>
          <p:cNvPr id="7" name="灯片编号占位符 5"/>
          <p:cNvSpPr>
            <a:spLocks noGrp="1"/>
          </p:cNvSpPr>
          <p:nvPr>
            <p:ph type="sldNum" sz="quarter" idx="12"/>
            <p:custDataLst>
              <p:tags r:id="rId7"/>
            </p:custDataLst>
          </p:nvPr>
        </p:nvSpPr>
        <p:spPr/>
        <p:txBody>
          <a:bodyPr/>
          <a:lstStyle>
            <a:lvl1pPr>
              <a:defRPr/>
            </a:lvl1pPr>
          </a:lstStyle>
          <a:p>
            <a:pPr>
              <a:defRPr/>
            </a:pPr>
            <a:fld id="{E4D1961C-821A-4287-BF68-948458FE304C}"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rtlCol="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5pPr>
          </a:lstStyle>
          <a:p>
            <a:pPr lvl="0"/>
            <a:r>
              <a:rPr lang="zh-CN" altLang="en-US" noProof="1">
                <a:sym typeface="+mn-ea"/>
              </a:rPr>
              <a:t>单击此处编辑母版文本样式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4" name="日期占位符 3"/>
          <p:cNvSpPr>
            <a:spLocks noGrp="1"/>
          </p:cNvSpPr>
          <p:nvPr>
            <p:ph type="dt" sz="half" idx="10"/>
            <p:custDataLst>
              <p:tags r:id="rId4"/>
            </p:custDataLst>
          </p:nvPr>
        </p:nvSpPr>
        <p:spPr/>
        <p:txBody>
          <a:bodyPr/>
          <a:lstStyle>
            <a:lvl1pPr>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lvl1pPr>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lvl1p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rtlCol="0" anchor="ctr">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stStyle>
          <a:p>
            <a:pPr lvl="0"/>
            <a:r>
              <a:rPr lang="zh-CN" altLang="en-US" noProof="1">
                <a:sym typeface="+mn-ea"/>
              </a:rPr>
              <a:t>单击此处编辑母版标题样式</a:t>
            </a:r>
            <a:endParaRPr noProof="1">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latin typeface="微软雅黑" panose="020B0503020204020204" pitchFamily="34" charset="-122"/>
                <a:ea typeface="微软雅黑" panose="020B0503020204020204" pitchFamily="34" charset="-122"/>
              </a:defRPr>
            </a:lvl1pPr>
            <a:lvl2pPr indent="0" eaLnBrk="1" fontAlgn="auto" latinLnBrk="0" hangingPunct="1">
              <a:defRPr>
                <a:latin typeface="微软雅黑" panose="020B0503020204020204" pitchFamily="34" charset="-122"/>
                <a:ea typeface="微软雅黑" panose="020B0503020204020204" pitchFamily="34" charset="-122"/>
              </a:defRPr>
            </a:lvl2pPr>
            <a:lvl3pPr indent="0" eaLnBrk="1" fontAlgn="auto" latinLnBrk="0" hangingPunct="1">
              <a:defRPr>
                <a:latin typeface="微软雅黑" panose="020B0503020204020204" pitchFamily="34" charset="-122"/>
                <a:ea typeface="微软雅黑" panose="020B0503020204020204" pitchFamily="34" charset="-122"/>
              </a:defRPr>
            </a:lvl3pPr>
            <a:lvl4pPr indent="0" eaLnBrk="1" fontAlgn="auto" latinLnBrk="0" hangingPunct="1">
              <a:defRPr>
                <a:latin typeface="微软雅黑" panose="020B0503020204020204" pitchFamily="34" charset="-122"/>
                <a:ea typeface="微软雅黑" panose="020B0503020204020204" pitchFamily="34" charset="-122"/>
              </a:defRPr>
            </a:lvl4pPr>
            <a:lvl5pPr indent="0" eaLnBrk="1" fontAlgn="auto" latinLnBrk="0" hangingPunct="1">
              <a:defRPr>
                <a:latin typeface="微软雅黑" panose="020B0503020204020204" pitchFamily="34" charset="-122"/>
                <a:ea typeface="微软雅黑" panose="020B0503020204020204" pitchFamily="34" charset="-122"/>
              </a:defRPr>
            </a:lvl5pPr>
          </a:lstStyle>
          <a:p>
            <a:pPr lvl="0"/>
            <a:r>
              <a:rPr lang="zh-CN" altLang="en-US">
                <a:sym typeface="+mn-ea"/>
              </a:rPr>
              <a:t>单击此处</a:t>
            </a:r>
            <a:r>
              <a:rPr lang="zh-CN" altLang="en-US" noProof="1"/>
              <a:t>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custDataLst>
              <p:tags r:id="rId4"/>
            </p:custDataLst>
          </p:nvPr>
        </p:nvSpPr>
        <p:spPr/>
        <p:txBody>
          <a:bodyPr/>
          <a:lstStyle>
            <a:lvl1pPr>
              <a:defRPr/>
            </a:lvl1pPr>
          </a:lstStyle>
          <a:p>
            <a:pPr>
              <a:defRPr/>
            </a:pPr>
            <a:endParaRPr lang="zh-CN" altLang="en-US"/>
          </a:p>
        </p:txBody>
      </p:sp>
      <p:sp>
        <p:nvSpPr>
          <p:cNvPr id="5" name="页脚占位符 4"/>
          <p:cNvSpPr>
            <a:spLocks noGrp="1"/>
          </p:cNvSpPr>
          <p:nvPr>
            <p:ph type="ftr" sz="quarter" idx="11"/>
            <p:custDataLst>
              <p:tags r:id="rId5"/>
            </p:custDataLst>
          </p:nvPr>
        </p:nvSpPr>
        <p:spPr/>
        <p:txBody>
          <a:bodyPr/>
          <a:lstStyle>
            <a:lvl1pPr>
              <a:defRPr/>
            </a:lvl1pPr>
          </a:lstStyle>
          <a:p>
            <a:pPr>
              <a:defRPr/>
            </a:pPr>
            <a:endParaRPr lang="zh-CN" altLang="en-US"/>
          </a:p>
        </p:txBody>
      </p:sp>
      <p:sp>
        <p:nvSpPr>
          <p:cNvPr id="6" name="灯片编号占位符 5"/>
          <p:cNvSpPr>
            <a:spLocks noGrp="1"/>
          </p:cNvSpPr>
          <p:nvPr>
            <p:ph type="sldNum" sz="quarter" idx="12"/>
            <p:custDataLst>
              <p:tags r:id="rId6"/>
            </p:custDataLst>
          </p:nvPr>
        </p:nvSpPr>
        <p:spPr/>
        <p:txBody>
          <a:bodyPr/>
          <a:lstStyle>
            <a:lvl1pPr>
              <a:defRPr/>
            </a:lvl1pPr>
          </a:lstStyle>
          <a:p>
            <a:pPr>
              <a:defRPr/>
            </a:pPr>
            <a:fld id="{3C5AC6C9-57B0-44F4-8F03-6AA55C796133}"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custDataLst>
              <p:tags r:id="rId2"/>
            </p:custDataLst>
          </p:nvPr>
        </p:nvSpPr>
        <p:spPr>
          <a:xfrm>
            <a:off x="669930" y="952508"/>
            <a:ext cx="10852237" cy="5388907"/>
          </a:xfrm>
        </p:spPr>
        <p:txBody>
          <a:bodyPr/>
          <a:lstStyle/>
          <a:p>
            <a:pPr lvl="0"/>
            <a:r>
              <a:rPr lang="zh-CN" altLang="en-US">
                <a:sym typeface="+mn-ea"/>
              </a:rPr>
              <a:t>单击此处</a:t>
            </a:r>
            <a:r>
              <a:rPr lang="zh-CN" altLang="en-US" noProof="1"/>
              <a:t>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3" name="日期占位符 3"/>
          <p:cNvSpPr>
            <a:spLocks noGrp="1"/>
          </p:cNvSpPr>
          <p:nvPr>
            <p:ph type="dt" sz="half" idx="14"/>
            <p:custDataLst>
              <p:tags r:id="rId3"/>
            </p:custDataLst>
          </p:nvPr>
        </p:nvSpPr>
        <p:spPr/>
        <p:txBody>
          <a:bodyPr/>
          <a:lstStyle>
            <a:lvl1pPr>
              <a:defRPr/>
            </a:lvl1pPr>
          </a:lstStyle>
          <a:p>
            <a:pPr>
              <a:defRPr/>
            </a:pPr>
            <a:endParaRPr lang="zh-CN" altLang="en-US"/>
          </a:p>
        </p:txBody>
      </p:sp>
      <p:sp>
        <p:nvSpPr>
          <p:cNvPr id="4" name="页脚占位符 4"/>
          <p:cNvSpPr>
            <a:spLocks noGrp="1"/>
          </p:cNvSpPr>
          <p:nvPr>
            <p:ph type="ftr" sz="quarter" idx="15"/>
            <p:custDataLst>
              <p:tags r:id="rId4"/>
            </p:custDataLst>
          </p:nvPr>
        </p:nvSpPr>
        <p:spPr/>
        <p:txBody>
          <a:bodyPr/>
          <a:lstStyle>
            <a:lvl1pPr>
              <a:defRPr/>
            </a:lvl1pPr>
          </a:lstStyle>
          <a:p>
            <a:pPr>
              <a:defRPr/>
            </a:pPr>
            <a:endParaRPr lang="zh-CN" altLang="en-US"/>
          </a:p>
        </p:txBody>
      </p:sp>
      <p:sp>
        <p:nvSpPr>
          <p:cNvPr id="5" name="灯片编号占位符 5"/>
          <p:cNvSpPr>
            <a:spLocks noGrp="1"/>
          </p:cNvSpPr>
          <p:nvPr>
            <p:ph type="sldNum" sz="quarter" idx="16"/>
            <p:custDataLst>
              <p:tags r:id="rId5"/>
            </p:custDataLst>
          </p:nvPr>
        </p:nvSpPr>
        <p:spPr/>
        <p:txBody>
          <a:bodyPr/>
          <a:lstStyle>
            <a:lvl1pPr>
              <a:defRPr/>
            </a:lvl1pPr>
          </a:lstStyle>
          <a:p>
            <a:pPr>
              <a:defRPr/>
            </a:pPr>
            <a:fld id="{299331B4-2F97-4036-BBC3-A34DBCBB2E47}" type="slidenum">
              <a:rPr lang="zh-CN" altLang="en-US"/>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12" name="图片 11"/>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t="9387" b="34447"/>
          <a:stretch>
            <a:fillRect/>
          </a:stretch>
        </p:blipFill>
        <p:spPr>
          <a:xfrm>
            <a:off x="1" y="-2"/>
            <a:ext cx="12191999" cy="4542287"/>
          </a:xfrm>
          <a:prstGeom prst="rect">
            <a:avLst/>
          </a:prstGeom>
        </p:spPr>
      </p:pic>
      <p:sp>
        <p:nvSpPr>
          <p:cNvPr id="5" name="矩形 4"/>
          <p:cNvSpPr/>
          <p:nvPr>
            <p:custDataLst>
              <p:tags r:id="rId4"/>
            </p:custDataLst>
          </p:nvPr>
        </p:nvSpPr>
        <p:spPr>
          <a:xfrm>
            <a:off x="0" y="5637213"/>
            <a:ext cx="12192000" cy="1220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sz="24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等腰三角形 5"/>
          <p:cNvSpPr/>
          <p:nvPr>
            <p:custDataLst>
              <p:tags r:id="rId5"/>
            </p:custDataLst>
          </p:nvPr>
        </p:nvSpPr>
        <p:spPr>
          <a:xfrm rot="5400000" flipV="1">
            <a:off x="4187031" y="-1146968"/>
            <a:ext cx="3817937" cy="121920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sz="24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直角三角形 6"/>
          <p:cNvSpPr/>
          <p:nvPr>
            <p:custDataLst>
              <p:tags r:id="rId6"/>
            </p:custDataLst>
          </p:nvPr>
        </p:nvSpPr>
        <p:spPr>
          <a:xfrm>
            <a:off x="0" y="3621088"/>
            <a:ext cx="12192000" cy="3236912"/>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sz="24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直角三角形 7"/>
          <p:cNvSpPr/>
          <p:nvPr>
            <p:custDataLst>
              <p:tags r:id="rId7"/>
            </p:custDataLst>
          </p:nvPr>
        </p:nvSpPr>
        <p:spPr>
          <a:xfrm flipH="1">
            <a:off x="0" y="3044825"/>
            <a:ext cx="12192000" cy="3813175"/>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sz="24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标题 1"/>
          <p:cNvSpPr>
            <a:spLocks noGrp="1"/>
          </p:cNvSpPr>
          <p:nvPr>
            <p:ph type="title" hasCustomPrompt="1"/>
            <p:custDataLst>
              <p:tags r:id="rId8"/>
            </p:custDataLst>
          </p:nvPr>
        </p:nvSpPr>
        <p:spPr>
          <a:xfrm>
            <a:off x="7429500" y="4290060"/>
            <a:ext cx="4425950" cy="1175385"/>
          </a:xfrm>
        </p:spPr>
        <p:txBody>
          <a:bodyPr rIns="25400" rtlCol="0" anchor="b">
            <a:noAutofit/>
          </a:bodyPr>
          <a:lstStyle>
            <a:lvl1pPr marL="0" marR="0" algn="r" defTabSz="914400" rtl="0" eaLnBrk="1" fontAlgn="auto" latinLnBrk="0" hangingPunct="1">
              <a:lnSpc>
                <a:spcPct val="100000"/>
              </a:lnSpc>
              <a:buNone/>
              <a:defRPr kumimoji="0" lang="zh-CN" altLang="en-US" sz="6600" b="1" i="0" u="none" strike="noStrike" kern="1200" cap="none" spc="60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stStyle>
          <a:p>
            <a:pPr lvl="0"/>
            <a:r>
              <a:rPr lang="zh-CN" altLang="en-US" noProof="1">
                <a:sym typeface="+mn-ea"/>
              </a:rPr>
              <a:t>编辑标题</a:t>
            </a:r>
            <a:endParaRPr noProof="1">
              <a:sym typeface="+mn-ea"/>
            </a:endParaRPr>
          </a:p>
        </p:txBody>
      </p:sp>
      <p:sp>
        <p:nvSpPr>
          <p:cNvPr id="14" name="文本占位符 13"/>
          <p:cNvSpPr>
            <a:spLocks noGrp="1"/>
          </p:cNvSpPr>
          <p:nvPr>
            <p:ph type="body" sz="quarter" idx="14" hasCustomPrompt="1"/>
            <p:custDataLst>
              <p:tags r:id="rId9"/>
            </p:custDataLst>
          </p:nvPr>
        </p:nvSpPr>
        <p:spPr>
          <a:xfrm>
            <a:off x="7429499" y="5540698"/>
            <a:ext cx="4425810" cy="691347"/>
          </a:xfrm>
        </p:spPr>
        <p:txBody>
          <a:bodyPr>
            <a:normAutofit/>
          </a:bodyPr>
          <a:lstStyle>
            <a:lvl1pPr marL="0" indent="0" algn="r">
              <a:buNone/>
              <a:defRPr sz="3200"/>
            </a:lvl1pPr>
            <a:lvl2pPr marL="457200" indent="0">
              <a:buNone/>
              <a:defRPr/>
            </a:lvl2pPr>
          </a:lstStyle>
          <a:p>
            <a:pPr lvl="0"/>
            <a:r>
              <a:rPr lang="zh-CN" altLang="en-US" noProof="1"/>
              <a:t>编辑文本</a:t>
            </a:r>
            <a:endParaRPr lang="zh-CN" altLang="en-US" noProof="1"/>
          </a:p>
        </p:txBody>
      </p:sp>
      <p:sp>
        <p:nvSpPr>
          <p:cNvPr id="9" name="日期占位符 2"/>
          <p:cNvSpPr>
            <a:spLocks noGrp="1"/>
          </p:cNvSpPr>
          <p:nvPr>
            <p:ph type="dt" sz="half" idx="15"/>
            <p:custDataLst>
              <p:tags r:id="rId10"/>
            </p:custDataLst>
          </p:nvPr>
        </p:nvSpPr>
        <p:spPr/>
        <p:txBody>
          <a:bodyPr/>
          <a:lstStyle>
            <a:lvl1pPr>
              <a:defRPr/>
            </a:lvl1pPr>
          </a:lstStyle>
          <a:p>
            <a:pPr>
              <a:defRPr/>
            </a:pPr>
            <a:endParaRPr lang="zh-CN" altLang="en-US"/>
          </a:p>
        </p:txBody>
      </p:sp>
      <p:sp>
        <p:nvSpPr>
          <p:cNvPr id="10" name="页脚占位符 3"/>
          <p:cNvSpPr>
            <a:spLocks noGrp="1"/>
          </p:cNvSpPr>
          <p:nvPr>
            <p:ph type="ftr" sz="quarter" idx="16"/>
            <p:custDataLst>
              <p:tags r:id="rId11"/>
            </p:custDataLst>
          </p:nvPr>
        </p:nvSpPr>
        <p:spPr/>
        <p:txBody>
          <a:bodyPr/>
          <a:lstStyle>
            <a:lvl1pPr>
              <a:defRPr/>
            </a:lvl1pPr>
          </a:lstStyle>
          <a:p>
            <a:pPr>
              <a:defRPr/>
            </a:pPr>
            <a:endParaRPr lang="zh-CN" altLang="en-US"/>
          </a:p>
        </p:txBody>
      </p:sp>
      <p:sp>
        <p:nvSpPr>
          <p:cNvPr id="11" name="灯片编号占位符 4"/>
          <p:cNvSpPr>
            <a:spLocks noGrp="1"/>
          </p:cNvSpPr>
          <p:nvPr>
            <p:ph type="sldNum" sz="quarter" idx="17"/>
            <p:custDataLst>
              <p:tags r:id="rId12"/>
            </p:custDataLst>
          </p:nvPr>
        </p:nvSpPr>
        <p:spPr/>
        <p:txBody>
          <a:bodyPr/>
          <a:lstStyle>
            <a:lvl1pPr>
              <a:defRPr/>
            </a:lvl1pPr>
          </a:lstStyle>
          <a:p>
            <a:pPr>
              <a:defRPr/>
            </a:pPr>
            <a:fld id="{B949BB40-BF8A-4A50-8C54-1FC09E81AA95}" type="slidenum">
              <a:rPr lang="zh-CN" altLang="en-US"/>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Ref idx="1001">
        <a:schemeClr val="bg1"/>
      </p:bgRef>
    </p:bg>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chemeClr val="tx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19"/>
          <p:cNvSpPr/>
          <p:nvPr/>
        </p:nvSpPr>
        <p:spPr bwMode="auto">
          <a:xfrm>
            <a:off x="3403600" y="1225550"/>
            <a:ext cx="4783138" cy="4745038"/>
          </a:xfrm>
          <a:custGeom>
            <a:avLst/>
            <a:gdLst>
              <a:gd name="T0" fmla="*/ 1670 w 2447"/>
              <a:gd name="T1" fmla="*/ 936 h 2431"/>
              <a:gd name="T2" fmla="*/ 1589 w 2447"/>
              <a:gd name="T3" fmla="*/ 956 h 2431"/>
              <a:gd name="T4" fmla="*/ 1552 w 2447"/>
              <a:gd name="T5" fmla="*/ 929 h 2431"/>
              <a:gd name="T6" fmla="*/ 1551 w 2447"/>
              <a:gd name="T7" fmla="*/ 928 h 2431"/>
              <a:gd name="T8" fmla="*/ 1423 w 2447"/>
              <a:gd name="T9" fmla="*/ 928 h 2431"/>
              <a:gd name="T10" fmla="*/ 1311 w 2447"/>
              <a:gd name="T11" fmla="*/ 1040 h 2431"/>
              <a:gd name="T12" fmla="*/ 1184 w 2447"/>
              <a:gd name="T13" fmla="*/ 1040 h 2431"/>
              <a:gd name="T14" fmla="*/ 1184 w 2447"/>
              <a:gd name="T15" fmla="*/ 912 h 2431"/>
              <a:gd name="T16" fmla="*/ 1551 w 2447"/>
              <a:gd name="T17" fmla="*/ 546 h 2431"/>
              <a:gd name="T18" fmla="*/ 1555 w 2447"/>
              <a:gd name="T19" fmla="*/ 423 h 2431"/>
              <a:gd name="T20" fmla="*/ 1555 w 2447"/>
              <a:gd name="T21" fmla="*/ 423 h 2431"/>
              <a:gd name="T22" fmla="*/ 1524 w 2447"/>
              <a:gd name="T23" fmla="*/ 380 h 2431"/>
              <a:gd name="T24" fmla="*/ 1543 w 2447"/>
              <a:gd name="T25" fmla="*/ 298 h 2431"/>
              <a:gd name="T26" fmla="*/ 1678 w 2447"/>
              <a:gd name="T27" fmla="*/ 163 h 2431"/>
              <a:gd name="T28" fmla="*/ 1678 w 2447"/>
              <a:gd name="T29" fmla="*/ 35 h 2431"/>
              <a:gd name="T30" fmla="*/ 1551 w 2447"/>
              <a:gd name="T31" fmla="*/ 35 h 2431"/>
              <a:gd name="T32" fmla="*/ 1463 w 2447"/>
              <a:gd name="T33" fmla="*/ 123 h 2431"/>
              <a:gd name="T34" fmla="*/ 1381 w 2447"/>
              <a:gd name="T35" fmla="*/ 143 h 2431"/>
              <a:gd name="T36" fmla="*/ 1348 w 2447"/>
              <a:gd name="T37" fmla="*/ 120 h 2431"/>
              <a:gd name="T38" fmla="*/ 1343 w 2447"/>
              <a:gd name="T39" fmla="*/ 115 h 2431"/>
              <a:gd name="T40" fmla="*/ 1216 w 2447"/>
              <a:gd name="T41" fmla="*/ 115 h 2431"/>
              <a:gd name="T42" fmla="*/ 35 w 2447"/>
              <a:gd name="T43" fmla="*/ 1295 h 2431"/>
              <a:gd name="T44" fmla="*/ 35 w 2447"/>
              <a:gd name="T45" fmla="*/ 1423 h 2431"/>
              <a:gd name="T46" fmla="*/ 163 w 2447"/>
              <a:gd name="T47" fmla="*/ 1423 h 2431"/>
              <a:gd name="T48" fmla="*/ 267 w 2447"/>
              <a:gd name="T49" fmla="*/ 1319 h 2431"/>
              <a:gd name="T50" fmla="*/ 394 w 2447"/>
              <a:gd name="T51" fmla="*/ 1319 h 2431"/>
              <a:gd name="T52" fmla="*/ 394 w 2447"/>
              <a:gd name="T53" fmla="*/ 1447 h 2431"/>
              <a:gd name="T54" fmla="*/ 179 w 2447"/>
              <a:gd name="T55" fmla="*/ 1662 h 2431"/>
              <a:gd name="T56" fmla="*/ 179 w 2447"/>
              <a:gd name="T57" fmla="*/ 1790 h 2431"/>
              <a:gd name="T58" fmla="*/ 306 w 2447"/>
              <a:gd name="T59" fmla="*/ 1790 h 2431"/>
              <a:gd name="T60" fmla="*/ 498 w 2447"/>
              <a:gd name="T61" fmla="*/ 1598 h 2431"/>
              <a:gd name="T62" fmla="*/ 625 w 2447"/>
              <a:gd name="T63" fmla="*/ 1598 h 2431"/>
              <a:gd name="T64" fmla="*/ 625 w 2447"/>
              <a:gd name="T65" fmla="*/ 1726 h 2431"/>
              <a:gd name="T66" fmla="*/ 179 w 2447"/>
              <a:gd name="T67" fmla="*/ 2173 h 2431"/>
              <a:gd name="T68" fmla="*/ 179 w 2447"/>
              <a:gd name="T69" fmla="*/ 2300 h 2431"/>
              <a:gd name="T70" fmla="*/ 306 w 2447"/>
              <a:gd name="T71" fmla="*/ 2300 h 2431"/>
              <a:gd name="T72" fmla="*/ 673 w 2447"/>
              <a:gd name="T73" fmla="*/ 1933 h 2431"/>
              <a:gd name="T74" fmla="*/ 801 w 2447"/>
              <a:gd name="T75" fmla="*/ 1933 h 2431"/>
              <a:gd name="T76" fmla="*/ 801 w 2447"/>
              <a:gd name="T77" fmla="*/ 2061 h 2431"/>
              <a:gd name="T78" fmla="*/ 815 w 2447"/>
              <a:gd name="T79" fmla="*/ 2047 h 2431"/>
              <a:gd name="T80" fmla="*/ 815 w 2447"/>
              <a:gd name="T81" fmla="*/ 2174 h 2431"/>
              <a:gd name="T82" fmla="*/ 943 w 2447"/>
              <a:gd name="T83" fmla="*/ 2174 h 2431"/>
              <a:gd name="T84" fmla="*/ 968 w 2447"/>
              <a:gd name="T85" fmla="*/ 2149 h 2431"/>
              <a:gd name="T86" fmla="*/ 1096 w 2447"/>
              <a:gd name="T87" fmla="*/ 2149 h 2431"/>
              <a:gd name="T88" fmla="*/ 1096 w 2447"/>
              <a:gd name="T89" fmla="*/ 2276 h 2431"/>
              <a:gd name="T90" fmla="*/ 1104 w 2447"/>
              <a:gd name="T91" fmla="*/ 2268 h 2431"/>
              <a:gd name="T92" fmla="*/ 1104 w 2447"/>
              <a:gd name="T93" fmla="*/ 2396 h 2431"/>
              <a:gd name="T94" fmla="*/ 1232 w 2447"/>
              <a:gd name="T95" fmla="*/ 2396 h 2431"/>
              <a:gd name="T96" fmla="*/ 2412 w 2447"/>
              <a:gd name="T97" fmla="*/ 1216 h 2431"/>
              <a:gd name="T98" fmla="*/ 2412 w 2447"/>
              <a:gd name="T99" fmla="*/ 1088 h 2431"/>
              <a:gd name="T100" fmla="*/ 2285 w 2447"/>
              <a:gd name="T101" fmla="*/ 1088 h 2431"/>
              <a:gd name="T102" fmla="*/ 2253 w 2447"/>
              <a:gd name="T103" fmla="*/ 1120 h 2431"/>
              <a:gd name="T104" fmla="*/ 2125 w 2447"/>
              <a:gd name="T105" fmla="*/ 1120 h 2431"/>
              <a:gd name="T106" fmla="*/ 2125 w 2447"/>
              <a:gd name="T107" fmla="*/ 992 h 2431"/>
              <a:gd name="T108" fmla="*/ 2334 w 2447"/>
              <a:gd name="T109" fmla="*/ 783 h 2431"/>
              <a:gd name="T110" fmla="*/ 2334 w 2447"/>
              <a:gd name="T111" fmla="*/ 655 h 2431"/>
              <a:gd name="T112" fmla="*/ 2207 w 2447"/>
              <a:gd name="T113" fmla="*/ 655 h 2431"/>
              <a:gd name="T114" fmla="*/ 2196 w 2447"/>
              <a:gd name="T115" fmla="*/ 666 h 2431"/>
              <a:gd name="T116" fmla="*/ 2124 w 2447"/>
              <a:gd name="T117" fmla="*/ 678 h 2431"/>
              <a:gd name="T118" fmla="*/ 2088 w 2447"/>
              <a:gd name="T119" fmla="*/ 653 h 2431"/>
              <a:gd name="T120" fmla="*/ 2085 w 2447"/>
              <a:gd name="T121" fmla="*/ 649 h 2431"/>
              <a:gd name="T122" fmla="*/ 1957 w 2447"/>
              <a:gd name="T123" fmla="*/ 649 h 2431"/>
              <a:gd name="T124" fmla="*/ 1670 w 2447"/>
              <a:gd name="T125" fmla="*/ 936 h 2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1">
                <a:moveTo>
                  <a:pt x="1670" y="936"/>
                </a:moveTo>
                <a:cubicBezTo>
                  <a:pt x="1635" y="969"/>
                  <a:pt x="1604" y="963"/>
                  <a:pt x="1589" y="956"/>
                </a:cubicBezTo>
                <a:cubicBezTo>
                  <a:pt x="1570" y="947"/>
                  <a:pt x="1565" y="941"/>
                  <a:pt x="1552" y="929"/>
                </a:cubicBezTo>
                <a:cubicBezTo>
                  <a:pt x="1551" y="929"/>
                  <a:pt x="1551" y="929"/>
                  <a:pt x="1551" y="928"/>
                </a:cubicBezTo>
                <a:cubicBezTo>
                  <a:pt x="1515" y="893"/>
                  <a:pt x="1458" y="893"/>
                  <a:pt x="1423" y="928"/>
                </a:cubicBezTo>
                <a:cubicBezTo>
                  <a:pt x="1311" y="1040"/>
                  <a:pt x="1311" y="1040"/>
                  <a:pt x="1311" y="1040"/>
                </a:cubicBezTo>
                <a:cubicBezTo>
                  <a:pt x="1276" y="1075"/>
                  <a:pt x="1219" y="1075"/>
                  <a:pt x="1184" y="1040"/>
                </a:cubicBezTo>
                <a:cubicBezTo>
                  <a:pt x="1149" y="1005"/>
                  <a:pt x="1149" y="948"/>
                  <a:pt x="1184" y="912"/>
                </a:cubicBezTo>
                <a:cubicBezTo>
                  <a:pt x="1551" y="546"/>
                  <a:pt x="1551" y="546"/>
                  <a:pt x="1551" y="546"/>
                </a:cubicBezTo>
                <a:cubicBezTo>
                  <a:pt x="1584" y="512"/>
                  <a:pt x="1586" y="458"/>
                  <a:pt x="1555" y="423"/>
                </a:cubicBezTo>
                <a:cubicBezTo>
                  <a:pt x="1555" y="423"/>
                  <a:pt x="1555" y="423"/>
                  <a:pt x="1555" y="423"/>
                </a:cubicBezTo>
                <a:cubicBezTo>
                  <a:pt x="1539" y="405"/>
                  <a:pt x="1533" y="401"/>
                  <a:pt x="1524" y="380"/>
                </a:cubicBezTo>
                <a:cubicBezTo>
                  <a:pt x="1517" y="364"/>
                  <a:pt x="1510" y="333"/>
                  <a:pt x="1543" y="298"/>
                </a:cubicBezTo>
                <a:cubicBezTo>
                  <a:pt x="1678" y="163"/>
                  <a:pt x="1678" y="163"/>
                  <a:pt x="1678" y="163"/>
                </a:cubicBezTo>
                <a:cubicBezTo>
                  <a:pt x="1714" y="127"/>
                  <a:pt x="1714" y="70"/>
                  <a:pt x="1678" y="35"/>
                </a:cubicBezTo>
                <a:cubicBezTo>
                  <a:pt x="1643" y="0"/>
                  <a:pt x="1586" y="0"/>
                  <a:pt x="1551" y="35"/>
                </a:cubicBezTo>
                <a:cubicBezTo>
                  <a:pt x="1463" y="123"/>
                  <a:pt x="1463" y="123"/>
                  <a:pt x="1463" y="123"/>
                </a:cubicBezTo>
                <a:cubicBezTo>
                  <a:pt x="1427" y="156"/>
                  <a:pt x="1396" y="149"/>
                  <a:pt x="1381" y="143"/>
                </a:cubicBezTo>
                <a:cubicBezTo>
                  <a:pt x="1364" y="135"/>
                  <a:pt x="1358" y="130"/>
                  <a:pt x="1348" y="120"/>
                </a:cubicBezTo>
                <a:cubicBezTo>
                  <a:pt x="1347" y="118"/>
                  <a:pt x="1345" y="117"/>
                  <a:pt x="1343" y="115"/>
                </a:cubicBezTo>
                <a:cubicBezTo>
                  <a:pt x="1308" y="80"/>
                  <a:pt x="1251" y="80"/>
                  <a:pt x="1216" y="115"/>
                </a:cubicBezTo>
                <a:cubicBezTo>
                  <a:pt x="35" y="1295"/>
                  <a:pt x="35" y="1295"/>
                  <a:pt x="35" y="1295"/>
                </a:cubicBezTo>
                <a:cubicBezTo>
                  <a:pt x="0" y="1331"/>
                  <a:pt x="0" y="1388"/>
                  <a:pt x="35" y="1423"/>
                </a:cubicBezTo>
                <a:cubicBezTo>
                  <a:pt x="70" y="1458"/>
                  <a:pt x="128" y="1458"/>
                  <a:pt x="163" y="1423"/>
                </a:cubicBezTo>
                <a:cubicBezTo>
                  <a:pt x="267" y="1319"/>
                  <a:pt x="267" y="1319"/>
                  <a:pt x="267" y="1319"/>
                </a:cubicBezTo>
                <a:cubicBezTo>
                  <a:pt x="302" y="1284"/>
                  <a:pt x="359" y="1284"/>
                  <a:pt x="394" y="1319"/>
                </a:cubicBezTo>
                <a:cubicBezTo>
                  <a:pt x="429" y="1354"/>
                  <a:pt x="429" y="1412"/>
                  <a:pt x="394" y="1447"/>
                </a:cubicBezTo>
                <a:cubicBezTo>
                  <a:pt x="179" y="1662"/>
                  <a:pt x="179" y="1662"/>
                  <a:pt x="179" y="1662"/>
                </a:cubicBezTo>
                <a:cubicBezTo>
                  <a:pt x="144" y="1697"/>
                  <a:pt x="144" y="1755"/>
                  <a:pt x="179" y="1790"/>
                </a:cubicBezTo>
                <a:cubicBezTo>
                  <a:pt x="214" y="1825"/>
                  <a:pt x="271" y="1825"/>
                  <a:pt x="306" y="1790"/>
                </a:cubicBezTo>
                <a:cubicBezTo>
                  <a:pt x="498" y="1598"/>
                  <a:pt x="498" y="1598"/>
                  <a:pt x="498" y="1598"/>
                </a:cubicBezTo>
                <a:cubicBezTo>
                  <a:pt x="533" y="1563"/>
                  <a:pt x="590" y="1563"/>
                  <a:pt x="625" y="1598"/>
                </a:cubicBezTo>
                <a:cubicBezTo>
                  <a:pt x="661" y="1634"/>
                  <a:pt x="661" y="1691"/>
                  <a:pt x="625" y="1726"/>
                </a:cubicBezTo>
                <a:cubicBezTo>
                  <a:pt x="179" y="2173"/>
                  <a:pt x="179" y="2173"/>
                  <a:pt x="179" y="2173"/>
                </a:cubicBezTo>
                <a:cubicBezTo>
                  <a:pt x="144" y="2208"/>
                  <a:pt x="144" y="2265"/>
                  <a:pt x="179" y="2300"/>
                </a:cubicBezTo>
                <a:cubicBezTo>
                  <a:pt x="214" y="2336"/>
                  <a:pt x="271" y="2336"/>
                  <a:pt x="306" y="2300"/>
                </a:cubicBezTo>
                <a:cubicBezTo>
                  <a:pt x="673" y="1933"/>
                  <a:pt x="673" y="1933"/>
                  <a:pt x="673" y="1933"/>
                </a:cubicBezTo>
                <a:cubicBezTo>
                  <a:pt x="709" y="1898"/>
                  <a:pt x="766" y="1898"/>
                  <a:pt x="801" y="1933"/>
                </a:cubicBezTo>
                <a:cubicBezTo>
                  <a:pt x="836" y="1969"/>
                  <a:pt x="836" y="2026"/>
                  <a:pt x="801" y="2061"/>
                </a:cubicBezTo>
                <a:cubicBezTo>
                  <a:pt x="815" y="2047"/>
                  <a:pt x="815" y="2047"/>
                  <a:pt x="815" y="2047"/>
                </a:cubicBezTo>
                <a:cubicBezTo>
                  <a:pt x="780" y="2082"/>
                  <a:pt x="780" y="2139"/>
                  <a:pt x="815" y="2174"/>
                </a:cubicBezTo>
                <a:cubicBezTo>
                  <a:pt x="850" y="2210"/>
                  <a:pt x="907" y="2210"/>
                  <a:pt x="943" y="2174"/>
                </a:cubicBezTo>
                <a:cubicBezTo>
                  <a:pt x="968" y="2149"/>
                  <a:pt x="968" y="2149"/>
                  <a:pt x="968" y="2149"/>
                </a:cubicBezTo>
                <a:cubicBezTo>
                  <a:pt x="1004" y="2113"/>
                  <a:pt x="1061" y="2113"/>
                  <a:pt x="1096" y="2149"/>
                </a:cubicBezTo>
                <a:cubicBezTo>
                  <a:pt x="1131" y="2184"/>
                  <a:pt x="1131" y="2241"/>
                  <a:pt x="1096" y="2276"/>
                </a:cubicBezTo>
                <a:cubicBezTo>
                  <a:pt x="1104" y="2268"/>
                  <a:pt x="1104" y="2268"/>
                  <a:pt x="1104" y="2268"/>
                </a:cubicBezTo>
                <a:cubicBezTo>
                  <a:pt x="1069" y="2304"/>
                  <a:pt x="1069" y="2361"/>
                  <a:pt x="1104" y="2396"/>
                </a:cubicBezTo>
                <a:cubicBezTo>
                  <a:pt x="1139" y="2431"/>
                  <a:pt x="1196" y="2431"/>
                  <a:pt x="1232" y="2396"/>
                </a:cubicBezTo>
                <a:cubicBezTo>
                  <a:pt x="2412" y="1216"/>
                  <a:pt x="2412" y="1216"/>
                  <a:pt x="2412" y="1216"/>
                </a:cubicBezTo>
                <a:cubicBezTo>
                  <a:pt x="2447" y="1180"/>
                  <a:pt x="2447" y="1123"/>
                  <a:pt x="2412" y="1088"/>
                </a:cubicBezTo>
                <a:cubicBezTo>
                  <a:pt x="2377" y="1053"/>
                  <a:pt x="2320" y="1053"/>
                  <a:pt x="2285" y="1088"/>
                </a:cubicBezTo>
                <a:cubicBezTo>
                  <a:pt x="2253" y="1120"/>
                  <a:pt x="2253" y="1120"/>
                  <a:pt x="2253" y="1120"/>
                </a:cubicBezTo>
                <a:cubicBezTo>
                  <a:pt x="2217" y="1155"/>
                  <a:pt x="2160" y="1155"/>
                  <a:pt x="2125" y="1120"/>
                </a:cubicBezTo>
                <a:cubicBezTo>
                  <a:pt x="2090" y="1085"/>
                  <a:pt x="2090" y="1027"/>
                  <a:pt x="2125" y="992"/>
                </a:cubicBezTo>
                <a:cubicBezTo>
                  <a:pt x="2334" y="783"/>
                  <a:pt x="2334" y="783"/>
                  <a:pt x="2334" y="783"/>
                </a:cubicBezTo>
                <a:cubicBezTo>
                  <a:pt x="2369" y="748"/>
                  <a:pt x="2369" y="691"/>
                  <a:pt x="2334" y="655"/>
                </a:cubicBezTo>
                <a:cubicBezTo>
                  <a:pt x="2299" y="620"/>
                  <a:pt x="2242" y="620"/>
                  <a:pt x="2207" y="655"/>
                </a:cubicBezTo>
                <a:cubicBezTo>
                  <a:pt x="2196" y="666"/>
                  <a:pt x="2196" y="666"/>
                  <a:pt x="2196" y="666"/>
                </a:cubicBezTo>
                <a:cubicBezTo>
                  <a:pt x="2165" y="690"/>
                  <a:pt x="2138" y="684"/>
                  <a:pt x="2124" y="678"/>
                </a:cubicBezTo>
                <a:cubicBezTo>
                  <a:pt x="2106" y="669"/>
                  <a:pt x="2100" y="664"/>
                  <a:pt x="2088" y="653"/>
                </a:cubicBezTo>
                <a:cubicBezTo>
                  <a:pt x="2087" y="651"/>
                  <a:pt x="2086" y="650"/>
                  <a:pt x="2085" y="649"/>
                </a:cubicBezTo>
                <a:cubicBezTo>
                  <a:pt x="2050" y="614"/>
                  <a:pt x="1993" y="614"/>
                  <a:pt x="1957" y="649"/>
                </a:cubicBezTo>
                <a:lnTo>
                  <a:pt x="1670" y="936"/>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26" name="Rectangle 20"/>
          <p:cNvSpPr>
            <a:spLocks noChangeArrowheads="1"/>
          </p:cNvSpPr>
          <p:nvPr/>
        </p:nvSpPr>
        <p:spPr bwMode="auto">
          <a:xfrm>
            <a:off x="1675722" y="1947863"/>
            <a:ext cx="8808806" cy="2857500"/>
          </a:xfrm>
          <a:prstGeom prst="rect">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28" name="Freeform 21"/>
          <p:cNvSpPr/>
          <p:nvPr/>
        </p:nvSpPr>
        <p:spPr bwMode="auto">
          <a:xfrm>
            <a:off x="8924925" y="1189038"/>
            <a:ext cx="654050" cy="654050"/>
          </a:xfrm>
          <a:custGeom>
            <a:avLst/>
            <a:gdLst>
              <a:gd name="T0" fmla="*/ 328 w 335"/>
              <a:gd name="T1" fmla="*/ 56 h 335"/>
              <a:gd name="T2" fmla="*/ 299 w 335"/>
              <a:gd name="T3" fmla="*/ 57 h 335"/>
              <a:gd name="T4" fmla="*/ 274 w 335"/>
              <a:gd name="T5" fmla="*/ 57 h 335"/>
              <a:gd name="T6" fmla="*/ 274 w 335"/>
              <a:gd name="T7" fmla="*/ 82 h 335"/>
              <a:gd name="T8" fmla="*/ 273 w 335"/>
              <a:gd name="T9" fmla="*/ 110 h 335"/>
              <a:gd name="T10" fmla="*/ 245 w 335"/>
              <a:gd name="T11" fmla="*/ 111 h 335"/>
              <a:gd name="T12" fmla="*/ 220 w 335"/>
              <a:gd name="T13" fmla="*/ 111 h 335"/>
              <a:gd name="T14" fmla="*/ 220 w 335"/>
              <a:gd name="T15" fmla="*/ 136 h 335"/>
              <a:gd name="T16" fmla="*/ 219 w 335"/>
              <a:gd name="T17" fmla="*/ 165 h 335"/>
              <a:gd name="T18" fmla="*/ 190 w 335"/>
              <a:gd name="T19" fmla="*/ 166 h 335"/>
              <a:gd name="T20" fmla="*/ 166 w 335"/>
              <a:gd name="T21" fmla="*/ 166 h 335"/>
              <a:gd name="T22" fmla="*/ 166 w 335"/>
              <a:gd name="T23" fmla="*/ 190 h 335"/>
              <a:gd name="T24" fmla="*/ 165 w 335"/>
              <a:gd name="T25" fmla="*/ 219 h 335"/>
              <a:gd name="T26" fmla="*/ 136 w 335"/>
              <a:gd name="T27" fmla="*/ 220 h 335"/>
              <a:gd name="T28" fmla="*/ 111 w 335"/>
              <a:gd name="T29" fmla="*/ 220 h 335"/>
              <a:gd name="T30" fmla="*/ 111 w 335"/>
              <a:gd name="T31" fmla="*/ 245 h 335"/>
              <a:gd name="T32" fmla="*/ 110 w 335"/>
              <a:gd name="T33" fmla="*/ 273 h 335"/>
              <a:gd name="T34" fmla="*/ 82 w 335"/>
              <a:gd name="T35" fmla="*/ 274 h 335"/>
              <a:gd name="T36" fmla="*/ 57 w 335"/>
              <a:gd name="T37" fmla="*/ 274 h 335"/>
              <a:gd name="T38" fmla="*/ 57 w 335"/>
              <a:gd name="T39" fmla="*/ 299 h 335"/>
              <a:gd name="T40" fmla="*/ 56 w 335"/>
              <a:gd name="T41" fmla="*/ 328 h 335"/>
              <a:gd name="T42" fmla="*/ 27 w 335"/>
              <a:gd name="T43" fmla="*/ 329 h 335"/>
              <a:gd name="T44" fmla="*/ 3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2 h 335"/>
              <a:gd name="T56" fmla="*/ 83 w 335"/>
              <a:gd name="T57" fmla="*/ 271 h 335"/>
              <a:gd name="T58" fmla="*/ 107 w 335"/>
              <a:gd name="T59" fmla="*/ 271 h 335"/>
              <a:gd name="T60" fmla="*/ 108 w 335"/>
              <a:gd name="T61" fmla="*/ 246 h 335"/>
              <a:gd name="T62" fmla="*/ 109 w 335"/>
              <a:gd name="T63" fmla="*/ 217 h 335"/>
              <a:gd name="T64" fmla="*/ 137 w 335"/>
              <a:gd name="T65" fmla="*/ 216 h 335"/>
              <a:gd name="T66" fmla="*/ 162 w 335"/>
              <a:gd name="T67" fmla="*/ 216 h 335"/>
              <a:gd name="T68" fmla="*/ 162 w 335"/>
              <a:gd name="T69" fmla="*/ 192 h 335"/>
              <a:gd name="T70" fmla="*/ 163 w 335"/>
              <a:gd name="T71" fmla="*/ 163 h 335"/>
              <a:gd name="T72" fmla="*/ 192 w 335"/>
              <a:gd name="T73" fmla="*/ 162 h 335"/>
              <a:gd name="T74" fmla="*/ 216 w 335"/>
              <a:gd name="T75" fmla="*/ 162 h 335"/>
              <a:gd name="T76" fmla="*/ 216 w 335"/>
              <a:gd name="T77" fmla="*/ 137 h 335"/>
              <a:gd name="T78" fmla="*/ 217 w 335"/>
              <a:gd name="T79" fmla="*/ 109 h 335"/>
              <a:gd name="T80" fmla="*/ 246 w 335"/>
              <a:gd name="T81" fmla="*/ 107 h 335"/>
              <a:gd name="T82" fmla="*/ 271 w 335"/>
              <a:gd name="T83" fmla="*/ 107 h 335"/>
              <a:gd name="T84" fmla="*/ 271 w 335"/>
              <a:gd name="T85" fmla="*/ 83 h 335"/>
              <a:gd name="T86" fmla="*/ 272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3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90" y="54"/>
                  <a:pt x="280" y="51"/>
                  <a:pt x="274" y="57"/>
                </a:cubicBezTo>
                <a:cubicBezTo>
                  <a:pt x="269" y="63"/>
                  <a:pt x="271" y="72"/>
                  <a:pt x="274" y="82"/>
                </a:cubicBezTo>
                <a:cubicBezTo>
                  <a:pt x="278" y="92"/>
                  <a:pt x="281" y="103"/>
                  <a:pt x="273" y="110"/>
                </a:cubicBezTo>
                <a:cubicBezTo>
                  <a:pt x="266" y="118"/>
                  <a:pt x="255" y="114"/>
                  <a:pt x="245" y="111"/>
                </a:cubicBezTo>
                <a:cubicBezTo>
                  <a:pt x="235" y="108"/>
                  <a:pt x="226" y="105"/>
                  <a:pt x="220" y="111"/>
                </a:cubicBezTo>
                <a:cubicBezTo>
                  <a:pt x="214" y="117"/>
                  <a:pt x="217" y="126"/>
                  <a:pt x="220" y="136"/>
                </a:cubicBezTo>
                <a:cubicBezTo>
                  <a:pt x="223" y="146"/>
                  <a:pt x="227" y="157"/>
                  <a:pt x="219" y="165"/>
                </a:cubicBezTo>
                <a:cubicBezTo>
                  <a:pt x="211" y="172"/>
                  <a:pt x="201" y="169"/>
                  <a:pt x="190" y="166"/>
                </a:cubicBezTo>
                <a:cubicBezTo>
                  <a:pt x="181" y="163"/>
                  <a:pt x="172" y="160"/>
                  <a:pt x="166" y="166"/>
                </a:cubicBezTo>
                <a:cubicBezTo>
                  <a:pt x="160" y="172"/>
                  <a:pt x="163" y="181"/>
                  <a:pt x="166" y="190"/>
                </a:cubicBezTo>
                <a:cubicBezTo>
                  <a:pt x="169" y="201"/>
                  <a:pt x="172" y="211"/>
                  <a:pt x="165" y="219"/>
                </a:cubicBezTo>
                <a:cubicBezTo>
                  <a:pt x="157" y="227"/>
                  <a:pt x="146" y="223"/>
                  <a:pt x="136" y="220"/>
                </a:cubicBezTo>
                <a:cubicBezTo>
                  <a:pt x="126" y="217"/>
                  <a:pt x="117" y="214"/>
                  <a:pt x="111" y="220"/>
                </a:cubicBezTo>
                <a:cubicBezTo>
                  <a:pt x="105" y="226"/>
                  <a:pt x="108" y="235"/>
                  <a:pt x="111" y="245"/>
                </a:cubicBezTo>
                <a:cubicBezTo>
                  <a:pt x="115" y="255"/>
                  <a:pt x="118" y="266"/>
                  <a:pt x="110" y="273"/>
                </a:cubicBezTo>
                <a:cubicBezTo>
                  <a:pt x="103" y="281"/>
                  <a:pt x="92" y="278"/>
                  <a:pt x="82" y="274"/>
                </a:cubicBezTo>
                <a:cubicBezTo>
                  <a:pt x="72" y="271"/>
                  <a:pt x="63" y="268"/>
                  <a:pt x="57" y="274"/>
                </a:cubicBezTo>
                <a:cubicBezTo>
                  <a:pt x="51" y="280"/>
                  <a:pt x="54" y="289"/>
                  <a:pt x="57" y="299"/>
                </a:cubicBezTo>
                <a:cubicBezTo>
                  <a:pt x="60" y="309"/>
                  <a:pt x="64" y="320"/>
                  <a:pt x="56" y="328"/>
                </a:cubicBezTo>
                <a:cubicBezTo>
                  <a:pt x="48" y="335"/>
                  <a:pt x="38" y="332"/>
                  <a:pt x="27" y="329"/>
                </a:cubicBezTo>
                <a:cubicBezTo>
                  <a:pt x="18" y="326"/>
                  <a:pt x="9" y="323"/>
                  <a:pt x="3"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7" y="279"/>
                  <a:pt x="54" y="272"/>
                </a:cubicBezTo>
                <a:cubicBezTo>
                  <a:pt x="62" y="264"/>
                  <a:pt x="73" y="267"/>
                  <a:pt x="83" y="271"/>
                </a:cubicBezTo>
                <a:cubicBezTo>
                  <a:pt x="92" y="274"/>
                  <a:pt x="101" y="276"/>
                  <a:pt x="107" y="271"/>
                </a:cubicBezTo>
                <a:cubicBezTo>
                  <a:pt x="113" y="265"/>
                  <a:pt x="111" y="255"/>
                  <a:pt x="108" y="246"/>
                </a:cubicBezTo>
                <a:cubicBezTo>
                  <a:pt x="104" y="236"/>
                  <a:pt x="101" y="225"/>
                  <a:pt x="109" y="217"/>
                </a:cubicBezTo>
                <a:cubicBezTo>
                  <a:pt x="116" y="210"/>
                  <a:pt x="127" y="213"/>
                  <a:pt x="137" y="216"/>
                </a:cubicBezTo>
                <a:cubicBezTo>
                  <a:pt x="147" y="219"/>
                  <a:pt x="156" y="222"/>
                  <a:pt x="162" y="216"/>
                </a:cubicBezTo>
                <a:cubicBezTo>
                  <a:pt x="168" y="210"/>
                  <a:pt x="165" y="201"/>
                  <a:pt x="162" y="192"/>
                </a:cubicBezTo>
                <a:cubicBezTo>
                  <a:pt x="159" y="181"/>
                  <a:pt x="155" y="171"/>
                  <a:pt x="163" y="163"/>
                </a:cubicBezTo>
                <a:cubicBezTo>
                  <a:pt x="171" y="155"/>
                  <a:pt x="181" y="159"/>
                  <a:pt x="192" y="162"/>
                </a:cubicBezTo>
                <a:cubicBezTo>
                  <a:pt x="201" y="165"/>
                  <a:pt x="210" y="168"/>
                  <a:pt x="216" y="162"/>
                </a:cubicBezTo>
                <a:cubicBezTo>
                  <a:pt x="222" y="156"/>
                  <a:pt x="219" y="147"/>
                  <a:pt x="216" y="137"/>
                </a:cubicBezTo>
                <a:cubicBezTo>
                  <a:pt x="213" y="127"/>
                  <a:pt x="210" y="116"/>
                  <a:pt x="217" y="109"/>
                </a:cubicBezTo>
                <a:cubicBezTo>
                  <a:pt x="225" y="101"/>
                  <a:pt x="236" y="104"/>
                  <a:pt x="246" y="107"/>
                </a:cubicBezTo>
                <a:cubicBezTo>
                  <a:pt x="256" y="110"/>
                  <a:pt x="265" y="113"/>
                  <a:pt x="271" y="107"/>
                </a:cubicBezTo>
                <a:cubicBezTo>
                  <a:pt x="277" y="101"/>
                  <a:pt x="274" y="92"/>
                  <a:pt x="271" y="83"/>
                </a:cubicBezTo>
                <a:cubicBezTo>
                  <a:pt x="267" y="72"/>
                  <a:pt x="264" y="62"/>
                  <a:pt x="272" y="54"/>
                </a:cubicBezTo>
                <a:cubicBezTo>
                  <a:pt x="279" y="47"/>
                  <a:pt x="290" y="50"/>
                  <a:pt x="300" y="53"/>
                </a:cubicBezTo>
                <a:cubicBezTo>
                  <a:pt x="310" y="56"/>
                  <a:pt x="319" y="59"/>
                  <a:pt x="325" y="53"/>
                </a:cubicBezTo>
                <a:cubicBezTo>
                  <a:pt x="331" y="47"/>
                  <a:pt x="328" y="38"/>
                  <a:pt x="325" y="28"/>
                </a:cubicBezTo>
                <a:cubicBezTo>
                  <a:pt x="322" y="18"/>
                  <a:pt x="318" y="7"/>
                  <a:pt x="326" y="0"/>
                </a:cubicBezTo>
                <a:cubicBezTo>
                  <a:pt x="329" y="3"/>
                  <a:pt x="329" y="3"/>
                  <a:pt x="329" y="3"/>
                </a:cubicBezTo>
                <a:cubicBezTo>
                  <a:pt x="323" y="9"/>
                  <a:pt x="326" y="18"/>
                  <a:pt x="329" y="27"/>
                </a:cubicBezTo>
                <a:cubicBezTo>
                  <a:pt x="332" y="38"/>
                  <a:pt x="335" y="48"/>
                  <a:pt x="328" y="56"/>
                </a:cubicBezTo>
                <a:close/>
              </a:path>
            </a:pathLst>
          </a:custGeom>
          <a:solidFill>
            <a:schemeClr val="accent2">
              <a:lumMod val="20000"/>
              <a:lumOff val="80000"/>
            </a:schemeClr>
          </a:solidFill>
          <a:ln>
            <a:noFill/>
          </a:ln>
        </p:spPr>
        <p:txBody>
          <a:bodyPr vert="horz" wrap="square" lIns="91440" tIns="45720" rIns="91440" bIns="45720" numCol="1" anchor="t" anchorCtr="0" compatLnSpc="1"/>
          <a:lstStyle/>
          <a:p>
            <a:endParaRPr lang="zh-CN" altLang="en-US"/>
          </a:p>
        </p:txBody>
      </p:sp>
      <p:sp>
        <p:nvSpPr>
          <p:cNvPr id="29" name="Freeform 22"/>
          <p:cNvSpPr/>
          <p:nvPr/>
        </p:nvSpPr>
        <p:spPr bwMode="auto">
          <a:xfrm>
            <a:off x="4156075" y="5248275"/>
            <a:ext cx="657225" cy="654050"/>
          </a:xfrm>
          <a:custGeom>
            <a:avLst/>
            <a:gdLst>
              <a:gd name="T0" fmla="*/ 8 w 336"/>
              <a:gd name="T1" fmla="*/ 279 h 335"/>
              <a:gd name="T2" fmla="*/ 37 w 336"/>
              <a:gd name="T3" fmla="*/ 278 h 335"/>
              <a:gd name="T4" fmla="*/ 61 w 336"/>
              <a:gd name="T5" fmla="*/ 278 h 335"/>
              <a:gd name="T6" fmla="*/ 61 w 336"/>
              <a:gd name="T7" fmla="*/ 253 h 335"/>
              <a:gd name="T8" fmla="*/ 63 w 336"/>
              <a:gd name="T9" fmla="*/ 225 h 335"/>
              <a:gd name="T10" fmla="*/ 91 w 336"/>
              <a:gd name="T11" fmla="*/ 224 h 335"/>
              <a:gd name="T12" fmla="*/ 116 w 336"/>
              <a:gd name="T13" fmla="*/ 224 h 335"/>
              <a:gd name="T14" fmla="*/ 116 w 336"/>
              <a:gd name="T15" fmla="*/ 199 h 335"/>
              <a:gd name="T16" fmla="*/ 117 w 336"/>
              <a:gd name="T17" fmla="*/ 170 h 335"/>
              <a:gd name="T18" fmla="*/ 146 w 336"/>
              <a:gd name="T19" fmla="*/ 169 h 335"/>
              <a:gd name="T20" fmla="*/ 170 w 336"/>
              <a:gd name="T21" fmla="*/ 169 h 335"/>
              <a:gd name="T22" fmla="*/ 170 w 336"/>
              <a:gd name="T23" fmla="*/ 145 h 335"/>
              <a:gd name="T24" fmla="*/ 171 w 336"/>
              <a:gd name="T25" fmla="*/ 116 h 335"/>
              <a:gd name="T26" fmla="*/ 200 w 336"/>
              <a:gd name="T27" fmla="*/ 115 h 335"/>
              <a:gd name="T28" fmla="*/ 225 w 336"/>
              <a:gd name="T29" fmla="*/ 115 h 335"/>
              <a:gd name="T30" fmla="*/ 225 w 336"/>
              <a:gd name="T31" fmla="*/ 90 h 335"/>
              <a:gd name="T32" fmla="*/ 226 w 336"/>
              <a:gd name="T33" fmla="*/ 62 h 335"/>
              <a:gd name="T34" fmla="*/ 254 w 336"/>
              <a:gd name="T35" fmla="*/ 61 h 335"/>
              <a:gd name="T36" fmla="*/ 279 w 336"/>
              <a:gd name="T37" fmla="*/ 60 h 335"/>
              <a:gd name="T38" fmla="*/ 279 w 336"/>
              <a:gd name="T39" fmla="*/ 36 h 335"/>
              <a:gd name="T40" fmla="*/ 280 w 336"/>
              <a:gd name="T41" fmla="*/ 7 h 335"/>
              <a:gd name="T42" fmla="*/ 309 w 336"/>
              <a:gd name="T43" fmla="*/ 6 h 335"/>
              <a:gd name="T44" fmla="*/ 333 w 336"/>
              <a:gd name="T45" fmla="*/ 6 h 335"/>
              <a:gd name="T46" fmla="*/ 336 w 336"/>
              <a:gd name="T47" fmla="*/ 9 h 335"/>
              <a:gd name="T48" fmla="*/ 307 w 336"/>
              <a:gd name="T49" fmla="*/ 10 h 335"/>
              <a:gd name="T50" fmla="*/ 283 w 336"/>
              <a:gd name="T51" fmla="*/ 10 h 335"/>
              <a:gd name="T52" fmla="*/ 283 w 336"/>
              <a:gd name="T53" fmla="*/ 35 h 335"/>
              <a:gd name="T54" fmla="*/ 282 w 336"/>
              <a:gd name="T55" fmla="*/ 63 h 335"/>
              <a:gd name="T56" fmla="*/ 253 w 336"/>
              <a:gd name="T57" fmla="*/ 64 h 335"/>
              <a:gd name="T58" fmla="*/ 228 w 336"/>
              <a:gd name="T59" fmla="*/ 64 h 335"/>
              <a:gd name="T60" fmla="*/ 228 w 336"/>
              <a:gd name="T61" fmla="*/ 89 h 335"/>
              <a:gd name="T62" fmla="*/ 227 w 336"/>
              <a:gd name="T63" fmla="*/ 118 h 335"/>
              <a:gd name="T64" fmla="*/ 199 w 336"/>
              <a:gd name="T65" fmla="*/ 119 h 335"/>
              <a:gd name="T66" fmla="*/ 174 w 336"/>
              <a:gd name="T67" fmla="*/ 119 h 335"/>
              <a:gd name="T68" fmla="*/ 174 w 336"/>
              <a:gd name="T69" fmla="*/ 143 h 335"/>
              <a:gd name="T70" fmla="*/ 173 w 336"/>
              <a:gd name="T71" fmla="*/ 172 h 335"/>
              <a:gd name="T72" fmla="*/ 144 w 336"/>
              <a:gd name="T73" fmla="*/ 173 h 335"/>
              <a:gd name="T74" fmla="*/ 120 w 336"/>
              <a:gd name="T75" fmla="*/ 173 h 335"/>
              <a:gd name="T76" fmla="*/ 120 w 336"/>
              <a:gd name="T77" fmla="*/ 198 h 335"/>
              <a:gd name="T78" fmla="*/ 119 w 336"/>
              <a:gd name="T79" fmla="*/ 226 h 335"/>
              <a:gd name="T80" fmla="*/ 90 w 336"/>
              <a:gd name="T81" fmla="*/ 227 h 335"/>
              <a:gd name="T82" fmla="*/ 65 w 336"/>
              <a:gd name="T83" fmla="*/ 228 h 335"/>
              <a:gd name="T84" fmla="*/ 65 w 336"/>
              <a:gd name="T85" fmla="*/ 252 h 335"/>
              <a:gd name="T86" fmla="*/ 64 w 336"/>
              <a:gd name="T87" fmla="*/ 281 h 335"/>
              <a:gd name="T88" fmla="*/ 36 w 336"/>
              <a:gd name="T89" fmla="*/ 282 h 335"/>
              <a:gd name="T90" fmla="*/ 11 w 336"/>
              <a:gd name="T91" fmla="*/ 282 h 335"/>
              <a:gd name="T92" fmla="*/ 11 w 336"/>
              <a:gd name="T93" fmla="*/ 307 h 335"/>
              <a:gd name="T94" fmla="*/ 10 w 336"/>
              <a:gd name="T95" fmla="*/ 335 h 335"/>
              <a:gd name="T96" fmla="*/ 7 w 336"/>
              <a:gd name="T97" fmla="*/ 332 h 335"/>
              <a:gd name="T98" fmla="*/ 7 w 336"/>
              <a:gd name="T99" fmla="*/ 308 h 335"/>
              <a:gd name="T100" fmla="*/ 8 w 336"/>
              <a:gd name="T101" fmla="*/ 279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5">
                <a:moveTo>
                  <a:pt x="8" y="279"/>
                </a:moveTo>
                <a:cubicBezTo>
                  <a:pt x="16" y="271"/>
                  <a:pt x="26" y="275"/>
                  <a:pt x="37" y="278"/>
                </a:cubicBezTo>
                <a:cubicBezTo>
                  <a:pt x="46" y="281"/>
                  <a:pt x="55" y="284"/>
                  <a:pt x="61" y="278"/>
                </a:cubicBezTo>
                <a:cubicBezTo>
                  <a:pt x="67" y="272"/>
                  <a:pt x="64" y="263"/>
                  <a:pt x="61" y="253"/>
                </a:cubicBezTo>
                <a:cubicBezTo>
                  <a:pt x="58" y="243"/>
                  <a:pt x="55" y="232"/>
                  <a:pt x="63" y="225"/>
                </a:cubicBezTo>
                <a:cubicBezTo>
                  <a:pt x="70" y="217"/>
                  <a:pt x="81" y="220"/>
                  <a:pt x="91" y="224"/>
                </a:cubicBezTo>
                <a:cubicBezTo>
                  <a:pt x="101" y="227"/>
                  <a:pt x="110" y="230"/>
                  <a:pt x="116" y="224"/>
                </a:cubicBezTo>
                <a:cubicBezTo>
                  <a:pt x="122" y="218"/>
                  <a:pt x="119" y="209"/>
                  <a:pt x="116" y="199"/>
                </a:cubicBezTo>
                <a:cubicBezTo>
                  <a:pt x="113" y="189"/>
                  <a:pt x="109" y="178"/>
                  <a:pt x="117" y="170"/>
                </a:cubicBezTo>
                <a:cubicBezTo>
                  <a:pt x="125" y="163"/>
                  <a:pt x="135" y="166"/>
                  <a:pt x="146" y="169"/>
                </a:cubicBezTo>
                <a:cubicBezTo>
                  <a:pt x="155" y="172"/>
                  <a:pt x="164" y="175"/>
                  <a:pt x="170" y="169"/>
                </a:cubicBezTo>
                <a:cubicBezTo>
                  <a:pt x="176" y="163"/>
                  <a:pt x="173" y="154"/>
                  <a:pt x="170" y="145"/>
                </a:cubicBezTo>
                <a:cubicBezTo>
                  <a:pt x="167" y="134"/>
                  <a:pt x="164" y="124"/>
                  <a:pt x="171" y="116"/>
                </a:cubicBezTo>
                <a:cubicBezTo>
                  <a:pt x="179" y="108"/>
                  <a:pt x="190" y="112"/>
                  <a:pt x="200" y="115"/>
                </a:cubicBezTo>
                <a:cubicBezTo>
                  <a:pt x="209" y="118"/>
                  <a:pt x="219" y="121"/>
                  <a:pt x="225" y="115"/>
                </a:cubicBezTo>
                <a:cubicBezTo>
                  <a:pt x="230" y="109"/>
                  <a:pt x="228" y="100"/>
                  <a:pt x="225" y="90"/>
                </a:cubicBezTo>
                <a:cubicBezTo>
                  <a:pt x="221" y="80"/>
                  <a:pt x="218" y="69"/>
                  <a:pt x="226" y="62"/>
                </a:cubicBezTo>
                <a:cubicBezTo>
                  <a:pt x="233" y="54"/>
                  <a:pt x="244" y="57"/>
                  <a:pt x="254" y="61"/>
                </a:cubicBezTo>
                <a:cubicBezTo>
                  <a:pt x="264" y="64"/>
                  <a:pt x="273" y="66"/>
                  <a:pt x="279" y="60"/>
                </a:cubicBezTo>
                <a:cubicBezTo>
                  <a:pt x="285" y="55"/>
                  <a:pt x="282" y="45"/>
                  <a:pt x="279" y="36"/>
                </a:cubicBezTo>
                <a:cubicBezTo>
                  <a:pt x="276" y="26"/>
                  <a:pt x="272" y="15"/>
                  <a:pt x="280" y="7"/>
                </a:cubicBezTo>
                <a:cubicBezTo>
                  <a:pt x="288" y="0"/>
                  <a:pt x="298" y="3"/>
                  <a:pt x="309" y="6"/>
                </a:cubicBezTo>
                <a:cubicBezTo>
                  <a:pt x="318" y="9"/>
                  <a:pt x="327" y="12"/>
                  <a:pt x="333" y="6"/>
                </a:cubicBezTo>
                <a:cubicBezTo>
                  <a:pt x="336" y="9"/>
                  <a:pt x="336" y="9"/>
                  <a:pt x="336" y="9"/>
                </a:cubicBezTo>
                <a:cubicBezTo>
                  <a:pt x="328" y="17"/>
                  <a:pt x="318" y="13"/>
                  <a:pt x="307" y="10"/>
                </a:cubicBezTo>
                <a:cubicBezTo>
                  <a:pt x="298" y="7"/>
                  <a:pt x="289" y="4"/>
                  <a:pt x="283" y="10"/>
                </a:cubicBezTo>
                <a:cubicBezTo>
                  <a:pt x="277" y="16"/>
                  <a:pt x="280" y="25"/>
                  <a:pt x="283" y="35"/>
                </a:cubicBezTo>
                <a:cubicBezTo>
                  <a:pt x="286" y="45"/>
                  <a:pt x="289" y="56"/>
                  <a:pt x="282" y="63"/>
                </a:cubicBezTo>
                <a:cubicBezTo>
                  <a:pt x="274" y="71"/>
                  <a:pt x="263" y="68"/>
                  <a:pt x="253" y="64"/>
                </a:cubicBezTo>
                <a:cubicBezTo>
                  <a:pt x="243" y="61"/>
                  <a:pt x="234" y="58"/>
                  <a:pt x="228" y="64"/>
                </a:cubicBezTo>
                <a:cubicBezTo>
                  <a:pt x="222" y="70"/>
                  <a:pt x="225" y="79"/>
                  <a:pt x="228" y="89"/>
                </a:cubicBezTo>
                <a:cubicBezTo>
                  <a:pt x="232" y="99"/>
                  <a:pt x="235" y="110"/>
                  <a:pt x="227" y="118"/>
                </a:cubicBezTo>
                <a:cubicBezTo>
                  <a:pt x="220" y="125"/>
                  <a:pt x="209" y="122"/>
                  <a:pt x="199" y="119"/>
                </a:cubicBezTo>
                <a:cubicBezTo>
                  <a:pt x="189" y="116"/>
                  <a:pt x="180" y="113"/>
                  <a:pt x="174" y="119"/>
                </a:cubicBezTo>
                <a:cubicBezTo>
                  <a:pt x="168" y="125"/>
                  <a:pt x="171" y="134"/>
                  <a:pt x="174" y="143"/>
                </a:cubicBezTo>
                <a:cubicBezTo>
                  <a:pt x="177" y="154"/>
                  <a:pt x="181" y="164"/>
                  <a:pt x="173" y="172"/>
                </a:cubicBezTo>
                <a:cubicBezTo>
                  <a:pt x="165" y="180"/>
                  <a:pt x="155" y="176"/>
                  <a:pt x="144" y="173"/>
                </a:cubicBezTo>
                <a:cubicBezTo>
                  <a:pt x="135" y="170"/>
                  <a:pt x="126" y="167"/>
                  <a:pt x="120" y="173"/>
                </a:cubicBezTo>
                <a:cubicBezTo>
                  <a:pt x="114" y="179"/>
                  <a:pt x="117" y="188"/>
                  <a:pt x="120" y="198"/>
                </a:cubicBezTo>
                <a:cubicBezTo>
                  <a:pt x="123" y="208"/>
                  <a:pt x="126" y="219"/>
                  <a:pt x="119" y="226"/>
                </a:cubicBezTo>
                <a:cubicBezTo>
                  <a:pt x="111" y="234"/>
                  <a:pt x="100" y="231"/>
                  <a:pt x="90" y="227"/>
                </a:cubicBezTo>
                <a:cubicBezTo>
                  <a:pt x="80" y="224"/>
                  <a:pt x="71" y="222"/>
                  <a:pt x="65" y="228"/>
                </a:cubicBezTo>
                <a:cubicBezTo>
                  <a:pt x="59" y="233"/>
                  <a:pt x="62" y="243"/>
                  <a:pt x="65" y="252"/>
                </a:cubicBezTo>
                <a:cubicBezTo>
                  <a:pt x="68" y="262"/>
                  <a:pt x="72" y="273"/>
                  <a:pt x="64" y="281"/>
                </a:cubicBezTo>
                <a:cubicBezTo>
                  <a:pt x="57" y="288"/>
                  <a:pt x="46" y="285"/>
                  <a:pt x="36" y="282"/>
                </a:cubicBezTo>
                <a:cubicBezTo>
                  <a:pt x="26" y="279"/>
                  <a:pt x="17" y="276"/>
                  <a:pt x="11" y="282"/>
                </a:cubicBezTo>
                <a:cubicBezTo>
                  <a:pt x="5" y="288"/>
                  <a:pt x="8" y="297"/>
                  <a:pt x="11" y="307"/>
                </a:cubicBezTo>
                <a:cubicBezTo>
                  <a:pt x="14" y="317"/>
                  <a:pt x="17" y="328"/>
                  <a:pt x="10" y="335"/>
                </a:cubicBezTo>
                <a:cubicBezTo>
                  <a:pt x="7" y="332"/>
                  <a:pt x="7" y="332"/>
                  <a:pt x="7" y="332"/>
                </a:cubicBezTo>
                <a:cubicBezTo>
                  <a:pt x="13" y="326"/>
                  <a:pt x="10" y="317"/>
                  <a:pt x="7" y="308"/>
                </a:cubicBezTo>
                <a:cubicBezTo>
                  <a:pt x="4" y="297"/>
                  <a:pt x="0" y="287"/>
                  <a:pt x="8" y="279"/>
                </a:cubicBezTo>
                <a:close/>
              </a:path>
            </a:pathLst>
          </a:custGeom>
          <a:solidFill>
            <a:schemeClr val="accent2">
              <a:lumMod val="20000"/>
              <a:lumOff val="80000"/>
            </a:schemeClr>
          </a:solidFill>
          <a:ln>
            <a:noFill/>
          </a:ln>
        </p:spPr>
        <p:txBody>
          <a:bodyPr vert="horz" wrap="square" lIns="91440" tIns="45720" rIns="91440" bIns="45720" numCol="1" anchor="t" anchorCtr="0" compatLnSpc="1"/>
          <a:lstStyle/>
          <a:p>
            <a:endParaRPr lang="zh-CN" altLang="en-US"/>
          </a:p>
        </p:txBody>
      </p:sp>
      <p:sp>
        <p:nvSpPr>
          <p:cNvPr id="30" name="Freeform 23"/>
          <p:cNvSpPr/>
          <p:nvPr/>
        </p:nvSpPr>
        <p:spPr bwMode="auto">
          <a:xfrm>
            <a:off x="6489700" y="1217613"/>
            <a:ext cx="1489075" cy="1487488"/>
          </a:xfrm>
          <a:custGeom>
            <a:avLst/>
            <a:gdLst>
              <a:gd name="T0" fmla="*/ 726 w 762"/>
              <a:gd name="T1" fmla="*/ 36 h 762"/>
              <a:gd name="T2" fmla="*/ 726 w 762"/>
              <a:gd name="T3" fmla="*/ 163 h 762"/>
              <a:gd name="T4" fmla="*/ 163 w 762"/>
              <a:gd name="T5" fmla="*/ 727 h 762"/>
              <a:gd name="T6" fmla="*/ 35 w 762"/>
              <a:gd name="T7" fmla="*/ 727 h 762"/>
              <a:gd name="T8" fmla="*/ 35 w 762"/>
              <a:gd name="T9" fmla="*/ 727 h 762"/>
              <a:gd name="T10" fmla="*/ 35 w 762"/>
              <a:gd name="T11" fmla="*/ 599 h 762"/>
              <a:gd name="T12" fmla="*/ 599 w 762"/>
              <a:gd name="T13" fmla="*/ 36 h 762"/>
              <a:gd name="T14" fmla="*/ 726 w 762"/>
              <a:gd name="T15" fmla="*/ 36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6" y="36"/>
                </a:moveTo>
                <a:cubicBezTo>
                  <a:pt x="762" y="71"/>
                  <a:pt x="762" y="128"/>
                  <a:pt x="726" y="163"/>
                </a:cubicBezTo>
                <a:cubicBezTo>
                  <a:pt x="163" y="727"/>
                  <a:pt x="163" y="727"/>
                  <a:pt x="163" y="727"/>
                </a:cubicBezTo>
                <a:cubicBezTo>
                  <a:pt x="127" y="762"/>
                  <a:pt x="70" y="762"/>
                  <a:pt x="35" y="727"/>
                </a:cubicBezTo>
                <a:cubicBezTo>
                  <a:pt x="35" y="727"/>
                  <a:pt x="35" y="727"/>
                  <a:pt x="35" y="727"/>
                </a:cubicBezTo>
                <a:cubicBezTo>
                  <a:pt x="0" y="692"/>
                  <a:pt x="0" y="635"/>
                  <a:pt x="35" y="599"/>
                </a:cubicBezTo>
                <a:cubicBezTo>
                  <a:pt x="599" y="36"/>
                  <a:pt x="599" y="36"/>
                  <a:pt x="599" y="36"/>
                </a:cubicBezTo>
                <a:cubicBezTo>
                  <a:pt x="634" y="0"/>
                  <a:pt x="691" y="0"/>
                  <a:pt x="726" y="36"/>
                </a:cubicBezTo>
                <a:close/>
              </a:path>
            </a:pathLst>
          </a:custGeom>
          <a:solidFill>
            <a:schemeClr val="accent3">
              <a:lumMod val="40000"/>
              <a:lumOff val="60000"/>
            </a:schemeClr>
          </a:solidFill>
          <a:ln>
            <a:noFill/>
          </a:ln>
        </p:spPr>
        <p:txBody>
          <a:bodyPr vert="horz" wrap="square" lIns="91440" tIns="45720" rIns="91440" bIns="45720" numCol="1" anchor="t" anchorCtr="0" compatLnSpc="1"/>
          <a:lstStyle/>
          <a:p>
            <a:endParaRPr lang="zh-CN" altLang="en-US"/>
          </a:p>
        </p:txBody>
      </p:sp>
      <p:sp>
        <p:nvSpPr>
          <p:cNvPr id="34" name="Freeform 24"/>
          <p:cNvSpPr/>
          <p:nvPr/>
        </p:nvSpPr>
        <p:spPr bwMode="auto">
          <a:xfrm>
            <a:off x="7683500" y="1422400"/>
            <a:ext cx="893763" cy="890588"/>
          </a:xfrm>
          <a:custGeom>
            <a:avLst/>
            <a:gdLst>
              <a:gd name="T0" fmla="*/ 422 w 457"/>
              <a:gd name="T1" fmla="*/ 35 h 456"/>
              <a:gd name="T2" fmla="*/ 422 w 457"/>
              <a:gd name="T3" fmla="*/ 162 h 456"/>
              <a:gd name="T4" fmla="*/ 163 w 457"/>
              <a:gd name="T5" fmla="*/ 421 h 456"/>
              <a:gd name="T6" fmla="*/ 35 w 457"/>
              <a:gd name="T7" fmla="*/ 421 h 456"/>
              <a:gd name="T8" fmla="*/ 35 w 457"/>
              <a:gd name="T9" fmla="*/ 421 h 456"/>
              <a:gd name="T10" fmla="*/ 35 w 457"/>
              <a:gd name="T11" fmla="*/ 294 h 456"/>
              <a:gd name="T12" fmla="*/ 294 w 457"/>
              <a:gd name="T13" fmla="*/ 35 h 456"/>
              <a:gd name="T14" fmla="*/ 422 w 457"/>
              <a:gd name="T15" fmla="*/ 35 h 4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7" h="456">
                <a:moveTo>
                  <a:pt x="422" y="35"/>
                </a:moveTo>
                <a:cubicBezTo>
                  <a:pt x="457" y="70"/>
                  <a:pt x="457" y="127"/>
                  <a:pt x="422" y="162"/>
                </a:cubicBezTo>
                <a:cubicBezTo>
                  <a:pt x="163" y="421"/>
                  <a:pt x="163" y="421"/>
                  <a:pt x="163" y="421"/>
                </a:cubicBezTo>
                <a:cubicBezTo>
                  <a:pt x="128" y="456"/>
                  <a:pt x="70" y="456"/>
                  <a:pt x="35" y="421"/>
                </a:cubicBezTo>
                <a:cubicBezTo>
                  <a:pt x="35" y="421"/>
                  <a:pt x="35" y="421"/>
                  <a:pt x="35" y="421"/>
                </a:cubicBezTo>
                <a:cubicBezTo>
                  <a:pt x="0" y="386"/>
                  <a:pt x="0" y="329"/>
                  <a:pt x="35" y="294"/>
                </a:cubicBezTo>
                <a:cubicBezTo>
                  <a:pt x="294" y="35"/>
                  <a:pt x="294" y="35"/>
                  <a:pt x="294" y="35"/>
                </a:cubicBezTo>
                <a:cubicBezTo>
                  <a:pt x="329" y="0"/>
                  <a:pt x="386" y="0"/>
                  <a:pt x="422" y="35"/>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5" name="Freeform 25"/>
          <p:cNvSpPr/>
          <p:nvPr/>
        </p:nvSpPr>
        <p:spPr bwMode="auto">
          <a:xfrm>
            <a:off x="4030663" y="1473200"/>
            <a:ext cx="1257300" cy="1257300"/>
          </a:xfrm>
          <a:custGeom>
            <a:avLst/>
            <a:gdLst>
              <a:gd name="T0" fmla="*/ 608 w 643"/>
              <a:gd name="T1" fmla="*/ 35 h 644"/>
              <a:gd name="T2" fmla="*/ 608 w 643"/>
              <a:gd name="T3" fmla="*/ 163 h 644"/>
              <a:gd name="T4" fmla="*/ 163 w 643"/>
              <a:gd name="T5" fmla="*/ 609 h 644"/>
              <a:gd name="T6" fmla="*/ 35 w 643"/>
              <a:gd name="T7" fmla="*/ 609 h 644"/>
              <a:gd name="T8" fmla="*/ 35 w 643"/>
              <a:gd name="T9" fmla="*/ 609 h 644"/>
              <a:gd name="T10" fmla="*/ 35 w 643"/>
              <a:gd name="T11" fmla="*/ 481 h 644"/>
              <a:gd name="T12" fmla="*/ 480 w 643"/>
              <a:gd name="T13" fmla="*/ 35 h 644"/>
              <a:gd name="T14" fmla="*/ 608 w 643"/>
              <a:gd name="T15" fmla="*/ 35 h 6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644">
                <a:moveTo>
                  <a:pt x="608" y="35"/>
                </a:moveTo>
                <a:cubicBezTo>
                  <a:pt x="643" y="71"/>
                  <a:pt x="643" y="128"/>
                  <a:pt x="608" y="163"/>
                </a:cubicBezTo>
                <a:cubicBezTo>
                  <a:pt x="163" y="609"/>
                  <a:pt x="163" y="609"/>
                  <a:pt x="163" y="609"/>
                </a:cubicBezTo>
                <a:cubicBezTo>
                  <a:pt x="127" y="644"/>
                  <a:pt x="70" y="644"/>
                  <a:pt x="35" y="609"/>
                </a:cubicBezTo>
                <a:cubicBezTo>
                  <a:pt x="35" y="609"/>
                  <a:pt x="35" y="609"/>
                  <a:pt x="35" y="609"/>
                </a:cubicBezTo>
                <a:cubicBezTo>
                  <a:pt x="0" y="573"/>
                  <a:pt x="0" y="516"/>
                  <a:pt x="35" y="481"/>
                </a:cubicBezTo>
                <a:cubicBezTo>
                  <a:pt x="480" y="35"/>
                  <a:pt x="480" y="35"/>
                  <a:pt x="480" y="35"/>
                </a:cubicBezTo>
                <a:cubicBezTo>
                  <a:pt x="516" y="0"/>
                  <a:pt x="573" y="0"/>
                  <a:pt x="608" y="35"/>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6" name="Freeform 26"/>
          <p:cNvSpPr/>
          <p:nvPr/>
        </p:nvSpPr>
        <p:spPr bwMode="auto">
          <a:xfrm>
            <a:off x="6821488" y="4119563"/>
            <a:ext cx="1257300" cy="1257300"/>
          </a:xfrm>
          <a:custGeom>
            <a:avLst/>
            <a:gdLst>
              <a:gd name="T0" fmla="*/ 608 w 643"/>
              <a:gd name="T1" fmla="*/ 35 h 644"/>
              <a:gd name="T2" fmla="*/ 608 w 643"/>
              <a:gd name="T3" fmla="*/ 163 h 644"/>
              <a:gd name="T4" fmla="*/ 162 w 643"/>
              <a:gd name="T5" fmla="*/ 609 h 644"/>
              <a:gd name="T6" fmla="*/ 35 w 643"/>
              <a:gd name="T7" fmla="*/ 609 h 644"/>
              <a:gd name="T8" fmla="*/ 35 w 643"/>
              <a:gd name="T9" fmla="*/ 609 h 644"/>
              <a:gd name="T10" fmla="*/ 35 w 643"/>
              <a:gd name="T11" fmla="*/ 481 h 644"/>
              <a:gd name="T12" fmla="*/ 480 w 643"/>
              <a:gd name="T13" fmla="*/ 35 h 644"/>
              <a:gd name="T14" fmla="*/ 608 w 643"/>
              <a:gd name="T15" fmla="*/ 35 h 6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644">
                <a:moveTo>
                  <a:pt x="608" y="35"/>
                </a:moveTo>
                <a:cubicBezTo>
                  <a:pt x="643" y="71"/>
                  <a:pt x="643" y="128"/>
                  <a:pt x="608" y="163"/>
                </a:cubicBezTo>
                <a:cubicBezTo>
                  <a:pt x="162" y="609"/>
                  <a:pt x="162" y="609"/>
                  <a:pt x="162" y="609"/>
                </a:cubicBezTo>
                <a:cubicBezTo>
                  <a:pt x="127" y="644"/>
                  <a:pt x="70" y="644"/>
                  <a:pt x="35" y="609"/>
                </a:cubicBezTo>
                <a:cubicBezTo>
                  <a:pt x="35" y="609"/>
                  <a:pt x="35" y="609"/>
                  <a:pt x="35" y="609"/>
                </a:cubicBezTo>
                <a:cubicBezTo>
                  <a:pt x="0" y="573"/>
                  <a:pt x="0" y="516"/>
                  <a:pt x="35" y="481"/>
                </a:cubicBezTo>
                <a:cubicBezTo>
                  <a:pt x="480" y="35"/>
                  <a:pt x="480" y="35"/>
                  <a:pt x="480" y="35"/>
                </a:cubicBezTo>
                <a:cubicBezTo>
                  <a:pt x="516" y="0"/>
                  <a:pt x="573" y="0"/>
                  <a:pt x="608" y="35"/>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7" name="Freeform 27"/>
          <p:cNvSpPr/>
          <p:nvPr/>
        </p:nvSpPr>
        <p:spPr bwMode="auto">
          <a:xfrm>
            <a:off x="6689725" y="898525"/>
            <a:ext cx="401638" cy="403225"/>
          </a:xfrm>
          <a:custGeom>
            <a:avLst/>
            <a:gdLst>
              <a:gd name="T0" fmla="*/ 169 w 206"/>
              <a:gd name="T1" fmla="*/ 36 h 206"/>
              <a:gd name="T2" fmla="*/ 169 w 206"/>
              <a:gd name="T3" fmla="*/ 169 h 206"/>
              <a:gd name="T4" fmla="*/ 36 w 206"/>
              <a:gd name="T5" fmla="*/ 169 h 206"/>
              <a:gd name="T6" fmla="*/ 36 w 206"/>
              <a:gd name="T7" fmla="*/ 36 h 206"/>
              <a:gd name="T8" fmla="*/ 169 w 206"/>
              <a:gd name="T9" fmla="*/ 36 h 206"/>
            </a:gdLst>
            <a:ahLst/>
            <a:cxnLst>
              <a:cxn ang="0">
                <a:pos x="T0" y="T1"/>
              </a:cxn>
              <a:cxn ang="0">
                <a:pos x="T2" y="T3"/>
              </a:cxn>
              <a:cxn ang="0">
                <a:pos x="T4" y="T5"/>
              </a:cxn>
              <a:cxn ang="0">
                <a:pos x="T6" y="T7"/>
              </a:cxn>
              <a:cxn ang="0">
                <a:pos x="T8" y="T9"/>
              </a:cxn>
            </a:cxnLst>
            <a:rect l="0" t="0" r="r" b="b"/>
            <a:pathLst>
              <a:path w="206" h="206">
                <a:moveTo>
                  <a:pt x="169" y="36"/>
                </a:moveTo>
                <a:cubicBezTo>
                  <a:pt x="206" y="73"/>
                  <a:pt x="206" y="132"/>
                  <a:pt x="169" y="169"/>
                </a:cubicBezTo>
                <a:cubicBezTo>
                  <a:pt x="132" y="206"/>
                  <a:pt x="73" y="206"/>
                  <a:pt x="36" y="169"/>
                </a:cubicBezTo>
                <a:cubicBezTo>
                  <a:pt x="0" y="132"/>
                  <a:pt x="0" y="73"/>
                  <a:pt x="36" y="36"/>
                </a:cubicBezTo>
                <a:cubicBezTo>
                  <a:pt x="73" y="0"/>
                  <a:pt x="132" y="0"/>
                  <a:pt x="169" y="36"/>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8" name="Freeform 28"/>
          <p:cNvSpPr/>
          <p:nvPr/>
        </p:nvSpPr>
        <p:spPr bwMode="auto">
          <a:xfrm>
            <a:off x="7896225" y="887413"/>
            <a:ext cx="401638" cy="401638"/>
          </a:xfrm>
          <a:custGeom>
            <a:avLst/>
            <a:gdLst>
              <a:gd name="T0" fmla="*/ 169 w 205"/>
              <a:gd name="T1" fmla="*/ 36 h 206"/>
              <a:gd name="T2" fmla="*/ 169 w 205"/>
              <a:gd name="T3" fmla="*/ 169 h 206"/>
              <a:gd name="T4" fmla="*/ 36 w 205"/>
              <a:gd name="T5" fmla="*/ 169 h 206"/>
              <a:gd name="T6" fmla="*/ 36 w 205"/>
              <a:gd name="T7" fmla="*/ 36 h 206"/>
              <a:gd name="T8" fmla="*/ 169 w 205"/>
              <a:gd name="T9" fmla="*/ 36 h 206"/>
            </a:gdLst>
            <a:ahLst/>
            <a:cxnLst>
              <a:cxn ang="0">
                <a:pos x="T0" y="T1"/>
              </a:cxn>
              <a:cxn ang="0">
                <a:pos x="T2" y="T3"/>
              </a:cxn>
              <a:cxn ang="0">
                <a:pos x="T4" y="T5"/>
              </a:cxn>
              <a:cxn ang="0">
                <a:pos x="T6" y="T7"/>
              </a:cxn>
              <a:cxn ang="0">
                <a:pos x="T8" y="T9"/>
              </a:cxn>
            </a:cxnLst>
            <a:rect l="0" t="0" r="r" b="b"/>
            <a:pathLst>
              <a:path w="205" h="206">
                <a:moveTo>
                  <a:pt x="169" y="36"/>
                </a:moveTo>
                <a:cubicBezTo>
                  <a:pt x="205" y="73"/>
                  <a:pt x="205" y="132"/>
                  <a:pt x="169" y="169"/>
                </a:cubicBezTo>
                <a:cubicBezTo>
                  <a:pt x="132" y="206"/>
                  <a:pt x="73" y="206"/>
                  <a:pt x="36" y="169"/>
                </a:cubicBezTo>
                <a:cubicBezTo>
                  <a:pt x="0" y="132"/>
                  <a:pt x="0" y="73"/>
                  <a:pt x="36" y="36"/>
                </a:cubicBezTo>
                <a:cubicBezTo>
                  <a:pt x="73" y="0"/>
                  <a:pt x="132" y="0"/>
                  <a:pt x="169" y="36"/>
                </a:cubicBezTo>
                <a:close/>
              </a:path>
            </a:pathLst>
          </a:custGeom>
          <a:solidFill>
            <a:schemeClr val="accent3">
              <a:lumMod val="40000"/>
              <a:lumOff val="60000"/>
            </a:schemeClr>
          </a:solidFill>
          <a:ln>
            <a:noFill/>
          </a:ln>
        </p:spPr>
        <p:txBody>
          <a:bodyPr vert="horz" wrap="square" lIns="91440" tIns="45720" rIns="91440" bIns="45720" numCol="1" anchor="t" anchorCtr="0" compatLnSpc="1"/>
          <a:lstStyle/>
          <a:p>
            <a:endParaRPr lang="zh-CN" altLang="en-US"/>
          </a:p>
        </p:txBody>
      </p:sp>
      <p:sp>
        <p:nvSpPr>
          <p:cNvPr id="39" name="Freeform 29"/>
          <p:cNvSpPr/>
          <p:nvPr/>
        </p:nvSpPr>
        <p:spPr bwMode="auto">
          <a:xfrm>
            <a:off x="6465888" y="5314950"/>
            <a:ext cx="403225" cy="401638"/>
          </a:xfrm>
          <a:custGeom>
            <a:avLst/>
            <a:gdLst>
              <a:gd name="T0" fmla="*/ 169 w 206"/>
              <a:gd name="T1" fmla="*/ 36 h 206"/>
              <a:gd name="T2" fmla="*/ 169 w 206"/>
              <a:gd name="T3" fmla="*/ 169 h 206"/>
              <a:gd name="T4" fmla="*/ 36 w 206"/>
              <a:gd name="T5" fmla="*/ 169 h 206"/>
              <a:gd name="T6" fmla="*/ 36 w 206"/>
              <a:gd name="T7" fmla="*/ 36 h 206"/>
              <a:gd name="T8" fmla="*/ 169 w 206"/>
              <a:gd name="T9" fmla="*/ 36 h 206"/>
            </a:gdLst>
            <a:ahLst/>
            <a:cxnLst>
              <a:cxn ang="0">
                <a:pos x="T0" y="T1"/>
              </a:cxn>
              <a:cxn ang="0">
                <a:pos x="T2" y="T3"/>
              </a:cxn>
              <a:cxn ang="0">
                <a:pos x="T4" y="T5"/>
              </a:cxn>
              <a:cxn ang="0">
                <a:pos x="T6" y="T7"/>
              </a:cxn>
              <a:cxn ang="0">
                <a:pos x="T8" y="T9"/>
              </a:cxn>
            </a:cxnLst>
            <a:rect l="0" t="0" r="r" b="b"/>
            <a:pathLst>
              <a:path w="206" h="206">
                <a:moveTo>
                  <a:pt x="169" y="36"/>
                </a:moveTo>
                <a:cubicBezTo>
                  <a:pt x="206" y="73"/>
                  <a:pt x="206" y="132"/>
                  <a:pt x="169" y="169"/>
                </a:cubicBezTo>
                <a:cubicBezTo>
                  <a:pt x="132" y="206"/>
                  <a:pt x="73" y="206"/>
                  <a:pt x="36" y="169"/>
                </a:cubicBezTo>
                <a:cubicBezTo>
                  <a:pt x="0" y="132"/>
                  <a:pt x="0" y="73"/>
                  <a:pt x="36" y="36"/>
                </a:cubicBezTo>
                <a:cubicBezTo>
                  <a:pt x="73" y="0"/>
                  <a:pt x="132" y="0"/>
                  <a:pt x="169" y="36"/>
                </a:cubicBezTo>
                <a:close/>
              </a:path>
            </a:pathLst>
          </a:custGeom>
          <a:solidFill>
            <a:schemeClr val="accent3">
              <a:lumMod val="40000"/>
              <a:lumOff val="60000"/>
            </a:schemeClr>
          </a:solidFill>
          <a:ln>
            <a:noFill/>
          </a:ln>
        </p:spPr>
        <p:txBody>
          <a:bodyPr vert="horz" wrap="square" lIns="91440" tIns="45720" rIns="91440" bIns="45720" numCol="1" anchor="t" anchorCtr="0" compatLnSpc="1"/>
          <a:lstStyle/>
          <a:p>
            <a:endParaRPr lang="zh-CN" altLang="en-US"/>
          </a:p>
        </p:txBody>
      </p:sp>
      <p:sp>
        <p:nvSpPr>
          <p:cNvPr id="16" name="Freeform 14"/>
          <p:cNvSpPr>
            <a:spLocks noEditPoints="1"/>
          </p:cNvSpPr>
          <p:nvPr/>
        </p:nvSpPr>
        <p:spPr bwMode="auto">
          <a:xfrm>
            <a:off x="0" y="-1038226"/>
            <a:ext cx="6738938" cy="3730625"/>
          </a:xfrm>
          <a:custGeom>
            <a:avLst/>
            <a:gdLst>
              <a:gd name="T0" fmla="*/ 0 w 4245"/>
              <a:gd name="T1" fmla="*/ 1381 h 2350"/>
              <a:gd name="T2" fmla="*/ 0 w 4245"/>
              <a:gd name="T3" fmla="*/ 1399 h 2350"/>
              <a:gd name="T4" fmla="*/ 846 w 4245"/>
              <a:gd name="T5" fmla="*/ 2245 h 2350"/>
              <a:gd name="T6" fmla="*/ 855 w 4245"/>
              <a:gd name="T7" fmla="*/ 2236 h 2350"/>
              <a:gd name="T8" fmla="*/ 0 w 4245"/>
              <a:gd name="T9" fmla="*/ 1381 h 2350"/>
              <a:gd name="T10" fmla="*/ 3763 w 4245"/>
              <a:gd name="T11" fmla="*/ 0 h 2350"/>
              <a:gd name="T12" fmla="*/ 3745 w 4245"/>
              <a:gd name="T13" fmla="*/ 0 h 2350"/>
              <a:gd name="T14" fmla="*/ 4227 w 4245"/>
              <a:gd name="T15" fmla="*/ 482 h 2350"/>
              <a:gd name="T16" fmla="*/ 2367 w 4245"/>
              <a:gd name="T17" fmla="*/ 2342 h 2350"/>
              <a:gd name="T18" fmla="*/ 2376 w 4245"/>
              <a:gd name="T19" fmla="*/ 2350 h 2350"/>
              <a:gd name="T20" fmla="*/ 4245 w 4245"/>
              <a:gd name="T21" fmla="*/ 482 h 2350"/>
              <a:gd name="T22" fmla="*/ 3763 w 4245"/>
              <a:gd name="T23" fmla="*/ 0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45" h="2350">
                <a:moveTo>
                  <a:pt x="0" y="1381"/>
                </a:moveTo>
                <a:lnTo>
                  <a:pt x="0" y="1399"/>
                </a:lnTo>
                <a:lnTo>
                  <a:pt x="846" y="2245"/>
                </a:lnTo>
                <a:lnTo>
                  <a:pt x="855" y="2236"/>
                </a:lnTo>
                <a:lnTo>
                  <a:pt x="0" y="1381"/>
                </a:lnTo>
                <a:moveTo>
                  <a:pt x="3763" y="0"/>
                </a:moveTo>
                <a:lnTo>
                  <a:pt x="3745" y="0"/>
                </a:lnTo>
                <a:lnTo>
                  <a:pt x="4227" y="482"/>
                </a:lnTo>
                <a:lnTo>
                  <a:pt x="2367" y="2342"/>
                </a:lnTo>
                <a:lnTo>
                  <a:pt x="2376" y="2350"/>
                </a:lnTo>
                <a:lnTo>
                  <a:pt x="4245" y="482"/>
                </a:lnTo>
                <a:lnTo>
                  <a:pt x="37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标题 1"/>
          <p:cNvSpPr>
            <a:spLocks noGrp="1"/>
          </p:cNvSpPr>
          <p:nvPr>
            <p:ph type="ctrTitle" hasCustomPrompt="1"/>
          </p:nvPr>
        </p:nvSpPr>
        <p:spPr>
          <a:xfrm>
            <a:off x="2879325" y="3428021"/>
            <a:ext cx="6433352" cy="590931"/>
          </a:xfrm>
        </p:spPr>
        <p:txBody>
          <a:bodyPr anchor="t" anchorCtr="0">
            <a:normAutofit/>
          </a:bodyPr>
          <a:lstStyle>
            <a:lvl1pPr algn="ctr">
              <a:lnSpc>
                <a:spcPct val="90000"/>
              </a:lnSpc>
              <a:defRPr sz="3600" b="1" spc="0">
                <a:solidFill>
                  <a:schemeClr val="tx1"/>
                </a:solidFill>
              </a:defRPr>
            </a:lvl1pPr>
          </a:lstStyle>
          <a:p>
            <a:r>
              <a:rPr lang="zh-CN" altLang="en-US"/>
              <a:t>单击此处编辑标题</a:t>
            </a:r>
            <a:endParaRPr lang="zh-CN" altLang="en-US"/>
          </a:p>
        </p:txBody>
      </p:sp>
      <p:sp>
        <p:nvSpPr>
          <p:cNvPr id="6" name="副标题 2"/>
          <p:cNvSpPr>
            <a:spLocks noGrp="1"/>
          </p:cNvSpPr>
          <p:nvPr>
            <p:ph type="subTitle" idx="1" hasCustomPrompt="1"/>
          </p:nvPr>
        </p:nvSpPr>
        <p:spPr>
          <a:xfrm>
            <a:off x="2879324" y="2937559"/>
            <a:ext cx="6433352" cy="369332"/>
          </a:xfrm>
        </p:spPr>
        <p:txBody>
          <a:bodyPr anchor="b" anchorCtr="0">
            <a:normAutofit/>
          </a:bodyPr>
          <a:lstStyle>
            <a:lvl1pPr marL="0" indent="0" algn="ctr">
              <a:lnSpc>
                <a:spcPct val="90000"/>
              </a:lnSpc>
              <a:buNone/>
              <a:defRPr sz="2000" spc="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单击此处编辑副标题</a:t>
            </a:r>
            <a:endParaRPr lang="zh-CN" alt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showMasterSp="0" userDrawn="1">
  <p:cSld name="节标题">
    <p:bg>
      <p:bgRef idx="1001">
        <a:schemeClr val="bg1"/>
      </p:bgRef>
    </p:bg>
    <p:spTree>
      <p:nvGrpSpPr>
        <p:cNvPr id="1" name=""/>
        <p:cNvGrpSpPr/>
        <p:nvPr/>
      </p:nvGrpSpPr>
      <p:grpSpPr>
        <a:xfrm>
          <a:off x="0" y="0"/>
          <a:ext cx="0" cy="0"/>
          <a:chOff x="0" y="0"/>
          <a:chExt cx="0" cy="0"/>
        </a:xfrm>
      </p:grpSpPr>
      <p:sp>
        <p:nvSpPr>
          <p:cNvPr id="13" name="Freeform 25"/>
          <p:cNvSpPr/>
          <p:nvPr/>
        </p:nvSpPr>
        <p:spPr bwMode="auto">
          <a:xfrm>
            <a:off x="630692" y="1649412"/>
            <a:ext cx="1257300" cy="1257300"/>
          </a:xfrm>
          <a:custGeom>
            <a:avLst/>
            <a:gdLst>
              <a:gd name="T0" fmla="*/ 608 w 643"/>
              <a:gd name="T1" fmla="*/ 35 h 644"/>
              <a:gd name="T2" fmla="*/ 608 w 643"/>
              <a:gd name="T3" fmla="*/ 163 h 644"/>
              <a:gd name="T4" fmla="*/ 163 w 643"/>
              <a:gd name="T5" fmla="*/ 609 h 644"/>
              <a:gd name="T6" fmla="*/ 35 w 643"/>
              <a:gd name="T7" fmla="*/ 609 h 644"/>
              <a:gd name="T8" fmla="*/ 35 w 643"/>
              <a:gd name="T9" fmla="*/ 609 h 644"/>
              <a:gd name="T10" fmla="*/ 35 w 643"/>
              <a:gd name="T11" fmla="*/ 481 h 644"/>
              <a:gd name="T12" fmla="*/ 480 w 643"/>
              <a:gd name="T13" fmla="*/ 35 h 644"/>
              <a:gd name="T14" fmla="*/ 608 w 643"/>
              <a:gd name="T15" fmla="*/ 35 h 6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644">
                <a:moveTo>
                  <a:pt x="608" y="35"/>
                </a:moveTo>
                <a:cubicBezTo>
                  <a:pt x="643" y="71"/>
                  <a:pt x="643" y="128"/>
                  <a:pt x="608" y="163"/>
                </a:cubicBezTo>
                <a:cubicBezTo>
                  <a:pt x="163" y="609"/>
                  <a:pt x="163" y="609"/>
                  <a:pt x="163" y="609"/>
                </a:cubicBezTo>
                <a:cubicBezTo>
                  <a:pt x="127" y="644"/>
                  <a:pt x="70" y="644"/>
                  <a:pt x="35" y="609"/>
                </a:cubicBezTo>
                <a:cubicBezTo>
                  <a:pt x="35" y="609"/>
                  <a:pt x="35" y="609"/>
                  <a:pt x="35" y="609"/>
                </a:cubicBezTo>
                <a:cubicBezTo>
                  <a:pt x="0" y="573"/>
                  <a:pt x="0" y="516"/>
                  <a:pt x="35" y="481"/>
                </a:cubicBezTo>
                <a:cubicBezTo>
                  <a:pt x="480" y="35"/>
                  <a:pt x="480" y="35"/>
                  <a:pt x="480" y="35"/>
                </a:cubicBezTo>
                <a:cubicBezTo>
                  <a:pt x="516" y="0"/>
                  <a:pt x="573" y="0"/>
                  <a:pt x="608" y="35"/>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8" name="Rectangle 20"/>
          <p:cNvSpPr>
            <a:spLocks noChangeArrowheads="1"/>
          </p:cNvSpPr>
          <p:nvPr/>
        </p:nvSpPr>
        <p:spPr bwMode="auto">
          <a:xfrm>
            <a:off x="0" y="2124075"/>
            <a:ext cx="12192000" cy="2857500"/>
          </a:xfrm>
          <a:prstGeom prst="rect">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20" name="标题 1"/>
          <p:cNvSpPr>
            <a:spLocks noGrp="1"/>
          </p:cNvSpPr>
          <p:nvPr>
            <p:ph type="title" hasCustomPrompt="1"/>
          </p:nvPr>
        </p:nvSpPr>
        <p:spPr>
          <a:xfrm>
            <a:off x="3683381" y="2698894"/>
            <a:ext cx="5978116" cy="656792"/>
          </a:xfrm>
        </p:spPr>
        <p:txBody>
          <a:bodyPr anchor="b">
            <a:normAutofit/>
          </a:bodyPr>
          <a:lstStyle>
            <a:lvl1pPr>
              <a:defRPr sz="2800" b="1">
                <a:solidFill>
                  <a:schemeClr val="bg2"/>
                </a:solidFill>
              </a:defRPr>
            </a:lvl1pPr>
          </a:lstStyle>
          <a:p>
            <a:r>
              <a:rPr lang="zh-CN" altLang="en-US"/>
              <a:t>单击此处编辑标题</a:t>
            </a:r>
            <a:endParaRPr lang="zh-CN" altLang="en-US"/>
          </a:p>
        </p:txBody>
      </p:sp>
      <p:sp>
        <p:nvSpPr>
          <p:cNvPr id="21" name="文本占位符 2"/>
          <p:cNvSpPr>
            <a:spLocks noGrp="1"/>
          </p:cNvSpPr>
          <p:nvPr>
            <p:ph type="body" idx="1"/>
          </p:nvPr>
        </p:nvSpPr>
        <p:spPr>
          <a:xfrm>
            <a:off x="3683381" y="3438556"/>
            <a:ext cx="5978116" cy="1257300"/>
          </a:xfrm>
        </p:spPr>
        <p:txBody>
          <a:bodyPr anchor="t">
            <a:normAutofit/>
          </a:bodyPr>
          <a:lstStyle>
            <a:lvl1pPr marL="0" indent="0">
              <a:buNone/>
              <a:defRPr sz="1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9" name="Freeform 21"/>
          <p:cNvSpPr/>
          <p:nvPr/>
        </p:nvSpPr>
        <p:spPr bwMode="auto">
          <a:xfrm>
            <a:off x="1997982" y="1797050"/>
            <a:ext cx="654050" cy="654050"/>
          </a:xfrm>
          <a:custGeom>
            <a:avLst/>
            <a:gdLst>
              <a:gd name="T0" fmla="*/ 328 w 335"/>
              <a:gd name="T1" fmla="*/ 56 h 335"/>
              <a:gd name="T2" fmla="*/ 299 w 335"/>
              <a:gd name="T3" fmla="*/ 57 h 335"/>
              <a:gd name="T4" fmla="*/ 274 w 335"/>
              <a:gd name="T5" fmla="*/ 57 h 335"/>
              <a:gd name="T6" fmla="*/ 274 w 335"/>
              <a:gd name="T7" fmla="*/ 82 h 335"/>
              <a:gd name="T8" fmla="*/ 273 w 335"/>
              <a:gd name="T9" fmla="*/ 110 h 335"/>
              <a:gd name="T10" fmla="*/ 245 w 335"/>
              <a:gd name="T11" fmla="*/ 111 h 335"/>
              <a:gd name="T12" fmla="*/ 220 w 335"/>
              <a:gd name="T13" fmla="*/ 111 h 335"/>
              <a:gd name="T14" fmla="*/ 220 w 335"/>
              <a:gd name="T15" fmla="*/ 136 h 335"/>
              <a:gd name="T16" fmla="*/ 219 w 335"/>
              <a:gd name="T17" fmla="*/ 165 h 335"/>
              <a:gd name="T18" fmla="*/ 190 w 335"/>
              <a:gd name="T19" fmla="*/ 166 h 335"/>
              <a:gd name="T20" fmla="*/ 166 w 335"/>
              <a:gd name="T21" fmla="*/ 166 h 335"/>
              <a:gd name="T22" fmla="*/ 166 w 335"/>
              <a:gd name="T23" fmla="*/ 190 h 335"/>
              <a:gd name="T24" fmla="*/ 165 w 335"/>
              <a:gd name="T25" fmla="*/ 219 h 335"/>
              <a:gd name="T26" fmla="*/ 136 w 335"/>
              <a:gd name="T27" fmla="*/ 220 h 335"/>
              <a:gd name="T28" fmla="*/ 111 w 335"/>
              <a:gd name="T29" fmla="*/ 220 h 335"/>
              <a:gd name="T30" fmla="*/ 111 w 335"/>
              <a:gd name="T31" fmla="*/ 245 h 335"/>
              <a:gd name="T32" fmla="*/ 110 w 335"/>
              <a:gd name="T33" fmla="*/ 273 h 335"/>
              <a:gd name="T34" fmla="*/ 82 w 335"/>
              <a:gd name="T35" fmla="*/ 274 h 335"/>
              <a:gd name="T36" fmla="*/ 57 w 335"/>
              <a:gd name="T37" fmla="*/ 274 h 335"/>
              <a:gd name="T38" fmla="*/ 57 w 335"/>
              <a:gd name="T39" fmla="*/ 299 h 335"/>
              <a:gd name="T40" fmla="*/ 56 w 335"/>
              <a:gd name="T41" fmla="*/ 328 h 335"/>
              <a:gd name="T42" fmla="*/ 27 w 335"/>
              <a:gd name="T43" fmla="*/ 329 h 335"/>
              <a:gd name="T44" fmla="*/ 3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2 h 335"/>
              <a:gd name="T56" fmla="*/ 83 w 335"/>
              <a:gd name="T57" fmla="*/ 271 h 335"/>
              <a:gd name="T58" fmla="*/ 107 w 335"/>
              <a:gd name="T59" fmla="*/ 271 h 335"/>
              <a:gd name="T60" fmla="*/ 108 w 335"/>
              <a:gd name="T61" fmla="*/ 246 h 335"/>
              <a:gd name="T62" fmla="*/ 109 w 335"/>
              <a:gd name="T63" fmla="*/ 217 h 335"/>
              <a:gd name="T64" fmla="*/ 137 w 335"/>
              <a:gd name="T65" fmla="*/ 216 h 335"/>
              <a:gd name="T66" fmla="*/ 162 w 335"/>
              <a:gd name="T67" fmla="*/ 216 h 335"/>
              <a:gd name="T68" fmla="*/ 162 w 335"/>
              <a:gd name="T69" fmla="*/ 192 h 335"/>
              <a:gd name="T70" fmla="*/ 163 w 335"/>
              <a:gd name="T71" fmla="*/ 163 h 335"/>
              <a:gd name="T72" fmla="*/ 192 w 335"/>
              <a:gd name="T73" fmla="*/ 162 h 335"/>
              <a:gd name="T74" fmla="*/ 216 w 335"/>
              <a:gd name="T75" fmla="*/ 162 h 335"/>
              <a:gd name="T76" fmla="*/ 216 w 335"/>
              <a:gd name="T77" fmla="*/ 137 h 335"/>
              <a:gd name="T78" fmla="*/ 217 w 335"/>
              <a:gd name="T79" fmla="*/ 109 h 335"/>
              <a:gd name="T80" fmla="*/ 246 w 335"/>
              <a:gd name="T81" fmla="*/ 107 h 335"/>
              <a:gd name="T82" fmla="*/ 271 w 335"/>
              <a:gd name="T83" fmla="*/ 107 h 335"/>
              <a:gd name="T84" fmla="*/ 271 w 335"/>
              <a:gd name="T85" fmla="*/ 83 h 335"/>
              <a:gd name="T86" fmla="*/ 272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3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90" y="54"/>
                  <a:pt x="280" y="51"/>
                  <a:pt x="274" y="57"/>
                </a:cubicBezTo>
                <a:cubicBezTo>
                  <a:pt x="269" y="63"/>
                  <a:pt x="271" y="72"/>
                  <a:pt x="274" y="82"/>
                </a:cubicBezTo>
                <a:cubicBezTo>
                  <a:pt x="278" y="92"/>
                  <a:pt x="281" y="103"/>
                  <a:pt x="273" y="110"/>
                </a:cubicBezTo>
                <a:cubicBezTo>
                  <a:pt x="266" y="118"/>
                  <a:pt x="255" y="114"/>
                  <a:pt x="245" y="111"/>
                </a:cubicBezTo>
                <a:cubicBezTo>
                  <a:pt x="235" y="108"/>
                  <a:pt x="226" y="105"/>
                  <a:pt x="220" y="111"/>
                </a:cubicBezTo>
                <a:cubicBezTo>
                  <a:pt x="214" y="117"/>
                  <a:pt x="217" y="126"/>
                  <a:pt x="220" y="136"/>
                </a:cubicBezTo>
                <a:cubicBezTo>
                  <a:pt x="223" y="146"/>
                  <a:pt x="227" y="157"/>
                  <a:pt x="219" y="165"/>
                </a:cubicBezTo>
                <a:cubicBezTo>
                  <a:pt x="211" y="172"/>
                  <a:pt x="201" y="169"/>
                  <a:pt x="190" y="166"/>
                </a:cubicBezTo>
                <a:cubicBezTo>
                  <a:pt x="181" y="163"/>
                  <a:pt x="172" y="160"/>
                  <a:pt x="166" y="166"/>
                </a:cubicBezTo>
                <a:cubicBezTo>
                  <a:pt x="160" y="172"/>
                  <a:pt x="163" y="181"/>
                  <a:pt x="166" y="190"/>
                </a:cubicBezTo>
                <a:cubicBezTo>
                  <a:pt x="169" y="201"/>
                  <a:pt x="172" y="211"/>
                  <a:pt x="165" y="219"/>
                </a:cubicBezTo>
                <a:cubicBezTo>
                  <a:pt x="157" y="227"/>
                  <a:pt x="146" y="223"/>
                  <a:pt x="136" y="220"/>
                </a:cubicBezTo>
                <a:cubicBezTo>
                  <a:pt x="126" y="217"/>
                  <a:pt x="117" y="214"/>
                  <a:pt x="111" y="220"/>
                </a:cubicBezTo>
                <a:cubicBezTo>
                  <a:pt x="105" y="226"/>
                  <a:pt x="108" y="235"/>
                  <a:pt x="111" y="245"/>
                </a:cubicBezTo>
                <a:cubicBezTo>
                  <a:pt x="115" y="255"/>
                  <a:pt x="118" y="266"/>
                  <a:pt x="110" y="273"/>
                </a:cubicBezTo>
                <a:cubicBezTo>
                  <a:pt x="103" y="281"/>
                  <a:pt x="92" y="278"/>
                  <a:pt x="82" y="274"/>
                </a:cubicBezTo>
                <a:cubicBezTo>
                  <a:pt x="72" y="271"/>
                  <a:pt x="63" y="268"/>
                  <a:pt x="57" y="274"/>
                </a:cubicBezTo>
                <a:cubicBezTo>
                  <a:pt x="51" y="280"/>
                  <a:pt x="54" y="289"/>
                  <a:pt x="57" y="299"/>
                </a:cubicBezTo>
                <a:cubicBezTo>
                  <a:pt x="60" y="309"/>
                  <a:pt x="64" y="320"/>
                  <a:pt x="56" y="328"/>
                </a:cubicBezTo>
                <a:cubicBezTo>
                  <a:pt x="48" y="335"/>
                  <a:pt x="38" y="332"/>
                  <a:pt x="27" y="329"/>
                </a:cubicBezTo>
                <a:cubicBezTo>
                  <a:pt x="18" y="326"/>
                  <a:pt x="9" y="323"/>
                  <a:pt x="3"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7" y="279"/>
                  <a:pt x="54" y="272"/>
                </a:cubicBezTo>
                <a:cubicBezTo>
                  <a:pt x="62" y="264"/>
                  <a:pt x="73" y="267"/>
                  <a:pt x="83" y="271"/>
                </a:cubicBezTo>
                <a:cubicBezTo>
                  <a:pt x="92" y="274"/>
                  <a:pt x="101" y="276"/>
                  <a:pt x="107" y="271"/>
                </a:cubicBezTo>
                <a:cubicBezTo>
                  <a:pt x="113" y="265"/>
                  <a:pt x="111" y="255"/>
                  <a:pt x="108" y="246"/>
                </a:cubicBezTo>
                <a:cubicBezTo>
                  <a:pt x="104" y="236"/>
                  <a:pt x="101" y="225"/>
                  <a:pt x="109" y="217"/>
                </a:cubicBezTo>
                <a:cubicBezTo>
                  <a:pt x="116" y="210"/>
                  <a:pt x="127" y="213"/>
                  <a:pt x="137" y="216"/>
                </a:cubicBezTo>
                <a:cubicBezTo>
                  <a:pt x="147" y="219"/>
                  <a:pt x="156" y="222"/>
                  <a:pt x="162" y="216"/>
                </a:cubicBezTo>
                <a:cubicBezTo>
                  <a:pt x="168" y="210"/>
                  <a:pt x="165" y="201"/>
                  <a:pt x="162" y="192"/>
                </a:cubicBezTo>
                <a:cubicBezTo>
                  <a:pt x="159" y="181"/>
                  <a:pt x="155" y="171"/>
                  <a:pt x="163" y="163"/>
                </a:cubicBezTo>
                <a:cubicBezTo>
                  <a:pt x="171" y="155"/>
                  <a:pt x="181" y="159"/>
                  <a:pt x="192" y="162"/>
                </a:cubicBezTo>
                <a:cubicBezTo>
                  <a:pt x="201" y="165"/>
                  <a:pt x="210" y="168"/>
                  <a:pt x="216" y="162"/>
                </a:cubicBezTo>
                <a:cubicBezTo>
                  <a:pt x="222" y="156"/>
                  <a:pt x="219" y="147"/>
                  <a:pt x="216" y="137"/>
                </a:cubicBezTo>
                <a:cubicBezTo>
                  <a:pt x="213" y="127"/>
                  <a:pt x="210" y="116"/>
                  <a:pt x="217" y="109"/>
                </a:cubicBezTo>
                <a:cubicBezTo>
                  <a:pt x="225" y="101"/>
                  <a:pt x="236" y="104"/>
                  <a:pt x="246" y="107"/>
                </a:cubicBezTo>
                <a:cubicBezTo>
                  <a:pt x="256" y="110"/>
                  <a:pt x="265" y="113"/>
                  <a:pt x="271" y="107"/>
                </a:cubicBezTo>
                <a:cubicBezTo>
                  <a:pt x="277" y="101"/>
                  <a:pt x="274" y="92"/>
                  <a:pt x="271" y="83"/>
                </a:cubicBezTo>
                <a:cubicBezTo>
                  <a:pt x="267" y="72"/>
                  <a:pt x="264" y="62"/>
                  <a:pt x="272" y="54"/>
                </a:cubicBezTo>
                <a:cubicBezTo>
                  <a:pt x="279" y="47"/>
                  <a:pt x="290" y="50"/>
                  <a:pt x="300" y="53"/>
                </a:cubicBezTo>
                <a:cubicBezTo>
                  <a:pt x="310" y="56"/>
                  <a:pt x="319" y="59"/>
                  <a:pt x="325" y="53"/>
                </a:cubicBezTo>
                <a:cubicBezTo>
                  <a:pt x="331" y="47"/>
                  <a:pt x="328" y="38"/>
                  <a:pt x="325" y="28"/>
                </a:cubicBezTo>
                <a:cubicBezTo>
                  <a:pt x="322" y="18"/>
                  <a:pt x="318" y="7"/>
                  <a:pt x="326" y="0"/>
                </a:cubicBezTo>
                <a:cubicBezTo>
                  <a:pt x="329" y="3"/>
                  <a:pt x="329" y="3"/>
                  <a:pt x="329" y="3"/>
                </a:cubicBezTo>
                <a:cubicBezTo>
                  <a:pt x="323" y="9"/>
                  <a:pt x="326" y="18"/>
                  <a:pt x="329" y="27"/>
                </a:cubicBezTo>
                <a:cubicBezTo>
                  <a:pt x="332" y="38"/>
                  <a:pt x="335" y="48"/>
                  <a:pt x="328" y="56"/>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 name="Freeform 22"/>
          <p:cNvSpPr/>
          <p:nvPr/>
        </p:nvSpPr>
        <p:spPr bwMode="auto">
          <a:xfrm>
            <a:off x="9072562" y="5445579"/>
            <a:ext cx="657225" cy="654050"/>
          </a:xfrm>
          <a:custGeom>
            <a:avLst/>
            <a:gdLst>
              <a:gd name="T0" fmla="*/ 8 w 336"/>
              <a:gd name="T1" fmla="*/ 279 h 335"/>
              <a:gd name="T2" fmla="*/ 37 w 336"/>
              <a:gd name="T3" fmla="*/ 278 h 335"/>
              <a:gd name="T4" fmla="*/ 61 w 336"/>
              <a:gd name="T5" fmla="*/ 278 h 335"/>
              <a:gd name="T6" fmla="*/ 61 w 336"/>
              <a:gd name="T7" fmla="*/ 253 h 335"/>
              <a:gd name="T8" fmla="*/ 63 w 336"/>
              <a:gd name="T9" fmla="*/ 225 h 335"/>
              <a:gd name="T10" fmla="*/ 91 w 336"/>
              <a:gd name="T11" fmla="*/ 224 h 335"/>
              <a:gd name="T12" fmla="*/ 116 w 336"/>
              <a:gd name="T13" fmla="*/ 224 h 335"/>
              <a:gd name="T14" fmla="*/ 116 w 336"/>
              <a:gd name="T15" fmla="*/ 199 h 335"/>
              <a:gd name="T16" fmla="*/ 117 w 336"/>
              <a:gd name="T17" fmla="*/ 170 h 335"/>
              <a:gd name="T18" fmla="*/ 146 w 336"/>
              <a:gd name="T19" fmla="*/ 169 h 335"/>
              <a:gd name="T20" fmla="*/ 170 w 336"/>
              <a:gd name="T21" fmla="*/ 169 h 335"/>
              <a:gd name="T22" fmla="*/ 170 w 336"/>
              <a:gd name="T23" fmla="*/ 145 h 335"/>
              <a:gd name="T24" fmla="*/ 171 w 336"/>
              <a:gd name="T25" fmla="*/ 116 h 335"/>
              <a:gd name="T26" fmla="*/ 200 w 336"/>
              <a:gd name="T27" fmla="*/ 115 h 335"/>
              <a:gd name="T28" fmla="*/ 225 w 336"/>
              <a:gd name="T29" fmla="*/ 115 h 335"/>
              <a:gd name="T30" fmla="*/ 225 w 336"/>
              <a:gd name="T31" fmla="*/ 90 h 335"/>
              <a:gd name="T32" fmla="*/ 226 w 336"/>
              <a:gd name="T33" fmla="*/ 62 h 335"/>
              <a:gd name="T34" fmla="*/ 254 w 336"/>
              <a:gd name="T35" fmla="*/ 61 h 335"/>
              <a:gd name="T36" fmla="*/ 279 w 336"/>
              <a:gd name="T37" fmla="*/ 60 h 335"/>
              <a:gd name="T38" fmla="*/ 279 w 336"/>
              <a:gd name="T39" fmla="*/ 36 h 335"/>
              <a:gd name="T40" fmla="*/ 280 w 336"/>
              <a:gd name="T41" fmla="*/ 7 h 335"/>
              <a:gd name="T42" fmla="*/ 309 w 336"/>
              <a:gd name="T43" fmla="*/ 6 h 335"/>
              <a:gd name="T44" fmla="*/ 333 w 336"/>
              <a:gd name="T45" fmla="*/ 6 h 335"/>
              <a:gd name="T46" fmla="*/ 336 w 336"/>
              <a:gd name="T47" fmla="*/ 9 h 335"/>
              <a:gd name="T48" fmla="*/ 307 w 336"/>
              <a:gd name="T49" fmla="*/ 10 h 335"/>
              <a:gd name="T50" fmla="*/ 283 w 336"/>
              <a:gd name="T51" fmla="*/ 10 h 335"/>
              <a:gd name="T52" fmla="*/ 283 w 336"/>
              <a:gd name="T53" fmla="*/ 35 h 335"/>
              <a:gd name="T54" fmla="*/ 282 w 336"/>
              <a:gd name="T55" fmla="*/ 63 h 335"/>
              <a:gd name="T56" fmla="*/ 253 w 336"/>
              <a:gd name="T57" fmla="*/ 64 h 335"/>
              <a:gd name="T58" fmla="*/ 228 w 336"/>
              <a:gd name="T59" fmla="*/ 64 h 335"/>
              <a:gd name="T60" fmla="*/ 228 w 336"/>
              <a:gd name="T61" fmla="*/ 89 h 335"/>
              <a:gd name="T62" fmla="*/ 227 w 336"/>
              <a:gd name="T63" fmla="*/ 118 h 335"/>
              <a:gd name="T64" fmla="*/ 199 w 336"/>
              <a:gd name="T65" fmla="*/ 119 h 335"/>
              <a:gd name="T66" fmla="*/ 174 w 336"/>
              <a:gd name="T67" fmla="*/ 119 h 335"/>
              <a:gd name="T68" fmla="*/ 174 w 336"/>
              <a:gd name="T69" fmla="*/ 143 h 335"/>
              <a:gd name="T70" fmla="*/ 173 w 336"/>
              <a:gd name="T71" fmla="*/ 172 h 335"/>
              <a:gd name="T72" fmla="*/ 144 w 336"/>
              <a:gd name="T73" fmla="*/ 173 h 335"/>
              <a:gd name="T74" fmla="*/ 120 w 336"/>
              <a:gd name="T75" fmla="*/ 173 h 335"/>
              <a:gd name="T76" fmla="*/ 120 w 336"/>
              <a:gd name="T77" fmla="*/ 198 h 335"/>
              <a:gd name="T78" fmla="*/ 119 w 336"/>
              <a:gd name="T79" fmla="*/ 226 h 335"/>
              <a:gd name="T80" fmla="*/ 90 w 336"/>
              <a:gd name="T81" fmla="*/ 227 h 335"/>
              <a:gd name="T82" fmla="*/ 65 w 336"/>
              <a:gd name="T83" fmla="*/ 228 h 335"/>
              <a:gd name="T84" fmla="*/ 65 w 336"/>
              <a:gd name="T85" fmla="*/ 252 h 335"/>
              <a:gd name="T86" fmla="*/ 64 w 336"/>
              <a:gd name="T87" fmla="*/ 281 h 335"/>
              <a:gd name="T88" fmla="*/ 36 w 336"/>
              <a:gd name="T89" fmla="*/ 282 h 335"/>
              <a:gd name="T90" fmla="*/ 11 w 336"/>
              <a:gd name="T91" fmla="*/ 282 h 335"/>
              <a:gd name="T92" fmla="*/ 11 w 336"/>
              <a:gd name="T93" fmla="*/ 307 h 335"/>
              <a:gd name="T94" fmla="*/ 10 w 336"/>
              <a:gd name="T95" fmla="*/ 335 h 335"/>
              <a:gd name="T96" fmla="*/ 7 w 336"/>
              <a:gd name="T97" fmla="*/ 332 h 335"/>
              <a:gd name="T98" fmla="*/ 7 w 336"/>
              <a:gd name="T99" fmla="*/ 308 h 335"/>
              <a:gd name="T100" fmla="*/ 8 w 336"/>
              <a:gd name="T101" fmla="*/ 279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5">
                <a:moveTo>
                  <a:pt x="8" y="279"/>
                </a:moveTo>
                <a:cubicBezTo>
                  <a:pt x="16" y="271"/>
                  <a:pt x="26" y="275"/>
                  <a:pt x="37" y="278"/>
                </a:cubicBezTo>
                <a:cubicBezTo>
                  <a:pt x="46" y="281"/>
                  <a:pt x="55" y="284"/>
                  <a:pt x="61" y="278"/>
                </a:cubicBezTo>
                <a:cubicBezTo>
                  <a:pt x="67" y="272"/>
                  <a:pt x="64" y="263"/>
                  <a:pt x="61" y="253"/>
                </a:cubicBezTo>
                <a:cubicBezTo>
                  <a:pt x="58" y="243"/>
                  <a:pt x="55" y="232"/>
                  <a:pt x="63" y="225"/>
                </a:cubicBezTo>
                <a:cubicBezTo>
                  <a:pt x="70" y="217"/>
                  <a:pt x="81" y="220"/>
                  <a:pt x="91" y="224"/>
                </a:cubicBezTo>
                <a:cubicBezTo>
                  <a:pt x="101" y="227"/>
                  <a:pt x="110" y="230"/>
                  <a:pt x="116" y="224"/>
                </a:cubicBezTo>
                <a:cubicBezTo>
                  <a:pt x="122" y="218"/>
                  <a:pt x="119" y="209"/>
                  <a:pt x="116" y="199"/>
                </a:cubicBezTo>
                <a:cubicBezTo>
                  <a:pt x="113" y="189"/>
                  <a:pt x="109" y="178"/>
                  <a:pt x="117" y="170"/>
                </a:cubicBezTo>
                <a:cubicBezTo>
                  <a:pt x="125" y="163"/>
                  <a:pt x="135" y="166"/>
                  <a:pt x="146" y="169"/>
                </a:cubicBezTo>
                <a:cubicBezTo>
                  <a:pt x="155" y="172"/>
                  <a:pt x="164" y="175"/>
                  <a:pt x="170" y="169"/>
                </a:cubicBezTo>
                <a:cubicBezTo>
                  <a:pt x="176" y="163"/>
                  <a:pt x="173" y="154"/>
                  <a:pt x="170" y="145"/>
                </a:cubicBezTo>
                <a:cubicBezTo>
                  <a:pt x="167" y="134"/>
                  <a:pt x="164" y="124"/>
                  <a:pt x="171" y="116"/>
                </a:cubicBezTo>
                <a:cubicBezTo>
                  <a:pt x="179" y="108"/>
                  <a:pt x="190" y="112"/>
                  <a:pt x="200" y="115"/>
                </a:cubicBezTo>
                <a:cubicBezTo>
                  <a:pt x="209" y="118"/>
                  <a:pt x="219" y="121"/>
                  <a:pt x="225" y="115"/>
                </a:cubicBezTo>
                <a:cubicBezTo>
                  <a:pt x="230" y="109"/>
                  <a:pt x="228" y="100"/>
                  <a:pt x="225" y="90"/>
                </a:cubicBezTo>
                <a:cubicBezTo>
                  <a:pt x="221" y="80"/>
                  <a:pt x="218" y="69"/>
                  <a:pt x="226" y="62"/>
                </a:cubicBezTo>
                <a:cubicBezTo>
                  <a:pt x="233" y="54"/>
                  <a:pt x="244" y="57"/>
                  <a:pt x="254" y="61"/>
                </a:cubicBezTo>
                <a:cubicBezTo>
                  <a:pt x="264" y="64"/>
                  <a:pt x="273" y="66"/>
                  <a:pt x="279" y="60"/>
                </a:cubicBezTo>
                <a:cubicBezTo>
                  <a:pt x="285" y="55"/>
                  <a:pt x="282" y="45"/>
                  <a:pt x="279" y="36"/>
                </a:cubicBezTo>
                <a:cubicBezTo>
                  <a:pt x="276" y="26"/>
                  <a:pt x="272" y="15"/>
                  <a:pt x="280" y="7"/>
                </a:cubicBezTo>
                <a:cubicBezTo>
                  <a:pt x="288" y="0"/>
                  <a:pt x="298" y="3"/>
                  <a:pt x="309" y="6"/>
                </a:cubicBezTo>
                <a:cubicBezTo>
                  <a:pt x="318" y="9"/>
                  <a:pt x="327" y="12"/>
                  <a:pt x="333" y="6"/>
                </a:cubicBezTo>
                <a:cubicBezTo>
                  <a:pt x="336" y="9"/>
                  <a:pt x="336" y="9"/>
                  <a:pt x="336" y="9"/>
                </a:cubicBezTo>
                <a:cubicBezTo>
                  <a:pt x="328" y="17"/>
                  <a:pt x="318" y="13"/>
                  <a:pt x="307" y="10"/>
                </a:cubicBezTo>
                <a:cubicBezTo>
                  <a:pt x="298" y="7"/>
                  <a:pt x="289" y="4"/>
                  <a:pt x="283" y="10"/>
                </a:cubicBezTo>
                <a:cubicBezTo>
                  <a:pt x="277" y="16"/>
                  <a:pt x="280" y="25"/>
                  <a:pt x="283" y="35"/>
                </a:cubicBezTo>
                <a:cubicBezTo>
                  <a:pt x="286" y="45"/>
                  <a:pt x="289" y="56"/>
                  <a:pt x="282" y="63"/>
                </a:cubicBezTo>
                <a:cubicBezTo>
                  <a:pt x="274" y="71"/>
                  <a:pt x="263" y="68"/>
                  <a:pt x="253" y="64"/>
                </a:cubicBezTo>
                <a:cubicBezTo>
                  <a:pt x="243" y="61"/>
                  <a:pt x="234" y="58"/>
                  <a:pt x="228" y="64"/>
                </a:cubicBezTo>
                <a:cubicBezTo>
                  <a:pt x="222" y="70"/>
                  <a:pt x="225" y="79"/>
                  <a:pt x="228" y="89"/>
                </a:cubicBezTo>
                <a:cubicBezTo>
                  <a:pt x="232" y="99"/>
                  <a:pt x="235" y="110"/>
                  <a:pt x="227" y="118"/>
                </a:cubicBezTo>
                <a:cubicBezTo>
                  <a:pt x="220" y="125"/>
                  <a:pt x="209" y="122"/>
                  <a:pt x="199" y="119"/>
                </a:cubicBezTo>
                <a:cubicBezTo>
                  <a:pt x="189" y="116"/>
                  <a:pt x="180" y="113"/>
                  <a:pt x="174" y="119"/>
                </a:cubicBezTo>
                <a:cubicBezTo>
                  <a:pt x="168" y="125"/>
                  <a:pt x="171" y="134"/>
                  <a:pt x="174" y="143"/>
                </a:cubicBezTo>
                <a:cubicBezTo>
                  <a:pt x="177" y="154"/>
                  <a:pt x="181" y="164"/>
                  <a:pt x="173" y="172"/>
                </a:cubicBezTo>
                <a:cubicBezTo>
                  <a:pt x="165" y="180"/>
                  <a:pt x="155" y="176"/>
                  <a:pt x="144" y="173"/>
                </a:cubicBezTo>
                <a:cubicBezTo>
                  <a:pt x="135" y="170"/>
                  <a:pt x="126" y="167"/>
                  <a:pt x="120" y="173"/>
                </a:cubicBezTo>
                <a:cubicBezTo>
                  <a:pt x="114" y="179"/>
                  <a:pt x="117" y="188"/>
                  <a:pt x="120" y="198"/>
                </a:cubicBezTo>
                <a:cubicBezTo>
                  <a:pt x="123" y="208"/>
                  <a:pt x="126" y="219"/>
                  <a:pt x="119" y="226"/>
                </a:cubicBezTo>
                <a:cubicBezTo>
                  <a:pt x="111" y="234"/>
                  <a:pt x="100" y="231"/>
                  <a:pt x="90" y="227"/>
                </a:cubicBezTo>
                <a:cubicBezTo>
                  <a:pt x="80" y="224"/>
                  <a:pt x="71" y="222"/>
                  <a:pt x="65" y="228"/>
                </a:cubicBezTo>
                <a:cubicBezTo>
                  <a:pt x="59" y="233"/>
                  <a:pt x="62" y="243"/>
                  <a:pt x="65" y="252"/>
                </a:cubicBezTo>
                <a:cubicBezTo>
                  <a:pt x="68" y="262"/>
                  <a:pt x="72" y="273"/>
                  <a:pt x="64" y="281"/>
                </a:cubicBezTo>
                <a:cubicBezTo>
                  <a:pt x="57" y="288"/>
                  <a:pt x="46" y="285"/>
                  <a:pt x="36" y="282"/>
                </a:cubicBezTo>
                <a:cubicBezTo>
                  <a:pt x="26" y="279"/>
                  <a:pt x="17" y="276"/>
                  <a:pt x="11" y="282"/>
                </a:cubicBezTo>
                <a:cubicBezTo>
                  <a:pt x="5" y="288"/>
                  <a:pt x="8" y="297"/>
                  <a:pt x="11" y="307"/>
                </a:cubicBezTo>
                <a:cubicBezTo>
                  <a:pt x="14" y="317"/>
                  <a:pt x="17" y="328"/>
                  <a:pt x="10" y="335"/>
                </a:cubicBezTo>
                <a:cubicBezTo>
                  <a:pt x="7" y="332"/>
                  <a:pt x="7" y="332"/>
                  <a:pt x="7" y="332"/>
                </a:cubicBezTo>
                <a:cubicBezTo>
                  <a:pt x="13" y="326"/>
                  <a:pt x="10" y="317"/>
                  <a:pt x="7" y="308"/>
                </a:cubicBezTo>
                <a:cubicBezTo>
                  <a:pt x="4" y="297"/>
                  <a:pt x="0" y="287"/>
                  <a:pt x="8" y="279"/>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1" name="Freeform 23"/>
          <p:cNvSpPr/>
          <p:nvPr/>
        </p:nvSpPr>
        <p:spPr bwMode="auto">
          <a:xfrm>
            <a:off x="1982220" y="1624149"/>
            <a:ext cx="1489075" cy="1487488"/>
          </a:xfrm>
          <a:custGeom>
            <a:avLst/>
            <a:gdLst>
              <a:gd name="T0" fmla="*/ 726 w 762"/>
              <a:gd name="T1" fmla="*/ 36 h 762"/>
              <a:gd name="T2" fmla="*/ 726 w 762"/>
              <a:gd name="T3" fmla="*/ 163 h 762"/>
              <a:gd name="T4" fmla="*/ 163 w 762"/>
              <a:gd name="T5" fmla="*/ 727 h 762"/>
              <a:gd name="T6" fmla="*/ 35 w 762"/>
              <a:gd name="T7" fmla="*/ 727 h 762"/>
              <a:gd name="T8" fmla="*/ 35 w 762"/>
              <a:gd name="T9" fmla="*/ 727 h 762"/>
              <a:gd name="T10" fmla="*/ 35 w 762"/>
              <a:gd name="T11" fmla="*/ 599 h 762"/>
              <a:gd name="T12" fmla="*/ 599 w 762"/>
              <a:gd name="T13" fmla="*/ 36 h 762"/>
              <a:gd name="T14" fmla="*/ 726 w 762"/>
              <a:gd name="T15" fmla="*/ 36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6" y="36"/>
                </a:moveTo>
                <a:cubicBezTo>
                  <a:pt x="762" y="71"/>
                  <a:pt x="762" y="128"/>
                  <a:pt x="726" y="163"/>
                </a:cubicBezTo>
                <a:cubicBezTo>
                  <a:pt x="163" y="727"/>
                  <a:pt x="163" y="727"/>
                  <a:pt x="163" y="727"/>
                </a:cubicBezTo>
                <a:cubicBezTo>
                  <a:pt x="127" y="762"/>
                  <a:pt x="70" y="762"/>
                  <a:pt x="35" y="727"/>
                </a:cubicBezTo>
                <a:cubicBezTo>
                  <a:pt x="35" y="727"/>
                  <a:pt x="35" y="727"/>
                  <a:pt x="35" y="727"/>
                </a:cubicBezTo>
                <a:cubicBezTo>
                  <a:pt x="0" y="692"/>
                  <a:pt x="0" y="635"/>
                  <a:pt x="35" y="599"/>
                </a:cubicBezTo>
                <a:cubicBezTo>
                  <a:pt x="599" y="36"/>
                  <a:pt x="599" y="36"/>
                  <a:pt x="599" y="36"/>
                </a:cubicBezTo>
                <a:cubicBezTo>
                  <a:pt x="634" y="0"/>
                  <a:pt x="691" y="0"/>
                  <a:pt x="726" y="36"/>
                </a:cubicBezTo>
                <a:close/>
              </a:path>
            </a:pathLst>
          </a:custGeom>
          <a:solidFill>
            <a:schemeClr val="accent3">
              <a:lumMod val="40000"/>
              <a:lumOff val="60000"/>
            </a:schemeClr>
          </a:solidFill>
          <a:ln>
            <a:noFill/>
          </a:ln>
        </p:spPr>
        <p:txBody>
          <a:bodyPr vert="horz" wrap="square" lIns="91440" tIns="45720" rIns="91440" bIns="45720" numCol="1" anchor="t" anchorCtr="0" compatLnSpc="1"/>
          <a:lstStyle/>
          <a:p>
            <a:endParaRPr lang="zh-CN" altLang="en-US"/>
          </a:p>
        </p:txBody>
      </p:sp>
      <p:sp>
        <p:nvSpPr>
          <p:cNvPr id="12" name="Freeform 24"/>
          <p:cNvSpPr/>
          <p:nvPr/>
        </p:nvSpPr>
        <p:spPr bwMode="auto">
          <a:xfrm>
            <a:off x="3686403" y="1411607"/>
            <a:ext cx="893763" cy="890588"/>
          </a:xfrm>
          <a:custGeom>
            <a:avLst/>
            <a:gdLst>
              <a:gd name="T0" fmla="*/ 422 w 457"/>
              <a:gd name="T1" fmla="*/ 35 h 456"/>
              <a:gd name="T2" fmla="*/ 422 w 457"/>
              <a:gd name="T3" fmla="*/ 162 h 456"/>
              <a:gd name="T4" fmla="*/ 163 w 457"/>
              <a:gd name="T5" fmla="*/ 421 h 456"/>
              <a:gd name="T6" fmla="*/ 35 w 457"/>
              <a:gd name="T7" fmla="*/ 421 h 456"/>
              <a:gd name="T8" fmla="*/ 35 w 457"/>
              <a:gd name="T9" fmla="*/ 421 h 456"/>
              <a:gd name="T10" fmla="*/ 35 w 457"/>
              <a:gd name="T11" fmla="*/ 294 h 456"/>
              <a:gd name="T12" fmla="*/ 294 w 457"/>
              <a:gd name="T13" fmla="*/ 35 h 456"/>
              <a:gd name="T14" fmla="*/ 422 w 457"/>
              <a:gd name="T15" fmla="*/ 35 h 4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7" h="456">
                <a:moveTo>
                  <a:pt x="422" y="35"/>
                </a:moveTo>
                <a:cubicBezTo>
                  <a:pt x="457" y="70"/>
                  <a:pt x="457" y="127"/>
                  <a:pt x="422" y="162"/>
                </a:cubicBezTo>
                <a:cubicBezTo>
                  <a:pt x="163" y="421"/>
                  <a:pt x="163" y="421"/>
                  <a:pt x="163" y="421"/>
                </a:cubicBezTo>
                <a:cubicBezTo>
                  <a:pt x="128" y="456"/>
                  <a:pt x="70" y="456"/>
                  <a:pt x="35" y="421"/>
                </a:cubicBezTo>
                <a:cubicBezTo>
                  <a:pt x="35" y="421"/>
                  <a:pt x="35" y="421"/>
                  <a:pt x="35" y="421"/>
                </a:cubicBezTo>
                <a:cubicBezTo>
                  <a:pt x="0" y="386"/>
                  <a:pt x="0" y="329"/>
                  <a:pt x="35" y="294"/>
                </a:cubicBezTo>
                <a:cubicBezTo>
                  <a:pt x="294" y="35"/>
                  <a:pt x="294" y="35"/>
                  <a:pt x="294" y="35"/>
                </a:cubicBezTo>
                <a:cubicBezTo>
                  <a:pt x="329" y="0"/>
                  <a:pt x="386" y="0"/>
                  <a:pt x="422" y="35"/>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4" name="Freeform 26"/>
          <p:cNvSpPr/>
          <p:nvPr/>
        </p:nvSpPr>
        <p:spPr bwMode="auto">
          <a:xfrm>
            <a:off x="10263187" y="4295775"/>
            <a:ext cx="1257300" cy="1257300"/>
          </a:xfrm>
          <a:custGeom>
            <a:avLst/>
            <a:gdLst>
              <a:gd name="T0" fmla="*/ 608 w 643"/>
              <a:gd name="T1" fmla="*/ 35 h 644"/>
              <a:gd name="T2" fmla="*/ 608 w 643"/>
              <a:gd name="T3" fmla="*/ 163 h 644"/>
              <a:gd name="T4" fmla="*/ 162 w 643"/>
              <a:gd name="T5" fmla="*/ 609 h 644"/>
              <a:gd name="T6" fmla="*/ 35 w 643"/>
              <a:gd name="T7" fmla="*/ 609 h 644"/>
              <a:gd name="T8" fmla="*/ 35 w 643"/>
              <a:gd name="T9" fmla="*/ 609 h 644"/>
              <a:gd name="T10" fmla="*/ 35 w 643"/>
              <a:gd name="T11" fmla="*/ 481 h 644"/>
              <a:gd name="T12" fmla="*/ 480 w 643"/>
              <a:gd name="T13" fmla="*/ 35 h 644"/>
              <a:gd name="T14" fmla="*/ 608 w 643"/>
              <a:gd name="T15" fmla="*/ 35 h 6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644">
                <a:moveTo>
                  <a:pt x="608" y="35"/>
                </a:moveTo>
                <a:cubicBezTo>
                  <a:pt x="643" y="71"/>
                  <a:pt x="643" y="128"/>
                  <a:pt x="608" y="163"/>
                </a:cubicBezTo>
                <a:cubicBezTo>
                  <a:pt x="162" y="609"/>
                  <a:pt x="162" y="609"/>
                  <a:pt x="162" y="609"/>
                </a:cubicBezTo>
                <a:cubicBezTo>
                  <a:pt x="127" y="644"/>
                  <a:pt x="70" y="644"/>
                  <a:pt x="35" y="609"/>
                </a:cubicBezTo>
                <a:cubicBezTo>
                  <a:pt x="35" y="609"/>
                  <a:pt x="35" y="609"/>
                  <a:pt x="35" y="609"/>
                </a:cubicBezTo>
                <a:cubicBezTo>
                  <a:pt x="0" y="573"/>
                  <a:pt x="0" y="516"/>
                  <a:pt x="35" y="481"/>
                </a:cubicBezTo>
                <a:cubicBezTo>
                  <a:pt x="480" y="35"/>
                  <a:pt x="480" y="35"/>
                  <a:pt x="480" y="35"/>
                </a:cubicBezTo>
                <a:cubicBezTo>
                  <a:pt x="516" y="0"/>
                  <a:pt x="573" y="0"/>
                  <a:pt x="608" y="35"/>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5" name="Freeform 27"/>
          <p:cNvSpPr/>
          <p:nvPr/>
        </p:nvSpPr>
        <p:spPr bwMode="auto">
          <a:xfrm>
            <a:off x="1878240" y="1219520"/>
            <a:ext cx="401638" cy="403225"/>
          </a:xfrm>
          <a:custGeom>
            <a:avLst/>
            <a:gdLst>
              <a:gd name="T0" fmla="*/ 169 w 206"/>
              <a:gd name="T1" fmla="*/ 36 h 206"/>
              <a:gd name="T2" fmla="*/ 169 w 206"/>
              <a:gd name="T3" fmla="*/ 169 h 206"/>
              <a:gd name="T4" fmla="*/ 36 w 206"/>
              <a:gd name="T5" fmla="*/ 169 h 206"/>
              <a:gd name="T6" fmla="*/ 36 w 206"/>
              <a:gd name="T7" fmla="*/ 36 h 206"/>
              <a:gd name="T8" fmla="*/ 169 w 206"/>
              <a:gd name="T9" fmla="*/ 36 h 206"/>
            </a:gdLst>
            <a:ahLst/>
            <a:cxnLst>
              <a:cxn ang="0">
                <a:pos x="T0" y="T1"/>
              </a:cxn>
              <a:cxn ang="0">
                <a:pos x="T2" y="T3"/>
              </a:cxn>
              <a:cxn ang="0">
                <a:pos x="T4" y="T5"/>
              </a:cxn>
              <a:cxn ang="0">
                <a:pos x="T6" y="T7"/>
              </a:cxn>
              <a:cxn ang="0">
                <a:pos x="T8" y="T9"/>
              </a:cxn>
            </a:cxnLst>
            <a:rect l="0" t="0" r="r" b="b"/>
            <a:pathLst>
              <a:path w="206" h="206">
                <a:moveTo>
                  <a:pt x="169" y="36"/>
                </a:moveTo>
                <a:cubicBezTo>
                  <a:pt x="206" y="73"/>
                  <a:pt x="206" y="132"/>
                  <a:pt x="169" y="169"/>
                </a:cubicBezTo>
                <a:cubicBezTo>
                  <a:pt x="132" y="206"/>
                  <a:pt x="73" y="206"/>
                  <a:pt x="36" y="169"/>
                </a:cubicBezTo>
                <a:cubicBezTo>
                  <a:pt x="0" y="132"/>
                  <a:pt x="0" y="73"/>
                  <a:pt x="36" y="36"/>
                </a:cubicBezTo>
                <a:cubicBezTo>
                  <a:pt x="73" y="0"/>
                  <a:pt x="132" y="0"/>
                  <a:pt x="169" y="36"/>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8" name="Freeform 28"/>
          <p:cNvSpPr/>
          <p:nvPr/>
        </p:nvSpPr>
        <p:spPr bwMode="auto">
          <a:xfrm>
            <a:off x="3388745" y="1293949"/>
            <a:ext cx="401638" cy="401638"/>
          </a:xfrm>
          <a:custGeom>
            <a:avLst/>
            <a:gdLst>
              <a:gd name="T0" fmla="*/ 169 w 205"/>
              <a:gd name="T1" fmla="*/ 36 h 206"/>
              <a:gd name="T2" fmla="*/ 169 w 205"/>
              <a:gd name="T3" fmla="*/ 169 h 206"/>
              <a:gd name="T4" fmla="*/ 36 w 205"/>
              <a:gd name="T5" fmla="*/ 169 h 206"/>
              <a:gd name="T6" fmla="*/ 36 w 205"/>
              <a:gd name="T7" fmla="*/ 36 h 206"/>
              <a:gd name="T8" fmla="*/ 169 w 205"/>
              <a:gd name="T9" fmla="*/ 36 h 206"/>
            </a:gdLst>
            <a:ahLst/>
            <a:cxnLst>
              <a:cxn ang="0">
                <a:pos x="T0" y="T1"/>
              </a:cxn>
              <a:cxn ang="0">
                <a:pos x="T2" y="T3"/>
              </a:cxn>
              <a:cxn ang="0">
                <a:pos x="T4" y="T5"/>
              </a:cxn>
              <a:cxn ang="0">
                <a:pos x="T6" y="T7"/>
              </a:cxn>
              <a:cxn ang="0">
                <a:pos x="T8" y="T9"/>
              </a:cxn>
            </a:cxnLst>
            <a:rect l="0" t="0" r="r" b="b"/>
            <a:pathLst>
              <a:path w="205" h="206">
                <a:moveTo>
                  <a:pt x="169" y="36"/>
                </a:moveTo>
                <a:cubicBezTo>
                  <a:pt x="205" y="73"/>
                  <a:pt x="205" y="132"/>
                  <a:pt x="169" y="169"/>
                </a:cubicBezTo>
                <a:cubicBezTo>
                  <a:pt x="132" y="206"/>
                  <a:pt x="73" y="206"/>
                  <a:pt x="36" y="169"/>
                </a:cubicBezTo>
                <a:cubicBezTo>
                  <a:pt x="0" y="132"/>
                  <a:pt x="0" y="73"/>
                  <a:pt x="36" y="36"/>
                </a:cubicBezTo>
                <a:cubicBezTo>
                  <a:pt x="73" y="0"/>
                  <a:pt x="132" y="0"/>
                  <a:pt x="169" y="36"/>
                </a:cubicBezTo>
                <a:close/>
              </a:path>
            </a:pathLst>
          </a:custGeom>
          <a:solidFill>
            <a:schemeClr val="accent3">
              <a:lumMod val="40000"/>
              <a:lumOff val="60000"/>
            </a:schemeClr>
          </a:solidFill>
          <a:ln>
            <a:noFill/>
          </a:ln>
        </p:spPr>
        <p:txBody>
          <a:bodyPr vert="horz" wrap="square" lIns="91440" tIns="45720" rIns="91440" bIns="45720" numCol="1" anchor="t" anchorCtr="0" compatLnSpc="1"/>
          <a:lstStyle/>
          <a:p>
            <a:endParaRPr lang="zh-CN" altLang="en-US"/>
          </a:p>
        </p:txBody>
      </p:sp>
      <p:sp>
        <p:nvSpPr>
          <p:cNvPr id="19" name="Freeform 29"/>
          <p:cNvSpPr/>
          <p:nvPr/>
        </p:nvSpPr>
        <p:spPr bwMode="auto">
          <a:xfrm>
            <a:off x="9907587" y="5491162"/>
            <a:ext cx="403225" cy="401638"/>
          </a:xfrm>
          <a:custGeom>
            <a:avLst/>
            <a:gdLst>
              <a:gd name="T0" fmla="*/ 169 w 206"/>
              <a:gd name="T1" fmla="*/ 36 h 206"/>
              <a:gd name="T2" fmla="*/ 169 w 206"/>
              <a:gd name="T3" fmla="*/ 169 h 206"/>
              <a:gd name="T4" fmla="*/ 36 w 206"/>
              <a:gd name="T5" fmla="*/ 169 h 206"/>
              <a:gd name="T6" fmla="*/ 36 w 206"/>
              <a:gd name="T7" fmla="*/ 36 h 206"/>
              <a:gd name="T8" fmla="*/ 169 w 206"/>
              <a:gd name="T9" fmla="*/ 36 h 206"/>
            </a:gdLst>
            <a:ahLst/>
            <a:cxnLst>
              <a:cxn ang="0">
                <a:pos x="T0" y="T1"/>
              </a:cxn>
              <a:cxn ang="0">
                <a:pos x="T2" y="T3"/>
              </a:cxn>
              <a:cxn ang="0">
                <a:pos x="T4" y="T5"/>
              </a:cxn>
              <a:cxn ang="0">
                <a:pos x="T6" y="T7"/>
              </a:cxn>
              <a:cxn ang="0">
                <a:pos x="T8" y="T9"/>
              </a:cxn>
            </a:cxnLst>
            <a:rect l="0" t="0" r="r" b="b"/>
            <a:pathLst>
              <a:path w="206" h="206">
                <a:moveTo>
                  <a:pt x="169" y="36"/>
                </a:moveTo>
                <a:cubicBezTo>
                  <a:pt x="206" y="73"/>
                  <a:pt x="206" y="132"/>
                  <a:pt x="169" y="169"/>
                </a:cubicBezTo>
                <a:cubicBezTo>
                  <a:pt x="132" y="206"/>
                  <a:pt x="73" y="206"/>
                  <a:pt x="36" y="169"/>
                </a:cubicBezTo>
                <a:cubicBezTo>
                  <a:pt x="0" y="132"/>
                  <a:pt x="0" y="73"/>
                  <a:pt x="36" y="36"/>
                </a:cubicBezTo>
                <a:cubicBezTo>
                  <a:pt x="73" y="0"/>
                  <a:pt x="132" y="0"/>
                  <a:pt x="169" y="36"/>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6" name="日期占位符 5"/>
          <p:cNvSpPr>
            <a:spLocks noGrp="1"/>
          </p:cNvSpPr>
          <p:nvPr>
            <p:ph type="dt" sz="half" idx="10"/>
          </p:nvPr>
        </p:nvSpPr>
        <p:spPr/>
        <p:txBody>
          <a:bodyPr/>
          <a:lstStyle/>
          <a:p>
            <a:fld id="{6489D9C7-5DC6-4263-87FF-7C99F6FB63C3}" type="datetime1">
              <a:rPr lang="zh-CN" altLang="en-US" smtClean="0"/>
            </a:fld>
            <a:endParaRPr lang="zh-CN" altLang="en-US"/>
          </a:p>
        </p:txBody>
      </p:sp>
      <p:sp>
        <p:nvSpPr>
          <p:cNvPr id="7" name="页脚占位符 6"/>
          <p:cNvSpPr>
            <a:spLocks noGrp="1"/>
          </p:cNvSpPr>
          <p:nvPr>
            <p:ph type="ftr" sz="quarter" idx="11"/>
          </p:nvPr>
        </p:nvSpPr>
        <p:spPr/>
        <p:txBody>
          <a:bodyPr/>
          <a:lstStyle>
            <a:lvl1pPr>
              <a:defRPr/>
            </a:lvl1pPr>
          </a:lstStyle>
          <a:p>
            <a:r>
              <a:rPr lang="en-US" altLang="zh-CN"/>
              <a:t>www.wps.cn</a:t>
            </a:r>
            <a:endParaRPr lang="zh-CN" altLang="en-US"/>
          </a:p>
        </p:txBody>
      </p:sp>
      <p:sp>
        <p:nvSpPr>
          <p:cNvPr id="8" name="灯片编号占位符 7"/>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showMasterSp="0" userDrawn="1">
  <p:cSld name="末尾幻灯片">
    <p:bg>
      <p:bgRef idx="1001">
        <a:schemeClr val="bg1"/>
      </p:bgRef>
    </p:bg>
    <p:spTree>
      <p:nvGrpSpPr>
        <p:cNvPr id="1" name=""/>
        <p:cNvGrpSpPr/>
        <p:nvPr/>
      </p:nvGrpSpPr>
      <p:grpSpPr>
        <a:xfrm>
          <a:off x="0" y="0"/>
          <a:ext cx="0" cy="0"/>
          <a:chOff x="0" y="0"/>
          <a:chExt cx="0" cy="0"/>
        </a:xfrm>
      </p:grpSpPr>
      <p:sp>
        <p:nvSpPr>
          <p:cNvPr id="24" name="矩形 23"/>
          <p:cNvSpPr/>
          <p:nvPr/>
        </p:nvSpPr>
        <p:spPr>
          <a:xfrm>
            <a:off x="0" y="0"/>
            <a:ext cx="12192000" cy="6858000"/>
          </a:xfrm>
          <a:prstGeom prst="rect">
            <a:avLst/>
          </a:prstGeom>
          <a:solidFill>
            <a:schemeClr val="tx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25"/>
          <p:cNvSpPr/>
          <p:nvPr/>
        </p:nvSpPr>
        <p:spPr bwMode="auto">
          <a:xfrm>
            <a:off x="630692" y="1649412"/>
            <a:ext cx="1257300" cy="1257300"/>
          </a:xfrm>
          <a:custGeom>
            <a:avLst/>
            <a:gdLst>
              <a:gd name="T0" fmla="*/ 608 w 643"/>
              <a:gd name="T1" fmla="*/ 35 h 644"/>
              <a:gd name="T2" fmla="*/ 608 w 643"/>
              <a:gd name="T3" fmla="*/ 163 h 644"/>
              <a:gd name="T4" fmla="*/ 163 w 643"/>
              <a:gd name="T5" fmla="*/ 609 h 644"/>
              <a:gd name="T6" fmla="*/ 35 w 643"/>
              <a:gd name="T7" fmla="*/ 609 h 644"/>
              <a:gd name="T8" fmla="*/ 35 w 643"/>
              <a:gd name="T9" fmla="*/ 609 h 644"/>
              <a:gd name="T10" fmla="*/ 35 w 643"/>
              <a:gd name="T11" fmla="*/ 481 h 644"/>
              <a:gd name="T12" fmla="*/ 480 w 643"/>
              <a:gd name="T13" fmla="*/ 35 h 644"/>
              <a:gd name="T14" fmla="*/ 608 w 643"/>
              <a:gd name="T15" fmla="*/ 35 h 6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644">
                <a:moveTo>
                  <a:pt x="608" y="35"/>
                </a:moveTo>
                <a:cubicBezTo>
                  <a:pt x="643" y="71"/>
                  <a:pt x="643" y="128"/>
                  <a:pt x="608" y="163"/>
                </a:cubicBezTo>
                <a:cubicBezTo>
                  <a:pt x="163" y="609"/>
                  <a:pt x="163" y="609"/>
                  <a:pt x="163" y="609"/>
                </a:cubicBezTo>
                <a:cubicBezTo>
                  <a:pt x="127" y="644"/>
                  <a:pt x="70" y="644"/>
                  <a:pt x="35" y="609"/>
                </a:cubicBezTo>
                <a:cubicBezTo>
                  <a:pt x="35" y="609"/>
                  <a:pt x="35" y="609"/>
                  <a:pt x="35" y="609"/>
                </a:cubicBezTo>
                <a:cubicBezTo>
                  <a:pt x="0" y="573"/>
                  <a:pt x="0" y="516"/>
                  <a:pt x="35" y="481"/>
                </a:cubicBezTo>
                <a:cubicBezTo>
                  <a:pt x="480" y="35"/>
                  <a:pt x="480" y="35"/>
                  <a:pt x="480" y="35"/>
                </a:cubicBezTo>
                <a:cubicBezTo>
                  <a:pt x="516" y="0"/>
                  <a:pt x="573" y="0"/>
                  <a:pt x="608" y="35"/>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2" name="Rectangle 20"/>
          <p:cNvSpPr>
            <a:spLocks noChangeArrowheads="1"/>
          </p:cNvSpPr>
          <p:nvPr/>
        </p:nvSpPr>
        <p:spPr bwMode="auto">
          <a:xfrm>
            <a:off x="1760738" y="2124075"/>
            <a:ext cx="8670524" cy="2857500"/>
          </a:xfrm>
          <a:prstGeom prst="rect">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16" name="Freeform 21"/>
          <p:cNvSpPr/>
          <p:nvPr/>
        </p:nvSpPr>
        <p:spPr bwMode="auto">
          <a:xfrm>
            <a:off x="1997982" y="1797050"/>
            <a:ext cx="654050" cy="654050"/>
          </a:xfrm>
          <a:custGeom>
            <a:avLst/>
            <a:gdLst>
              <a:gd name="T0" fmla="*/ 328 w 335"/>
              <a:gd name="T1" fmla="*/ 56 h 335"/>
              <a:gd name="T2" fmla="*/ 299 w 335"/>
              <a:gd name="T3" fmla="*/ 57 h 335"/>
              <a:gd name="T4" fmla="*/ 274 w 335"/>
              <a:gd name="T5" fmla="*/ 57 h 335"/>
              <a:gd name="T6" fmla="*/ 274 w 335"/>
              <a:gd name="T7" fmla="*/ 82 h 335"/>
              <a:gd name="T8" fmla="*/ 273 w 335"/>
              <a:gd name="T9" fmla="*/ 110 h 335"/>
              <a:gd name="T10" fmla="*/ 245 w 335"/>
              <a:gd name="T11" fmla="*/ 111 h 335"/>
              <a:gd name="T12" fmla="*/ 220 w 335"/>
              <a:gd name="T13" fmla="*/ 111 h 335"/>
              <a:gd name="T14" fmla="*/ 220 w 335"/>
              <a:gd name="T15" fmla="*/ 136 h 335"/>
              <a:gd name="T16" fmla="*/ 219 w 335"/>
              <a:gd name="T17" fmla="*/ 165 h 335"/>
              <a:gd name="T18" fmla="*/ 190 w 335"/>
              <a:gd name="T19" fmla="*/ 166 h 335"/>
              <a:gd name="T20" fmla="*/ 166 w 335"/>
              <a:gd name="T21" fmla="*/ 166 h 335"/>
              <a:gd name="T22" fmla="*/ 166 w 335"/>
              <a:gd name="T23" fmla="*/ 190 h 335"/>
              <a:gd name="T24" fmla="*/ 165 w 335"/>
              <a:gd name="T25" fmla="*/ 219 h 335"/>
              <a:gd name="T26" fmla="*/ 136 w 335"/>
              <a:gd name="T27" fmla="*/ 220 h 335"/>
              <a:gd name="T28" fmla="*/ 111 w 335"/>
              <a:gd name="T29" fmla="*/ 220 h 335"/>
              <a:gd name="T30" fmla="*/ 111 w 335"/>
              <a:gd name="T31" fmla="*/ 245 h 335"/>
              <a:gd name="T32" fmla="*/ 110 w 335"/>
              <a:gd name="T33" fmla="*/ 273 h 335"/>
              <a:gd name="T34" fmla="*/ 82 w 335"/>
              <a:gd name="T35" fmla="*/ 274 h 335"/>
              <a:gd name="T36" fmla="*/ 57 w 335"/>
              <a:gd name="T37" fmla="*/ 274 h 335"/>
              <a:gd name="T38" fmla="*/ 57 w 335"/>
              <a:gd name="T39" fmla="*/ 299 h 335"/>
              <a:gd name="T40" fmla="*/ 56 w 335"/>
              <a:gd name="T41" fmla="*/ 328 h 335"/>
              <a:gd name="T42" fmla="*/ 27 w 335"/>
              <a:gd name="T43" fmla="*/ 329 h 335"/>
              <a:gd name="T44" fmla="*/ 3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2 h 335"/>
              <a:gd name="T56" fmla="*/ 83 w 335"/>
              <a:gd name="T57" fmla="*/ 271 h 335"/>
              <a:gd name="T58" fmla="*/ 107 w 335"/>
              <a:gd name="T59" fmla="*/ 271 h 335"/>
              <a:gd name="T60" fmla="*/ 108 w 335"/>
              <a:gd name="T61" fmla="*/ 246 h 335"/>
              <a:gd name="T62" fmla="*/ 109 w 335"/>
              <a:gd name="T63" fmla="*/ 217 h 335"/>
              <a:gd name="T64" fmla="*/ 137 w 335"/>
              <a:gd name="T65" fmla="*/ 216 h 335"/>
              <a:gd name="T66" fmla="*/ 162 w 335"/>
              <a:gd name="T67" fmla="*/ 216 h 335"/>
              <a:gd name="T68" fmla="*/ 162 w 335"/>
              <a:gd name="T69" fmla="*/ 192 h 335"/>
              <a:gd name="T70" fmla="*/ 163 w 335"/>
              <a:gd name="T71" fmla="*/ 163 h 335"/>
              <a:gd name="T72" fmla="*/ 192 w 335"/>
              <a:gd name="T73" fmla="*/ 162 h 335"/>
              <a:gd name="T74" fmla="*/ 216 w 335"/>
              <a:gd name="T75" fmla="*/ 162 h 335"/>
              <a:gd name="T76" fmla="*/ 216 w 335"/>
              <a:gd name="T77" fmla="*/ 137 h 335"/>
              <a:gd name="T78" fmla="*/ 217 w 335"/>
              <a:gd name="T79" fmla="*/ 109 h 335"/>
              <a:gd name="T80" fmla="*/ 246 w 335"/>
              <a:gd name="T81" fmla="*/ 107 h 335"/>
              <a:gd name="T82" fmla="*/ 271 w 335"/>
              <a:gd name="T83" fmla="*/ 107 h 335"/>
              <a:gd name="T84" fmla="*/ 271 w 335"/>
              <a:gd name="T85" fmla="*/ 83 h 335"/>
              <a:gd name="T86" fmla="*/ 272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3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90" y="54"/>
                  <a:pt x="280" y="51"/>
                  <a:pt x="274" y="57"/>
                </a:cubicBezTo>
                <a:cubicBezTo>
                  <a:pt x="269" y="63"/>
                  <a:pt x="271" y="72"/>
                  <a:pt x="274" y="82"/>
                </a:cubicBezTo>
                <a:cubicBezTo>
                  <a:pt x="278" y="92"/>
                  <a:pt x="281" y="103"/>
                  <a:pt x="273" y="110"/>
                </a:cubicBezTo>
                <a:cubicBezTo>
                  <a:pt x="266" y="118"/>
                  <a:pt x="255" y="114"/>
                  <a:pt x="245" y="111"/>
                </a:cubicBezTo>
                <a:cubicBezTo>
                  <a:pt x="235" y="108"/>
                  <a:pt x="226" y="105"/>
                  <a:pt x="220" y="111"/>
                </a:cubicBezTo>
                <a:cubicBezTo>
                  <a:pt x="214" y="117"/>
                  <a:pt x="217" y="126"/>
                  <a:pt x="220" y="136"/>
                </a:cubicBezTo>
                <a:cubicBezTo>
                  <a:pt x="223" y="146"/>
                  <a:pt x="227" y="157"/>
                  <a:pt x="219" y="165"/>
                </a:cubicBezTo>
                <a:cubicBezTo>
                  <a:pt x="211" y="172"/>
                  <a:pt x="201" y="169"/>
                  <a:pt x="190" y="166"/>
                </a:cubicBezTo>
                <a:cubicBezTo>
                  <a:pt x="181" y="163"/>
                  <a:pt x="172" y="160"/>
                  <a:pt x="166" y="166"/>
                </a:cubicBezTo>
                <a:cubicBezTo>
                  <a:pt x="160" y="172"/>
                  <a:pt x="163" y="181"/>
                  <a:pt x="166" y="190"/>
                </a:cubicBezTo>
                <a:cubicBezTo>
                  <a:pt x="169" y="201"/>
                  <a:pt x="172" y="211"/>
                  <a:pt x="165" y="219"/>
                </a:cubicBezTo>
                <a:cubicBezTo>
                  <a:pt x="157" y="227"/>
                  <a:pt x="146" y="223"/>
                  <a:pt x="136" y="220"/>
                </a:cubicBezTo>
                <a:cubicBezTo>
                  <a:pt x="126" y="217"/>
                  <a:pt x="117" y="214"/>
                  <a:pt x="111" y="220"/>
                </a:cubicBezTo>
                <a:cubicBezTo>
                  <a:pt x="105" y="226"/>
                  <a:pt x="108" y="235"/>
                  <a:pt x="111" y="245"/>
                </a:cubicBezTo>
                <a:cubicBezTo>
                  <a:pt x="115" y="255"/>
                  <a:pt x="118" y="266"/>
                  <a:pt x="110" y="273"/>
                </a:cubicBezTo>
                <a:cubicBezTo>
                  <a:pt x="103" y="281"/>
                  <a:pt x="92" y="278"/>
                  <a:pt x="82" y="274"/>
                </a:cubicBezTo>
                <a:cubicBezTo>
                  <a:pt x="72" y="271"/>
                  <a:pt x="63" y="268"/>
                  <a:pt x="57" y="274"/>
                </a:cubicBezTo>
                <a:cubicBezTo>
                  <a:pt x="51" y="280"/>
                  <a:pt x="54" y="289"/>
                  <a:pt x="57" y="299"/>
                </a:cubicBezTo>
                <a:cubicBezTo>
                  <a:pt x="60" y="309"/>
                  <a:pt x="64" y="320"/>
                  <a:pt x="56" y="328"/>
                </a:cubicBezTo>
                <a:cubicBezTo>
                  <a:pt x="48" y="335"/>
                  <a:pt x="38" y="332"/>
                  <a:pt x="27" y="329"/>
                </a:cubicBezTo>
                <a:cubicBezTo>
                  <a:pt x="18" y="326"/>
                  <a:pt x="9" y="323"/>
                  <a:pt x="3"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7" y="279"/>
                  <a:pt x="54" y="272"/>
                </a:cubicBezTo>
                <a:cubicBezTo>
                  <a:pt x="62" y="264"/>
                  <a:pt x="73" y="267"/>
                  <a:pt x="83" y="271"/>
                </a:cubicBezTo>
                <a:cubicBezTo>
                  <a:pt x="92" y="274"/>
                  <a:pt x="101" y="276"/>
                  <a:pt x="107" y="271"/>
                </a:cubicBezTo>
                <a:cubicBezTo>
                  <a:pt x="113" y="265"/>
                  <a:pt x="111" y="255"/>
                  <a:pt x="108" y="246"/>
                </a:cubicBezTo>
                <a:cubicBezTo>
                  <a:pt x="104" y="236"/>
                  <a:pt x="101" y="225"/>
                  <a:pt x="109" y="217"/>
                </a:cubicBezTo>
                <a:cubicBezTo>
                  <a:pt x="116" y="210"/>
                  <a:pt x="127" y="213"/>
                  <a:pt x="137" y="216"/>
                </a:cubicBezTo>
                <a:cubicBezTo>
                  <a:pt x="147" y="219"/>
                  <a:pt x="156" y="222"/>
                  <a:pt x="162" y="216"/>
                </a:cubicBezTo>
                <a:cubicBezTo>
                  <a:pt x="168" y="210"/>
                  <a:pt x="165" y="201"/>
                  <a:pt x="162" y="192"/>
                </a:cubicBezTo>
                <a:cubicBezTo>
                  <a:pt x="159" y="181"/>
                  <a:pt x="155" y="171"/>
                  <a:pt x="163" y="163"/>
                </a:cubicBezTo>
                <a:cubicBezTo>
                  <a:pt x="171" y="155"/>
                  <a:pt x="181" y="159"/>
                  <a:pt x="192" y="162"/>
                </a:cubicBezTo>
                <a:cubicBezTo>
                  <a:pt x="201" y="165"/>
                  <a:pt x="210" y="168"/>
                  <a:pt x="216" y="162"/>
                </a:cubicBezTo>
                <a:cubicBezTo>
                  <a:pt x="222" y="156"/>
                  <a:pt x="219" y="147"/>
                  <a:pt x="216" y="137"/>
                </a:cubicBezTo>
                <a:cubicBezTo>
                  <a:pt x="213" y="127"/>
                  <a:pt x="210" y="116"/>
                  <a:pt x="217" y="109"/>
                </a:cubicBezTo>
                <a:cubicBezTo>
                  <a:pt x="225" y="101"/>
                  <a:pt x="236" y="104"/>
                  <a:pt x="246" y="107"/>
                </a:cubicBezTo>
                <a:cubicBezTo>
                  <a:pt x="256" y="110"/>
                  <a:pt x="265" y="113"/>
                  <a:pt x="271" y="107"/>
                </a:cubicBezTo>
                <a:cubicBezTo>
                  <a:pt x="277" y="101"/>
                  <a:pt x="274" y="92"/>
                  <a:pt x="271" y="83"/>
                </a:cubicBezTo>
                <a:cubicBezTo>
                  <a:pt x="267" y="72"/>
                  <a:pt x="264" y="62"/>
                  <a:pt x="272" y="54"/>
                </a:cubicBezTo>
                <a:cubicBezTo>
                  <a:pt x="279" y="47"/>
                  <a:pt x="290" y="50"/>
                  <a:pt x="300" y="53"/>
                </a:cubicBezTo>
                <a:cubicBezTo>
                  <a:pt x="310" y="56"/>
                  <a:pt x="319" y="59"/>
                  <a:pt x="325" y="53"/>
                </a:cubicBezTo>
                <a:cubicBezTo>
                  <a:pt x="331" y="47"/>
                  <a:pt x="328" y="38"/>
                  <a:pt x="325" y="28"/>
                </a:cubicBezTo>
                <a:cubicBezTo>
                  <a:pt x="322" y="18"/>
                  <a:pt x="318" y="7"/>
                  <a:pt x="326" y="0"/>
                </a:cubicBezTo>
                <a:cubicBezTo>
                  <a:pt x="329" y="3"/>
                  <a:pt x="329" y="3"/>
                  <a:pt x="329" y="3"/>
                </a:cubicBezTo>
                <a:cubicBezTo>
                  <a:pt x="323" y="9"/>
                  <a:pt x="326" y="18"/>
                  <a:pt x="329" y="27"/>
                </a:cubicBezTo>
                <a:cubicBezTo>
                  <a:pt x="332" y="38"/>
                  <a:pt x="335" y="48"/>
                  <a:pt x="328" y="56"/>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7" name="Freeform 22"/>
          <p:cNvSpPr/>
          <p:nvPr/>
        </p:nvSpPr>
        <p:spPr bwMode="auto">
          <a:xfrm>
            <a:off x="9072562" y="5445579"/>
            <a:ext cx="657225" cy="654050"/>
          </a:xfrm>
          <a:custGeom>
            <a:avLst/>
            <a:gdLst>
              <a:gd name="T0" fmla="*/ 8 w 336"/>
              <a:gd name="T1" fmla="*/ 279 h 335"/>
              <a:gd name="T2" fmla="*/ 37 w 336"/>
              <a:gd name="T3" fmla="*/ 278 h 335"/>
              <a:gd name="T4" fmla="*/ 61 w 336"/>
              <a:gd name="T5" fmla="*/ 278 h 335"/>
              <a:gd name="T6" fmla="*/ 61 w 336"/>
              <a:gd name="T7" fmla="*/ 253 h 335"/>
              <a:gd name="T8" fmla="*/ 63 w 336"/>
              <a:gd name="T9" fmla="*/ 225 h 335"/>
              <a:gd name="T10" fmla="*/ 91 w 336"/>
              <a:gd name="T11" fmla="*/ 224 h 335"/>
              <a:gd name="T12" fmla="*/ 116 w 336"/>
              <a:gd name="T13" fmla="*/ 224 h 335"/>
              <a:gd name="T14" fmla="*/ 116 w 336"/>
              <a:gd name="T15" fmla="*/ 199 h 335"/>
              <a:gd name="T16" fmla="*/ 117 w 336"/>
              <a:gd name="T17" fmla="*/ 170 h 335"/>
              <a:gd name="T18" fmla="*/ 146 w 336"/>
              <a:gd name="T19" fmla="*/ 169 h 335"/>
              <a:gd name="T20" fmla="*/ 170 w 336"/>
              <a:gd name="T21" fmla="*/ 169 h 335"/>
              <a:gd name="T22" fmla="*/ 170 w 336"/>
              <a:gd name="T23" fmla="*/ 145 h 335"/>
              <a:gd name="T24" fmla="*/ 171 w 336"/>
              <a:gd name="T25" fmla="*/ 116 h 335"/>
              <a:gd name="T26" fmla="*/ 200 w 336"/>
              <a:gd name="T27" fmla="*/ 115 h 335"/>
              <a:gd name="T28" fmla="*/ 225 w 336"/>
              <a:gd name="T29" fmla="*/ 115 h 335"/>
              <a:gd name="T30" fmla="*/ 225 w 336"/>
              <a:gd name="T31" fmla="*/ 90 h 335"/>
              <a:gd name="T32" fmla="*/ 226 w 336"/>
              <a:gd name="T33" fmla="*/ 62 h 335"/>
              <a:gd name="T34" fmla="*/ 254 w 336"/>
              <a:gd name="T35" fmla="*/ 61 h 335"/>
              <a:gd name="T36" fmla="*/ 279 w 336"/>
              <a:gd name="T37" fmla="*/ 60 h 335"/>
              <a:gd name="T38" fmla="*/ 279 w 336"/>
              <a:gd name="T39" fmla="*/ 36 h 335"/>
              <a:gd name="T40" fmla="*/ 280 w 336"/>
              <a:gd name="T41" fmla="*/ 7 h 335"/>
              <a:gd name="T42" fmla="*/ 309 w 336"/>
              <a:gd name="T43" fmla="*/ 6 h 335"/>
              <a:gd name="T44" fmla="*/ 333 w 336"/>
              <a:gd name="T45" fmla="*/ 6 h 335"/>
              <a:gd name="T46" fmla="*/ 336 w 336"/>
              <a:gd name="T47" fmla="*/ 9 h 335"/>
              <a:gd name="T48" fmla="*/ 307 w 336"/>
              <a:gd name="T49" fmla="*/ 10 h 335"/>
              <a:gd name="T50" fmla="*/ 283 w 336"/>
              <a:gd name="T51" fmla="*/ 10 h 335"/>
              <a:gd name="T52" fmla="*/ 283 w 336"/>
              <a:gd name="T53" fmla="*/ 35 h 335"/>
              <a:gd name="T54" fmla="*/ 282 w 336"/>
              <a:gd name="T55" fmla="*/ 63 h 335"/>
              <a:gd name="T56" fmla="*/ 253 w 336"/>
              <a:gd name="T57" fmla="*/ 64 h 335"/>
              <a:gd name="T58" fmla="*/ 228 w 336"/>
              <a:gd name="T59" fmla="*/ 64 h 335"/>
              <a:gd name="T60" fmla="*/ 228 w 336"/>
              <a:gd name="T61" fmla="*/ 89 h 335"/>
              <a:gd name="T62" fmla="*/ 227 w 336"/>
              <a:gd name="T63" fmla="*/ 118 h 335"/>
              <a:gd name="T64" fmla="*/ 199 w 336"/>
              <a:gd name="T65" fmla="*/ 119 h 335"/>
              <a:gd name="T66" fmla="*/ 174 w 336"/>
              <a:gd name="T67" fmla="*/ 119 h 335"/>
              <a:gd name="T68" fmla="*/ 174 w 336"/>
              <a:gd name="T69" fmla="*/ 143 h 335"/>
              <a:gd name="T70" fmla="*/ 173 w 336"/>
              <a:gd name="T71" fmla="*/ 172 h 335"/>
              <a:gd name="T72" fmla="*/ 144 w 336"/>
              <a:gd name="T73" fmla="*/ 173 h 335"/>
              <a:gd name="T74" fmla="*/ 120 w 336"/>
              <a:gd name="T75" fmla="*/ 173 h 335"/>
              <a:gd name="T76" fmla="*/ 120 w 336"/>
              <a:gd name="T77" fmla="*/ 198 h 335"/>
              <a:gd name="T78" fmla="*/ 119 w 336"/>
              <a:gd name="T79" fmla="*/ 226 h 335"/>
              <a:gd name="T80" fmla="*/ 90 w 336"/>
              <a:gd name="T81" fmla="*/ 227 h 335"/>
              <a:gd name="T82" fmla="*/ 65 w 336"/>
              <a:gd name="T83" fmla="*/ 228 h 335"/>
              <a:gd name="T84" fmla="*/ 65 w 336"/>
              <a:gd name="T85" fmla="*/ 252 h 335"/>
              <a:gd name="T86" fmla="*/ 64 w 336"/>
              <a:gd name="T87" fmla="*/ 281 h 335"/>
              <a:gd name="T88" fmla="*/ 36 w 336"/>
              <a:gd name="T89" fmla="*/ 282 h 335"/>
              <a:gd name="T90" fmla="*/ 11 w 336"/>
              <a:gd name="T91" fmla="*/ 282 h 335"/>
              <a:gd name="T92" fmla="*/ 11 w 336"/>
              <a:gd name="T93" fmla="*/ 307 h 335"/>
              <a:gd name="T94" fmla="*/ 10 w 336"/>
              <a:gd name="T95" fmla="*/ 335 h 335"/>
              <a:gd name="T96" fmla="*/ 7 w 336"/>
              <a:gd name="T97" fmla="*/ 332 h 335"/>
              <a:gd name="T98" fmla="*/ 7 w 336"/>
              <a:gd name="T99" fmla="*/ 308 h 335"/>
              <a:gd name="T100" fmla="*/ 8 w 336"/>
              <a:gd name="T101" fmla="*/ 279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5">
                <a:moveTo>
                  <a:pt x="8" y="279"/>
                </a:moveTo>
                <a:cubicBezTo>
                  <a:pt x="16" y="271"/>
                  <a:pt x="26" y="275"/>
                  <a:pt x="37" y="278"/>
                </a:cubicBezTo>
                <a:cubicBezTo>
                  <a:pt x="46" y="281"/>
                  <a:pt x="55" y="284"/>
                  <a:pt x="61" y="278"/>
                </a:cubicBezTo>
                <a:cubicBezTo>
                  <a:pt x="67" y="272"/>
                  <a:pt x="64" y="263"/>
                  <a:pt x="61" y="253"/>
                </a:cubicBezTo>
                <a:cubicBezTo>
                  <a:pt x="58" y="243"/>
                  <a:pt x="55" y="232"/>
                  <a:pt x="63" y="225"/>
                </a:cubicBezTo>
                <a:cubicBezTo>
                  <a:pt x="70" y="217"/>
                  <a:pt x="81" y="220"/>
                  <a:pt x="91" y="224"/>
                </a:cubicBezTo>
                <a:cubicBezTo>
                  <a:pt x="101" y="227"/>
                  <a:pt x="110" y="230"/>
                  <a:pt x="116" y="224"/>
                </a:cubicBezTo>
                <a:cubicBezTo>
                  <a:pt x="122" y="218"/>
                  <a:pt x="119" y="209"/>
                  <a:pt x="116" y="199"/>
                </a:cubicBezTo>
                <a:cubicBezTo>
                  <a:pt x="113" y="189"/>
                  <a:pt x="109" y="178"/>
                  <a:pt x="117" y="170"/>
                </a:cubicBezTo>
                <a:cubicBezTo>
                  <a:pt x="125" y="163"/>
                  <a:pt x="135" y="166"/>
                  <a:pt x="146" y="169"/>
                </a:cubicBezTo>
                <a:cubicBezTo>
                  <a:pt x="155" y="172"/>
                  <a:pt x="164" y="175"/>
                  <a:pt x="170" y="169"/>
                </a:cubicBezTo>
                <a:cubicBezTo>
                  <a:pt x="176" y="163"/>
                  <a:pt x="173" y="154"/>
                  <a:pt x="170" y="145"/>
                </a:cubicBezTo>
                <a:cubicBezTo>
                  <a:pt x="167" y="134"/>
                  <a:pt x="164" y="124"/>
                  <a:pt x="171" y="116"/>
                </a:cubicBezTo>
                <a:cubicBezTo>
                  <a:pt x="179" y="108"/>
                  <a:pt x="190" y="112"/>
                  <a:pt x="200" y="115"/>
                </a:cubicBezTo>
                <a:cubicBezTo>
                  <a:pt x="209" y="118"/>
                  <a:pt x="219" y="121"/>
                  <a:pt x="225" y="115"/>
                </a:cubicBezTo>
                <a:cubicBezTo>
                  <a:pt x="230" y="109"/>
                  <a:pt x="228" y="100"/>
                  <a:pt x="225" y="90"/>
                </a:cubicBezTo>
                <a:cubicBezTo>
                  <a:pt x="221" y="80"/>
                  <a:pt x="218" y="69"/>
                  <a:pt x="226" y="62"/>
                </a:cubicBezTo>
                <a:cubicBezTo>
                  <a:pt x="233" y="54"/>
                  <a:pt x="244" y="57"/>
                  <a:pt x="254" y="61"/>
                </a:cubicBezTo>
                <a:cubicBezTo>
                  <a:pt x="264" y="64"/>
                  <a:pt x="273" y="66"/>
                  <a:pt x="279" y="60"/>
                </a:cubicBezTo>
                <a:cubicBezTo>
                  <a:pt x="285" y="55"/>
                  <a:pt x="282" y="45"/>
                  <a:pt x="279" y="36"/>
                </a:cubicBezTo>
                <a:cubicBezTo>
                  <a:pt x="276" y="26"/>
                  <a:pt x="272" y="15"/>
                  <a:pt x="280" y="7"/>
                </a:cubicBezTo>
                <a:cubicBezTo>
                  <a:pt x="288" y="0"/>
                  <a:pt x="298" y="3"/>
                  <a:pt x="309" y="6"/>
                </a:cubicBezTo>
                <a:cubicBezTo>
                  <a:pt x="318" y="9"/>
                  <a:pt x="327" y="12"/>
                  <a:pt x="333" y="6"/>
                </a:cubicBezTo>
                <a:cubicBezTo>
                  <a:pt x="336" y="9"/>
                  <a:pt x="336" y="9"/>
                  <a:pt x="336" y="9"/>
                </a:cubicBezTo>
                <a:cubicBezTo>
                  <a:pt x="328" y="17"/>
                  <a:pt x="318" y="13"/>
                  <a:pt x="307" y="10"/>
                </a:cubicBezTo>
                <a:cubicBezTo>
                  <a:pt x="298" y="7"/>
                  <a:pt x="289" y="4"/>
                  <a:pt x="283" y="10"/>
                </a:cubicBezTo>
                <a:cubicBezTo>
                  <a:pt x="277" y="16"/>
                  <a:pt x="280" y="25"/>
                  <a:pt x="283" y="35"/>
                </a:cubicBezTo>
                <a:cubicBezTo>
                  <a:pt x="286" y="45"/>
                  <a:pt x="289" y="56"/>
                  <a:pt x="282" y="63"/>
                </a:cubicBezTo>
                <a:cubicBezTo>
                  <a:pt x="274" y="71"/>
                  <a:pt x="263" y="68"/>
                  <a:pt x="253" y="64"/>
                </a:cubicBezTo>
                <a:cubicBezTo>
                  <a:pt x="243" y="61"/>
                  <a:pt x="234" y="58"/>
                  <a:pt x="228" y="64"/>
                </a:cubicBezTo>
                <a:cubicBezTo>
                  <a:pt x="222" y="70"/>
                  <a:pt x="225" y="79"/>
                  <a:pt x="228" y="89"/>
                </a:cubicBezTo>
                <a:cubicBezTo>
                  <a:pt x="232" y="99"/>
                  <a:pt x="235" y="110"/>
                  <a:pt x="227" y="118"/>
                </a:cubicBezTo>
                <a:cubicBezTo>
                  <a:pt x="220" y="125"/>
                  <a:pt x="209" y="122"/>
                  <a:pt x="199" y="119"/>
                </a:cubicBezTo>
                <a:cubicBezTo>
                  <a:pt x="189" y="116"/>
                  <a:pt x="180" y="113"/>
                  <a:pt x="174" y="119"/>
                </a:cubicBezTo>
                <a:cubicBezTo>
                  <a:pt x="168" y="125"/>
                  <a:pt x="171" y="134"/>
                  <a:pt x="174" y="143"/>
                </a:cubicBezTo>
                <a:cubicBezTo>
                  <a:pt x="177" y="154"/>
                  <a:pt x="181" y="164"/>
                  <a:pt x="173" y="172"/>
                </a:cubicBezTo>
                <a:cubicBezTo>
                  <a:pt x="165" y="180"/>
                  <a:pt x="155" y="176"/>
                  <a:pt x="144" y="173"/>
                </a:cubicBezTo>
                <a:cubicBezTo>
                  <a:pt x="135" y="170"/>
                  <a:pt x="126" y="167"/>
                  <a:pt x="120" y="173"/>
                </a:cubicBezTo>
                <a:cubicBezTo>
                  <a:pt x="114" y="179"/>
                  <a:pt x="117" y="188"/>
                  <a:pt x="120" y="198"/>
                </a:cubicBezTo>
                <a:cubicBezTo>
                  <a:pt x="123" y="208"/>
                  <a:pt x="126" y="219"/>
                  <a:pt x="119" y="226"/>
                </a:cubicBezTo>
                <a:cubicBezTo>
                  <a:pt x="111" y="234"/>
                  <a:pt x="100" y="231"/>
                  <a:pt x="90" y="227"/>
                </a:cubicBezTo>
                <a:cubicBezTo>
                  <a:pt x="80" y="224"/>
                  <a:pt x="71" y="222"/>
                  <a:pt x="65" y="228"/>
                </a:cubicBezTo>
                <a:cubicBezTo>
                  <a:pt x="59" y="233"/>
                  <a:pt x="62" y="243"/>
                  <a:pt x="65" y="252"/>
                </a:cubicBezTo>
                <a:cubicBezTo>
                  <a:pt x="68" y="262"/>
                  <a:pt x="72" y="273"/>
                  <a:pt x="64" y="281"/>
                </a:cubicBezTo>
                <a:cubicBezTo>
                  <a:pt x="57" y="288"/>
                  <a:pt x="46" y="285"/>
                  <a:pt x="36" y="282"/>
                </a:cubicBezTo>
                <a:cubicBezTo>
                  <a:pt x="26" y="279"/>
                  <a:pt x="17" y="276"/>
                  <a:pt x="11" y="282"/>
                </a:cubicBezTo>
                <a:cubicBezTo>
                  <a:pt x="5" y="288"/>
                  <a:pt x="8" y="297"/>
                  <a:pt x="11" y="307"/>
                </a:cubicBezTo>
                <a:cubicBezTo>
                  <a:pt x="14" y="317"/>
                  <a:pt x="17" y="328"/>
                  <a:pt x="10" y="335"/>
                </a:cubicBezTo>
                <a:cubicBezTo>
                  <a:pt x="7" y="332"/>
                  <a:pt x="7" y="332"/>
                  <a:pt x="7" y="332"/>
                </a:cubicBezTo>
                <a:cubicBezTo>
                  <a:pt x="13" y="326"/>
                  <a:pt x="10" y="317"/>
                  <a:pt x="7" y="308"/>
                </a:cubicBezTo>
                <a:cubicBezTo>
                  <a:pt x="4" y="297"/>
                  <a:pt x="0" y="287"/>
                  <a:pt x="8" y="279"/>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8" name="Freeform 23"/>
          <p:cNvSpPr/>
          <p:nvPr/>
        </p:nvSpPr>
        <p:spPr bwMode="auto">
          <a:xfrm>
            <a:off x="1982220" y="1624149"/>
            <a:ext cx="1489075" cy="1487488"/>
          </a:xfrm>
          <a:custGeom>
            <a:avLst/>
            <a:gdLst>
              <a:gd name="T0" fmla="*/ 726 w 762"/>
              <a:gd name="T1" fmla="*/ 36 h 762"/>
              <a:gd name="T2" fmla="*/ 726 w 762"/>
              <a:gd name="T3" fmla="*/ 163 h 762"/>
              <a:gd name="T4" fmla="*/ 163 w 762"/>
              <a:gd name="T5" fmla="*/ 727 h 762"/>
              <a:gd name="T6" fmla="*/ 35 w 762"/>
              <a:gd name="T7" fmla="*/ 727 h 762"/>
              <a:gd name="T8" fmla="*/ 35 w 762"/>
              <a:gd name="T9" fmla="*/ 727 h 762"/>
              <a:gd name="T10" fmla="*/ 35 w 762"/>
              <a:gd name="T11" fmla="*/ 599 h 762"/>
              <a:gd name="T12" fmla="*/ 599 w 762"/>
              <a:gd name="T13" fmla="*/ 36 h 762"/>
              <a:gd name="T14" fmla="*/ 726 w 762"/>
              <a:gd name="T15" fmla="*/ 36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6" y="36"/>
                </a:moveTo>
                <a:cubicBezTo>
                  <a:pt x="762" y="71"/>
                  <a:pt x="762" y="128"/>
                  <a:pt x="726" y="163"/>
                </a:cubicBezTo>
                <a:cubicBezTo>
                  <a:pt x="163" y="727"/>
                  <a:pt x="163" y="727"/>
                  <a:pt x="163" y="727"/>
                </a:cubicBezTo>
                <a:cubicBezTo>
                  <a:pt x="127" y="762"/>
                  <a:pt x="70" y="762"/>
                  <a:pt x="35" y="727"/>
                </a:cubicBezTo>
                <a:cubicBezTo>
                  <a:pt x="35" y="727"/>
                  <a:pt x="35" y="727"/>
                  <a:pt x="35" y="727"/>
                </a:cubicBezTo>
                <a:cubicBezTo>
                  <a:pt x="0" y="692"/>
                  <a:pt x="0" y="635"/>
                  <a:pt x="35" y="599"/>
                </a:cubicBezTo>
                <a:cubicBezTo>
                  <a:pt x="599" y="36"/>
                  <a:pt x="599" y="36"/>
                  <a:pt x="599" y="36"/>
                </a:cubicBezTo>
                <a:cubicBezTo>
                  <a:pt x="634" y="0"/>
                  <a:pt x="691" y="0"/>
                  <a:pt x="726" y="36"/>
                </a:cubicBezTo>
                <a:close/>
              </a:path>
            </a:pathLst>
          </a:custGeom>
          <a:solidFill>
            <a:schemeClr val="accent3">
              <a:lumMod val="40000"/>
              <a:lumOff val="60000"/>
            </a:schemeClr>
          </a:solidFill>
          <a:ln>
            <a:noFill/>
          </a:ln>
        </p:spPr>
        <p:txBody>
          <a:bodyPr vert="horz" wrap="square" lIns="91440" tIns="45720" rIns="91440" bIns="45720" numCol="1" anchor="t" anchorCtr="0" compatLnSpc="1"/>
          <a:lstStyle/>
          <a:p>
            <a:endParaRPr lang="zh-CN" altLang="en-US"/>
          </a:p>
        </p:txBody>
      </p:sp>
      <p:sp>
        <p:nvSpPr>
          <p:cNvPr id="19" name="Freeform 24"/>
          <p:cNvSpPr/>
          <p:nvPr/>
        </p:nvSpPr>
        <p:spPr bwMode="auto">
          <a:xfrm>
            <a:off x="3686403" y="1411607"/>
            <a:ext cx="893763" cy="890588"/>
          </a:xfrm>
          <a:custGeom>
            <a:avLst/>
            <a:gdLst>
              <a:gd name="T0" fmla="*/ 422 w 457"/>
              <a:gd name="T1" fmla="*/ 35 h 456"/>
              <a:gd name="T2" fmla="*/ 422 w 457"/>
              <a:gd name="T3" fmla="*/ 162 h 456"/>
              <a:gd name="T4" fmla="*/ 163 w 457"/>
              <a:gd name="T5" fmla="*/ 421 h 456"/>
              <a:gd name="T6" fmla="*/ 35 w 457"/>
              <a:gd name="T7" fmla="*/ 421 h 456"/>
              <a:gd name="T8" fmla="*/ 35 w 457"/>
              <a:gd name="T9" fmla="*/ 421 h 456"/>
              <a:gd name="T10" fmla="*/ 35 w 457"/>
              <a:gd name="T11" fmla="*/ 294 h 456"/>
              <a:gd name="T12" fmla="*/ 294 w 457"/>
              <a:gd name="T13" fmla="*/ 35 h 456"/>
              <a:gd name="T14" fmla="*/ 422 w 457"/>
              <a:gd name="T15" fmla="*/ 35 h 4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7" h="456">
                <a:moveTo>
                  <a:pt x="422" y="35"/>
                </a:moveTo>
                <a:cubicBezTo>
                  <a:pt x="457" y="70"/>
                  <a:pt x="457" y="127"/>
                  <a:pt x="422" y="162"/>
                </a:cubicBezTo>
                <a:cubicBezTo>
                  <a:pt x="163" y="421"/>
                  <a:pt x="163" y="421"/>
                  <a:pt x="163" y="421"/>
                </a:cubicBezTo>
                <a:cubicBezTo>
                  <a:pt x="128" y="456"/>
                  <a:pt x="70" y="456"/>
                  <a:pt x="35" y="421"/>
                </a:cubicBezTo>
                <a:cubicBezTo>
                  <a:pt x="35" y="421"/>
                  <a:pt x="35" y="421"/>
                  <a:pt x="35" y="421"/>
                </a:cubicBezTo>
                <a:cubicBezTo>
                  <a:pt x="0" y="386"/>
                  <a:pt x="0" y="329"/>
                  <a:pt x="35" y="294"/>
                </a:cubicBezTo>
                <a:cubicBezTo>
                  <a:pt x="294" y="35"/>
                  <a:pt x="294" y="35"/>
                  <a:pt x="294" y="35"/>
                </a:cubicBezTo>
                <a:cubicBezTo>
                  <a:pt x="329" y="0"/>
                  <a:pt x="386" y="0"/>
                  <a:pt x="422" y="35"/>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0" name="Freeform 26"/>
          <p:cNvSpPr/>
          <p:nvPr/>
        </p:nvSpPr>
        <p:spPr bwMode="auto">
          <a:xfrm>
            <a:off x="10263187" y="4295775"/>
            <a:ext cx="1257300" cy="1257300"/>
          </a:xfrm>
          <a:custGeom>
            <a:avLst/>
            <a:gdLst>
              <a:gd name="T0" fmla="*/ 608 w 643"/>
              <a:gd name="T1" fmla="*/ 35 h 644"/>
              <a:gd name="T2" fmla="*/ 608 w 643"/>
              <a:gd name="T3" fmla="*/ 163 h 644"/>
              <a:gd name="T4" fmla="*/ 162 w 643"/>
              <a:gd name="T5" fmla="*/ 609 h 644"/>
              <a:gd name="T6" fmla="*/ 35 w 643"/>
              <a:gd name="T7" fmla="*/ 609 h 644"/>
              <a:gd name="T8" fmla="*/ 35 w 643"/>
              <a:gd name="T9" fmla="*/ 609 h 644"/>
              <a:gd name="T10" fmla="*/ 35 w 643"/>
              <a:gd name="T11" fmla="*/ 481 h 644"/>
              <a:gd name="T12" fmla="*/ 480 w 643"/>
              <a:gd name="T13" fmla="*/ 35 h 644"/>
              <a:gd name="T14" fmla="*/ 608 w 643"/>
              <a:gd name="T15" fmla="*/ 35 h 6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644">
                <a:moveTo>
                  <a:pt x="608" y="35"/>
                </a:moveTo>
                <a:cubicBezTo>
                  <a:pt x="643" y="71"/>
                  <a:pt x="643" y="128"/>
                  <a:pt x="608" y="163"/>
                </a:cubicBezTo>
                <a:cubicBezTo>
                  <a:pt x="162" y="609"/>
                  <a:pt x="162" y="609"/>
                  <a:pt x="162" y="609"/>
                </a:cubicBezTo>
                <a:cubicBezTo>
                  <a:pt x="127" y="644"/>
                  <a:pt x="70" y="644"/>
                  <a:pt x="35" y="609"/>
                </a:cubicBezTo>
                <a:cubicBezTo>
                  <a:pt x="35" y="609"/>
                  <a:pt x="35" y="609"/>
                  <a:pt x="35" y="609"/>
                </a:cubicBezTo>
                <a:cubicBezTo>
                  <a:pt x="0" y="573"/>
                  <a:pt x="0" y="516"/>
                  <a:pt x="35" y="481"/>
                </a:cubicBezTo>
                <a:cubicBezTo>
                  <a:pt x="480" y="35"/>
                  <a:pt x="480" y="35"/>
                  <a:pt x="480" y="35"/>
                </a:cubicBezTo>
                <a:cubicBezTo>
                  <a:pt x="516" y="0"/>
                  <a:pt x="573" y="0"/>
                  <a:pt x="608" y="35"/>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1" name="Freeform 27"/>
          <p:cNvSpPr/>
          <p:nvPr/>
        </p:nvSpPr>
        <p:spPr bwMode="auto">
          <a:xfrm>
            <a:off x="1878240" y="1219520"/>
            <a:ext cx="401638" cy="403225"/>
          </a:xfrm>
          <a:custGeom>
            <a:avLst/>
            <a:gdLst>
              <a:gd name="T0" fmla="*/ 169 w 206"/>
              <a:gd name="T1" fmla="*/ 36 h 206"/>
              <a:gd name="T2" fmla="*/ 169 w 206"/>
              <a:gd name="T3" fmla="*/ 169 h 206"/>
              <a:gd name="T4" fmla="*/ 36 w 206"/>
              <a:gd name="T5" fmla="*/ 169 h 206"/>
              <a:gd name="T6" fmla="*/ 36 w 206"/>
              <a:gd name="T7" fmla="*/ 36 h 206"/>
              <a:gd name="T8" fmla="*/ 169 w 206"/>
              <a:gd name="T9" fmla="*/ 36 h 206"/>
            </a:gdLst>
            <a:ahLst/>
            <a:cxnLst>
              <a:cxn ang="0">
                <a:pos x="T0" y="T1"/>
              </a:cxn>
              <a:cxn ang="0">
                <a:pos x="T2" y="T3"/>
              </a:cxn>
              <a:cxn ang="0">
                <a:pos x="T4" y="T5"/>
              </a:cxn>
              <a:cxn ang="0">
                <a:pos x="T6" y="T7"/>
              </a:cxn>
              <a:cxn ang="0">
                <a:pos x="T8" y="T9"/>
              </a:cxn>
            </a:cxnLst>
            <a:rect l="0" t="0" r="r" b="b"/>
            <a:pathLst>
              <a:path w="206" h="206">
                <a:moveTo>
                  <a:pt x="169" y="36"/>
                </a:moveTo>
                <a:cubicBezTo>
                  <a:pt x="206" y="73"/>
                  <a:pt x="206" y="132"/>
                  <a:pt x="169" y="169"/>
                </a:cubicBezTo>
                <a:cubicBezTo>
                  <a:pt x="132" y="206"/>
                  <a:pt x="73" y="206"/>
                  <a:pt x="36" y="169"/>
                </a:cubicBezTo>
                <a:cubicBezTo>
                  <a:pt x="0" y="132"/>
                  <a:pt x="0" y="73"/>
                  <a:pt x="36" y="36"/>
                </a:cubicBezTo>
                <a:cubicBezTo>
                  <a:pt x="73" y="0"/>
                  <a:pt x="132" y="0"/>
                  <a:pt x="169" y="36"/>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2" name="Freeform 28"/>
          <p:cNvSpPr/>
          <p:nvPr/>
        </p:nvSpPr>
        <p:spPr bwMode="auto">
          <a:xfrm>
            <a:off x="3388745" y="1293949"/>
            <a:ext cx="401638" cy="401638"/>
          </a:xfrm>
          <a:custGeom>
            <a:avLst/>
            <a:gdLst>
              <a:gd name="T0" fmla="*/ 169 w 205"/>
              <a:gd name="T1" fmla="*/ 36 h 206"/>
              <a:gd name="T2" fmla="*/ 169 w 205"/>
              <a:gd name="T3" fmla="*/ 169 h 206"/>
              <a:gd name="T4" fmla="*/ 36 w 205"/>
              <a:gd name="T5" fmla="*/ 169 h 206"/>
              <a:gd name="T6" fmla="*/ 36 w 205"/>
              <a:gd name="T7" fmla="*/ 36 h 206"/>
              <a:gd name="T8" fmla="*/ 169 w 205"/>
              <a:gd name="T9" fmla="*/ 36 h 206"/>
            </a:gdLst>
            <a:ahLst/>
            <a:cxnLst>
              <a:cxn ang="0">
                <a:pos x="T0" y="T1"/>
              </a:cxn>
              <a:cxn ang="0">
                <a:pos x="T2" y="T3"/>
              </a:cxn>
              <a:cxn ang="0">
                <a:pos x="T4" y="T5"/>
              </a:cxn>
              <a:cxn ang="0">
                <a:pos x="T6" y="T7"/>
              </a:cxn>
              <a:cxn ang="0">
                <a:pos x="T8" y="T9"/>
              </a:cxn>
            </a:cxnLst>
            <a:rect l="0" t="0" r="r" b="b"/>
            <a:pathLst>
              <a:path w="205" h="206">
                <a:moveTo>
                  <a:pt x="169" y="36"/>
                </a:moveTo>
                <a:cubicBezTo>
                  <a:pt x="205" y="73"/>
                  <a:pt x="205" y="132"/>
                  <a:pt x="169" y="169"/>
                </a:cubicBezTo>
                <a:cubicBezTo>
                  <a:pt x="132" y="206"/>
                  <a:pt x="73" y="206"/>
                  <a:pt x="36" y="169"/>
                </a:cubicBezTo>
                <a:cubicBezTo>
                  <a:pt x="0" y="132"/>
                  <a:pt x="0" y="73"/>
                  <a:pt x="36" y="36"/>
                </a:cubicBezTo>
                <a:cubicBezTo>
                  <a:pt x="73" y="0"/>
                  <a:pt x="132" y="0"/>
                  <a:pt x="169" y="36"/>
                </a:cubicBezTo>
                <a:close/>
              </a:path>
            </a:pathLst>
          </a:custGeom>
          <a:solidFill>
            <a:schemeClr val="accent3">
              <a:lumMod val="40000"/>
              <a:lumOff val="60000"/>
            </a:schemeClr>
          </a:solidFill>
          <a:ln>
            <a:noFill/>
          </a:ln>
        </p:spPr>
        <p:txBody>
          <a:bodyPr vert="horz" wrap="square" lIns="91440" tIns="45720" rIns="91440" bIns="45720" numCol="1" anchor="t" anchorCtr="0" compatLnSpc="1"/>
          <a:lstStyle/>
          <a:p>
            <a:endParaRPr lang="zh-CN" altLang="en-US"/>
          </a:p>
        </p:txBody>
      </p:sp>
      <p:sp>
        <p:nvSpPr>
          <p:cNvPr id="23" name="Freeform 29"/>
          <p:cNvSpPr/>
          <p:nvPr/>
        </p:nvSpPr>
        <p:spPr bwMode="auto">
          <a:xfrm>
            <a:off x="9907587" y="5491162"/>
            <a:ext cx="403225" cy="401638"/>
          </a:xfrm>
          <a:custGeom>
            <a:avLst/>
            <a:gdLst>
              <a:gd name="T0" fmla="*/ 169 w 206"/>
              <a:gd name="T1" fmla="*/ 36 h 206"/>
              <a:gd name="T2" fmla="*/ 169 w 206"/>
              <a:gd name="T3" fmla="*/ 169 h 206"/>
              <a:gd name="T4" fmla="*/ 36 w 206"/>
              <a:gd name="T5" fmla="*/ 169 h 206"/>
              <a:gd name="T6" fmla="*/ 36 w 206"/>
              <a:gd name="T7" fmla="*/ 36 h 206"/>
              <a:gd name="T8" fmla="*/ 169 w 206"/>
              <a:gd name="T9" fmla="*/ 36 h 206"/>
            </a:gdLst>
            <a:ahLst/>
            <a:cxnLst>
              <a:cxn ang="0">
                <a:pos x="T0" y="T1"/>
              </a:cxn>
              <a:cxn ang="0">
                <a:pos x="T2" y="T3"/>
              </a:cxn>
              <a:cxn ang="0">
                <a:pos x="T4" y="T5"/>
              </a:cxn>
              <a:cxn ang="0">
                <a:pos x="T6" y="T7"/>
              </a:cxn>
              <a:cxn ang="0">
                <a:pos x="T8" y="T9"/>
              </a:cxn>
            </a:cxnLst>
            <a:rect l="0" t="0" r="r" b="b"/>
            <a:pathLst>
              <a:path w="206" h="206">
                <a:moveTo>
                  <a:pt x="169" y="36"/>
                </a:moveTo>
                <a:cubicBezTo>
                  <a:pt x="206" y="73"/>
                  <a:pt x="206" y="132"/>
                  <a:pt x="169" y="169"/>
                </a:cubicBezTo>
                <a:cubicBezTo>
                  <a:pt x="132" y="206"/>
                  <a:pt x="73" y="206"/>
                  <a:pt x="36" y="169"/>
                </a:cubicBezTo>
                <a:cubicBezTo>
                  <a:pt x="0" y="132"/>
                  <a:pt x="0" y="73"/>
                  <a:pt x="36" y="36"/>
                </a:cubicBezTo>
                <a:cubicBezTo>
                  <a:pt x="73" y="0"/>
                  <a:pt x="132" y="0"/>
                  <a:pt x="169" y="36"/>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3" name="标题 1"/>
          <p:cNvSpPr>
            <a:spLocks noGrp="1"/>
          </p:cNvSpPr>
          <p:nvPr>
            <p:ph type="ctrTitle" hasCustomPrompt="1"/>
          </p:nvPr>
        </p:nvSpPr>
        <p:spPr>
          <a:xfrm>
            <a:off x="3119440" y="2906712"/>
            <a:ext cx="5953122" cy="655784"/>
          </a:xfrm>
        </p:spPr>
        <p:txBody>
          <a:bodyPr anchor="ctr">
            <a:normAutofit/>
          </a:bodyPr>
          <a:lstStyle>
            <a:lvl1pPr marL="0" indent="0" algn="ctr">
              <a:lnSpc>
                <a:spcPct val="90000"/>
              </a:lnSpc>
              <a:buFont typeface="Arial" panose="020B0604020202020204" pitchFamily="34" charset="0"/>
              <a:buNone/>
              <a:defRPr sz="3200">
                <a:solidFill>
                  <a:schemeClr val="tx1"/>
                </a:solidFill>
              </a:defRPr>
            </a:lvl1pPr>
          </a:lstStyle>
          <a:p>
            <a:r>
              <a:rPr lang="zh-CN" altLang="en-US"/>
              <a:t>单击此处编辑标题</a:t>
            </a:r>
            <a:endParaRPr lang="zh-CN" altLang="en-US"/>
          </a:p>
        </p:txBody>
      </p:sp>
      <p:sp>
        <p:nvSpPr>
          <p:cNvPr id="14" name="文本占位符 62"/>
          <p:cNvSpPr>
            <a:spLocks noGrp="1"/>
          </p:cNvSpPr>
          <p:nvPr>
            <p:ph type="body" sz="quarter" idx="17" hasCustomPrompt="1"/>
          </p:nvPr>
        </p:nvSpPr>
        <p:spPr>
          <a:xfrm>
            <a:off x="3119440" y="3841892"/>
            <a:ext cx="5953122" cy="313932"/>
          </a:xfrm>
        </p:spPr>
        <p:txBody>
          <a:bodyPr vert="horz" lIns="91440" tIns="45720" rIns="91440" bIns="45720" rtlCol="0" anchor="b" anchorCtr="0">
            <a:normAutofit/>
          </a:bodyPr>
          <a:lstStyle>
            <a:lvl1pPr marL="0" indent="0" algn="ctr">
              <a:lnSpc>
                <a:spcPct val="90000"/>
              </a:lnSpc>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ct val="0"/>
              </a:spcAft>
              <a:buClrTx/>
              <a:buSzTx/>
            </a:pPr>
            <a:r>
              <a:rPr lang="zh-CN" altLang="en-US"/>
              <a:t>单击此处编辑文本</a:t>
            </a:r>
            <a:endParaRPr lang="en-US" altLang="zh-CN"/>
          </a:p>
        </p:txBody>
      </p:sp>
      <p:sp>
        <p:nvSpPr>
          <p:cNvPr id="15" name="文本占位符 62"/>
          <p:cNvSpPr>
            <a:spLocks noGrp="1"/>
          </p:cNvSpPr>
          <p:nvPr>
            <p:ph type="body" sz="quarter" idx="18" hasCustomPrompt="1"/>
          </p:nvPr>
        </p:nvSpPr>
        <p:spPr>
          <a:xfrm>
            <a:off x="3119440" y="4253575"/>
            <a:ext cx="5953122" cy="313932"/>
          </a:xfrm>
        </p:spPr>
        <p:txBody>
          <a:bodyPr vert="horz" lIns="91440" tIns="45720" rIns="91440" bIns="45720" rtlCol="0">
            <a:normAutofit/>
          </a:bodyPr>
          <a:lstStyle>
            <a:lvl1pPr marL="0" indent="0" algn="ctr">
              <a:lnSpc>
                <a:spcPct val="90000"/>
              </a:lnSpc>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ct val="0"/>
              </a:spcAft>
              <a:buClrTx/>
              <a:buSzTx/>
            </a:pPr>
            <a:r>
              <a:rPr lang="zh-CN" altLang="en-US"/>
              <a:t>单击此处编辑文本</a:t>
            </a:r>
            <a:endParaRPr lang="en-US" altLang="zh-CN"/>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5" name="Freeform 6"/>
          <p:cNvSpPr>
            <a:spLocks noChangeArrowheads="1"/>
          </p:cNvSpPr>
          <p:nvPr>
            <p:custDataLst>
              <p:tags r:id="rId2"/>
            </p:custDataLst>
          </p:nvPr>
        </p:nvSpPr>
        <p:spPr bwMode="auto">
          <a:xfrm>
            <a:off x="0" y="3879850"/>
            <a:ext cx="4992688" cy="2978150"/>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lIns="121913" tIns="60956" rIns="121913" bIns="60956"/>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defRPr/>
            </a:pPr>
            <a:endParaRPr lang="zh-CN" altLang="en-US"/>
          </a:p>
        </p:txBody>
      </p:sp>
      <p:sp>
        <p:nvSpPr>
          <p:cNvPr id="6" name="Freeform 7"/>
          <p:cNvSpPr>
            <a:spLocks noChangeArrowheads="1"/>
          </p:cNvSpPr>
          <p:nvPr>
            <p:custDataLst>
              <p:tags r:id="rId3"/>
            </p:custDataLst>
          </p:nvPr>
        </p:nvSpPr>
        <p:spPr bwMode="auto">
          <a:xfrm>
            <a:off x="2830513" y="4400550"/>
            <a:ext cx="9361487" cy="2457450"/>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lIns="121913" tIns="60956" rIns="121913" bIns="60956"/>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defRPr/>
            </a:pPr>
            <a:endParaRPr lang="zh-CN" altLang="en-US"/>
          </a:p>
        </p:txBody>
      </p:sp>
      <p:sp>
        <p:nvSpPr>
          <p:cNvPr id="7" name="直接连接符 11"/>
          <p:cNvSpPr>
            <a:spLocks noChangeShapeType="1"/>
          </p:cNvSpPr>
          <p:nvPr>
            <p:custDataLst>
              <p:tags r:id="rId4"/>
            </p:custDataLst>
          </p:nvPr>
        </p:nvSpPr>
        <p:spPr bwMode="auto">
          <a:xfrm>
            <a:off x="1920875" y="2790825"/>
            <a:ext cx="5219700" cy="1588"/>
          </a:xfrm>
          <a:prstGeom prst="line">
            <a:avLst/>
          </a:prstGeom>
          <a:noFill/>
          <a:ln w="6350">
            <a:solidFill>
              <a:schemeClr val="accent1"/>
            </a:solidFill>
            <a:bevel/>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defRPr/>
            </a:pPr>
            <a:endParaRPr lang="zh-CN" altLang="en-US" sz="1900">
              <a:solidFill>
                <a:schemeClr val="accent1"/>
              </a:solidFill>
              <a:sym typeface="Arial" panose="020B0604020202020204" pitchFamily="34" charset="0"/>
            </a:endParaRPr>
          </a:p>
        </p:txBody>
      </p:sp>
      <p:sp>
        <p:nvSpPr>
          <p:cNvPr id="2" name="标题 1"/>
          <p:cNvSpPr>
            <a:spLocks noGrp="1"/>
          </p:cNvSpPr>
          <p:nvPr>
            <p:ph type="title" hasCustomPrompt="1"/>
            <p:custDataLst>
              <p:tags r:id="rId5"/>
            </p:custDataLst>
          </p:nvPr>
        </p:nvSpPr>
        <p:spPr>
          <a:xfrm>
            <a:off x="1675735" y="3503613"/>
            <a:ext cx="5464840" cy="1058408"/>
          </a:xfrm>
        </p:spPr>
        <p:txBody>
          <a:bodyPr rIns="63500">
            <a:noAutofit/>
          </a:bodyPr>
          <a:lstStyle>
            <a:lvl1pPr algn="r">
              <a:defRPr sz="4800" u="none" strike="noStrike" kern="1200" cap="none" spc="300" normalizeH="0">
                <a:solidFill>
                  <a:schemeClr val="tx1"/>
                </a:solidFill>
                <a:uFillTx/>
                <a:latin typeface="微软雅黑" panose="020B0503020204020204" pitchFamily="34" charset="-122"/>
                <a:ea typeface="微软雅黑" panose="020B0503020204020204" pitchFamily="34" charset="-122"/>
              </a:defRPr>
            </a:lvl1pPr>
          </a:lstStyle>
          <a:p>
            <a:r>
              <a:rPr lang="zh-CN" altLang="en-US" noProof="1"/>
              <a:t>单击此处编辑标题</a:t>
            </a:r>
            <a:endParaRPr lang="zh-CN" altLang="en-US" noProof="1"/>
          </a:p>
        </p:txBody>
      </p:sp>
      <p:sp>
        <p:nvSpPr>
          <p:cNvPr id="3" name="文本占位符 2"/>
          <p:cNvSpPr>
            <a:spLocks noGrp="1"/>
          </p:cNvSpPr>
          <p:nvPr>
            <p:ph type="body" idx="1" hasCustomPrompt="1"/>
            <p:custDataLst>
              <p:tags r:id="rId6"/>
            </p:custDataLst>
          </p:nvPr>
        </p:nvSpPr>
        <p:spPr>
          <a:xfrm>
            <a:off x="1675735" y="2856230"/>
            <a:ext cx="5464840" cy="586804"/>
          </a:xfrm>
        </p:spPr>
        <p:txBody>
          <a:bodyPr tIns="38100" rIns="76200" bIns="38100" anchor="ctr">
            <a:noAutofit/>
          </a:bodyPr>
          <a:lstStyle>
            <a:lvl1pPr marL="0" indent="0" algn="r" eaLnBrk="1" fontAlgn="base" latinLnBrk="0" hangingPunct="1">
              <a:buNone/>
              <a:defRPr kumimoji="0" lang="zh-CN" altLang="en-US" sz="3200" b="0" i="0" u="none" strike="noStrike" kern="1200" cap="none" spc="150" normalizeH="0" baseline="0" noProof="1">
                <a:solidFill>
                  <a:schemeClr val="tx1"/>
                </a:solidFill>
                <a:uFillTx/>
                <a:latin typeface="微软雅黑" panose="020B0503020204020204" pitchFamily="34" charset="-122"/>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编辑文本</a:t>
            </a:r>
            <a:endParaRPr lang="zh-CN" altLang="en-US" noProof="1"/>
          </a:p>
        </p:txBody>
      </p:sp>
      <p:sp>
        <p:nvSpPr>
          <p:cNvPr id="12" name="文本占位符 11"/>
          <p:cNvSpPr>
            <a:spLocks noGrp="1"/>
          </p:cNvSpPr>
          <p:nvPr>
            <p:ph type="body" sz="quarter" idx="13" hasCustomPrompt="1"/>
            <p:custDataLst>
              <p:tags r:id="rId7"/>
            </p:custDataLst>
          </p:nvPr>
        </p:nvSpPr>
        <p:spPr>
          <a:xfrm>
            <a:off x="1675775" y="2383625"/>
            <a:ext cx="5464800" cy="356400"/>
          </a:xfrm>
        </p:spPr>
        <p:txBody>
          <a:bodyPr anchor="b"/>
          <a:lstStyle>
            <a:lvl1pPr marL="0" indent="0" algn="r">
              <a:buNone/>
              <a:defRPr>
                <a:solidFill>
                  <a:schemeClr val="tx1"/>
                </a:solidFill>
              </a:defRPr>
            </a:lvl1pPr>
            <a:lvl2pPr marL="457200" indent="0">
              <a:buNone/>
              <a:defRPr/>
            </a:lvl2pPr>
          </a:lstStyle>
          <a:p>
            <a:pPr lvl="0"/>
            <a:r>
              <a:rPr lang="zh-CN" altLang="en-US" noProof="1"/>
              <a:t>编辑文本</a:t>
            </a:r>
            <a:endParaRPr lang="zh-CN" altLang="en-US" noProof="1"/>
          </a:p>
        </p:txBody>
      </p:sp>
      <p:sp>
        <p:nvSpPr>
          <p:cNvPr id="8" name="日期占位符 3"/>
          <p:cNvSpPr>
            <a:spLocks noGrp="1"/>
          </p:cNvSpPr>
          <p:nvPr>
            <p:ph type="dt" sz="half" idx="14"/>
            <p:custDataLst>
              <p:tags r:id="rId8"/>
            </p:custDataLst>
          </p:nvPr>
        </p:nvSpPr>
        <p:spPr/>
        <p:txBody>
          <a:bodyPr/>
          <a:lstStyle>
            <a:lvl1pPr>
              <a:defRPr/>
            </a:lvl1pPr>
          </a:lstStyle>
          <a:p>
            <a:pPr>
              <a:defRPr/>
            </a:pPr>
            <a:endParaRPr lang="zh-CN" altLang="en-US"/>
          </a:p>
        </p:txBody>
      </p:sp>
      <p:sp>
        <p:nvSpPr>
          <p:cNvPr id="9" name="页脚占位符 4"/>
          <p:cNvSpPr>
            <a:spLocks noGrp="1"/>
          </p:cNvSpPr>
          <p:nvPr>
            <p:ph type="ftr" sz="quarter" idx="15"/>
            <p:custDataLst>
              <p:tags r:id="rId9"/>
            </p:custDataLst>
          </p:nvPr>
        </p:nvSpPr>
        <p:spPr/>
        <p:txBody>
          <a:bodyPr/>
          <a:lstStyle>
            <a:lvl1pPr>
              <a:defRPr/>
            </a:lvl1pPr>
          </a:lstStyle>
          <a:p>
            <a:pPr>
              <a:defRPr/>
            </a:pPr>
            <a:endParaRPr lang="zh-CN" altLang="en-US"/>
          </a:p>
        </p:txBody>
      </p:sp>
      <p:sp>
        <p:nvSpPr>
          <p:cNvPr id="10" name="灯片编号占位符 5"/>
          <p:cNvSpPr>
            <a:spLocks noGrp="1"/>
          </p:cNvSpPr>
          <p:nvPr>
            <p:ph type="sldNum" sz="quarter" idx="16"/>
            <p:custDataLst>
              <p:tags r:id="rId10"/>
            </p:custDataLst>
          </p:nvPr>
        </p:nvSpPr>
        <p:spPr/>
        <p:txBody>
          <a:bodyPr/>
          <a:lstStyle>
            <a:lvl1pPr>
              <a:defRPr/>
            </a:lvl1pPr>
          </a:lstStyle>
          <a:p>
            <a:pPr>
              <a:defRPr/>
            </a:pPr>
            <a:fld id="{DD47DC10-9F80-47CA-9BB0-03FC4730FA43}" type="slidenum">
              <a:rPr lang="zh-CN" altLang="en-US"/>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5pPr>
          </a:lstStyle>
          <a:p>
            <a:pPr lvl="0"/>
            <a:r>
              <a:rPr lang="zh-CN" altLang="en-US" noProof="1">
                <a:sym typeface="+mn-ea"/>
              </a:rPr>
              <a:t>单击此处编辑母版文本样式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latin typeface="微软雅黑" panose="020B0503020204020204" pitchFamily="34" charset="-122"/>
                <a:ea typeface="微软雅黑" panose="020B0503020204020204" pitchFamily="34" charset="-122"/>
              </a:defRPr>
            </a:lvl1pPr>
            <a:lvl2pPr>
              <a:defRPr sz="16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a:r>
              <a:rPr lang="zh-CN" altLang="en-US" noProof="1">
                <a:sym typeface="+mn-ea"/>
              </a:rPr>
              <a:t>单击此处</a:t>
            </a:r>
            <a:r>
              <a:rPr lang="zh-CN" altLang="en-US" noProof="1"/>
              <a:t>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3"/>
          <p:cNvSpPr>
            <a:spLocks noGrp="1"/>
          </p:cNvSpPr>
          <p:nvPr>
            <p:ph type="dt" sz="half" idx="10"/>
            <p:custDataLst>
              <p:tags r:id="rId5"/>
            </p:custDataLst>
          </p:nvPr>
        </p:nvSpPr>
        <p:spPr/>
        <p:txBody>
          <a:bodyPr/>
          <a:lstStyle>
            <a:lvl1pPr>
              <a:defRPr/>
            </a:lvl1pPr>
          </a:lstStyle>
          <a:p>
            <a:fld id="{D997B5FA-0921-464F-AAE1-844C04324D75}" type="datetimeFigureOut">
              <a:rPr lang="zh-CN" altLang="en-US" smtClean="0"/>
            </a:fld>
            <a:endParaRPr lang="zh-CN" altLang="en-US"/>
          </a:p>
        </p:txBody>
      </p:sp>
      <p:sp>
        <p:nvSpPr>
          <p:cNvPr id="6" name="页脚占位符 4"/>
          <p:cNvSpPr>
            <a:spLocks noGrp="1"/>
          </p:cNvSpPr>
          <p:nvPr>
            <p:ph type="ftr" sz="quarter" idx="11"/>
            <p:custDataLst>
              <p:tags r:id="rId6"/>
            </p:custDataLst>
          </p:nvPr>
        </p:nvSpPr>
        <p:spPr/>
        <p:txBody>
          <a:bodyPr/>
          <a:lstStyle>
            <a:lvl1pPr>
              <a:defRPr/>
            </a:lvl1pPr>
          </a:lstStyle>
          <a:p>
            <a:endParaRPr lang="zh-CN" altLang="en-US"/>
          </a:p>
        </p:txBody>
      </p:sp>
      <p:sp>
        <p:nvSpPr>
          <p:cNvPr id="7" name="灯片编号占位符 5"/>
          <p:cNvSpPr>
            <a:spLocks noGrp="1"/>
          </p:cNvSpPr>
          <p:nvPr>
            <p:ph type="sldNum" sz="quarter" idx="12"/>
            <p:custDataLst>
              <p:tags r:id="rId7"/>
            </p:custDataLst>
          </p:nvPr>
        </p:nvSpPr>
        <p:spPr/>
        <p:txBody>
          <a:bodyPr/>
          <a:lstStyle>
            <a:lvl1pPr>
              <a:defRPr/>
            </a:lvl1p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文本占位符 2"/>
          <p:cNvSpPr>
            <a:spLocks noGrp="1"/>
          </p:cNvSpPr>
          <p:nvPr>
            <p:ph type="body" idx="1"/>
            <p:custDataLst>
              <p:tags r:id="rId3"/>
            </p:custDataLst>
          </p:nvPr>
        </p:nvSpPr>
        <p:spPr>
          <a:xfrm>
            <a:off x="669930" y="952508"/>
            <a:ext cx="5283242" cy="381003"/>
          </a:xfrm>
        </p:spPr>
        <p:txBody>
          <a:bodyPr tIns="38100" rIns="76200" bIns="3810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sym typeface="+mn-ea"/>
              </a:rPr>
              <a:t>单击此处</a:t>
            </a:r>
            <a:r>
              <a:rPr lang="zh-CN" altLang="en-US" noProof="1"/>
              <a:t>编辑母版文本样式</a:t>
            </a:r>
            <a:endParaRPr lang="zh-CN" altLang="en-US" noProof="1"/>
          </a:p>
        </p:txBody>
      </p:sp>
      <p:sp>
        <p:nvSpPr>
          <p:cNvPr id="4" name="内容占位符 3"/>
          <p:cNvSpPr>
            <a:spLocks noGrp="1"/>
          </p:cNvSpPr>
          <p:nvPr>
            <p:ph sz="half" idx="2"/>
            <p:custDataLst>
              <p:tags r:id="rId4"/>
            </p:custDataLst>
          </p:nvPr>
        </p:nvSpPr>
        <p:spPr>
          <a:xfrm>
            <a:off x="669925" y="1406525"/>
            <a:ext cx="5283200" cy="4934752"/>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5pPr>
          </a:lstStyle>
          <a:p>
            <a:pPr lvl="0"/>
            <a:r>
              <a:rPr lang="zh-CN" altLang="en-US" noProof="1">
                <a:sym typeface="+mn-ea"/>
              </a:rPr>
              <a:t>单击此处编辑母版文本样式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5" name="文本占位符 4"/>
          <p:cNvSpPr>
            <a:spLocks noGrp="1"/>
          </p:cNvSpPr>
          <p:nvPr>
            <p:ph type="body" sz="quarter" idx="3"/>
            <p:custDataLst>
              <p:tags r:id="rId5"/>
            </p:custDataLst>
          </p:nvPr>
        </p:nvSpPr>
        <p:spPr>
          <a:xfrm>
            <a:off x="6235750" y="952508"/>
            <a:ext cx="5283242" cy="381003"/>
          </a:xfrm>
        </p:spPr>
        <p:txBody>
          <a:bodyPr tIns="38100" rIns="76200" bIns="38100" rtlCol="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sym typeface="+mn-ea"/>
              </a:rPr>
              <a:t>单击此处编辑母版文本样式</a:t>
            </a:r>
            <a:endParaRPr lang="zh-CN" altLang="en-US" noProof="1">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5pPr>
          </a:lstStyle>
          <a:p>
            <a:pPr lvl="0"/>
            <a:r>
              <a:rPr lang="zh-CN" altLang="en-US" noProof="1">
                <a:sym typeface="+mn-ea"/>
              </a:rPr>
              <a:t>单击此处编辑母版文本样式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7" name="日期占位符 3"/>
          <p:cNvSpPr>
            <a:spLocks noGrp="1"/>
          </p:cNvSpPr>
          <p:nvPr>
            <p:ph type="dt" sz="half" idx="10"/>
            <p:custDataLst>
              <p:tags r:id="rId7"/>
            </p:custDataLst>
          </p:nvPr>
        </p:nvSpPr>
        <p:spPr/>
        <p:txBody>
          <a:bodyPr/>
          <a:lstStyle>
            <a:lvl1pPr>
              <a:defRPr/>
            </a:lvl1pPr>
          </a:lstStyle>
          <a:p>
            <a:fld id="{D997B5FA-0921-464F-AAE1-844C04324D75}" type="datetimeFigureOut">
              <a:rPr lang="zh-CN" altLang="en-US" smtClean="0"/>
            </a:fld>
            <a:endParaRPr lang="zh-CN" altLang="en-US"/>
          </a:p>
        </p:txBody>
      </p:sp>
      <p:sp>
        <p:nvSpPr>
          <p:cNvPr id="8" name="页脚占位符 4"/>
          <p:cNvSpPr>
            <a:spLocks noGrp="1"/>
          </p:cNvSpPr>
          <p:nvPr>
            <p:ph type="ftr" sz="quarter" idx="11"/>
            <p:custDataLst>
              <p:tags r:id="rId8"/>
            </p:custDataLst>
          </p:nvPr>
        </p:nvSpPr>
        <p:spPr/>
        <p:txBody>
          <a:bodyPr/>
          <a:lstStyle>
            <a:lvl1pPr>
              <a:defRPr/>
            </a:lvl1pPr>
          </a:lstStyle>
          <a:p>
            <a:endParaRPr lang="zh-CN" altLang="en-US"/>
          </a:p>
        </p:txBody>
      </p:sp>
      <p:sp>
        <p:nvSpPr>
          <p:cNvPr id="9" name="灯片编号占位符 5"/>
          <p:cNvSpPr>
            <a:spLocks noGrp="1"/>
          </p:cNvSpPr>
          <p:nvPr>
            <p:ph type="sldNum" sz="quarter" idx="12"/>
            <p:custDataLst>
              <p:tags r:id="rId9"/>
            </p:custDataLst>
          </p:nvPr>
        </p:nvSpPr>
        <p:spPr/>
        <p:txBody>
          <a:bodyPr/>
          <a:lstStyle>
            <a:lvl1pPr>
              <a:defRPr/>
            </a:lvl1p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日期占位符 3"/>
          <p:cNvSpPr>
            <a:spLocks noGrp="1"/>
          </p:cNvSpPr>
          <p:nvPr>
            <p:ph type="dt" sz="half" idx="10"/>
            <p:custDataLst>
              <p:tags r:id="rId3"/>
            </p:custDataLst>
          </p:nvPr>
        </p:nvSpPr>
        <p:spPr/>
        <p:txBody>
          <a:bodyPr/>
          <a:lstStyle>
            <a:lvl1pPr>
              <a:defRPr/>
            </a:lvl1pPr>
          </a:lstStyle>
          <a:p>
            <a:fld id="{D997B5FA-0921-464F-AAE1-844C04324D75}" type="datetimeFigureOut">
              <a:rPr lang="zh-CN" altLang="en-US" smtClean="0"/>
            </a:fld>
            <a:endParaRPr lang="zh-CN" altLang="en-US"/>
          </a:p>
        </p:txBody>
      </p:sp>
      <p:sp>
        <p:nvSpPr>
          <p:cNvPr id="4" name="页脚占位符 4"/>
          <p:cNvSpPr>
            <a:spLocks noGrp="1"/>
          </p:cNvSpPr>
          <p:nvPr>
            <p:ph type="ftr" sz="quarter" idx="11"/>
            <p:custDataLst>
              <p:tags r:id="rId4"/>
            </p:custDataLst>
          </p:nvPr>
        </p:nvSpPr>
        <p:spPr/>
        <p:txBody>
          <a:bodyPr/>
          <a:lstStyle>
            <a:lvl1pPr>
              <a:defRPr/>
            </a:lvl1pPr>
          </a:lstStyle>
          <a:p>
            <a:endParaRPr lang="zh-CN" altLang="en-US"/>
          </a:p>
        </p:txBody>
      </p:sp>
      <p:sp>
        <p:nvSpPr>
          <p:cNvPr id="5" name="灯片编号占位符 5"/>
          <p:cNvSpPr>
            <a:spLocks noGrp="1"/>
          </p:cNvSpPr>
          <p:nvPr>
            <p:ph type="sldNum" sz="quarter" idx="12"/>
            <p:custDataLst>
              <p:tags r:id="rId5"/>
            </p:custDataLst>
          </p:nvPr>
        </p:nvSpPr>
        <p:spPr/>
        <p:txBody>
          <a:bodyPr/>
          <a:lstStyle>
            <a:lvl1pPr>
              <a:defRPr/>
            </a:lvl1p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custDataLst>
              <p:tags r:id="rId2"/>
            </p:custDataLst>
          </p:nvPr>
        </p:nvSpPr>
        <p:spPr/>
        <p:txBody>
          <a:bodyPr/>
          <a:lstStyle>
            <a:lvl1pPr>
              <a:defRPr/>
            </a:lvl1pPr>
          </a:lstStyle>
          <a:p>
            <a:fld id="{D997B5FA-0921-464F-AAE1-844C04324D75}" type="datetimeFigureOut">
              <a:rPr lang="zh-CN" altLang="en-US" smtClean="0"/>
            </a:fld>
            <a:endParaRPr lang="zh-CN" altLang="en-US"/>
          </a:p>
        </p:txBody>
      </p:sp>
      <p:sp>
        <p:nvSpPr>
          <p:cNvPr id="3" name="页脚占位符 4"/>
          <p:cNvSpPr>
            <a:spLocks noGrp="1"/>
          </p:cNvSpPr>
          <p:nvPr>
            <p:ph type="ftr" sz="quarter" idx="11"/>
            <p:custDataLst>
              <p:tags r:id="rId3"/>
            </p:custDataLst>
          </p:nvPr>
        </p:nvSpPr>
        <p:spPr/>
        <p:txBody>
          <a:bodyPr/>
          <a:lstStyle>
            <a:lvl1pPr>
              <a:defRPr/>
            </a:lvl1pPr>
          </a:lstStyle>
          <a:p>
            <a:endParaRPr lang="zh-CN" altLang="en-US"/>
          </a:p>
        </p:txBody>
      </p:sp>
      <p:sp>
        <p:nvSpPr>
          <p:cNvPr id="4" name="灯片编号占位符 5"/>
          <p:cNvSpPr>
            <a:spLocks noGrp="1"/>
          </p:cNvSpPr>
          <p:nvPr>
            <p:ph type="sldNum" sz="quarter" idx="12"/>
            <p:custDataLst>
              <p:tags r:id="rId4"/>
            </p:custDataLst>
          </p:nvPr>
        </p:nvSpPr>
        <p:spPr/>
        <p:txBody>
          <a:bodyPr/>
          <a:lstStyle>
            <a:lvl1pPr>
              <a:defRPr/>
            </a:lvl1p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r>
              <a:rPr lang="zh-CN" altLang="en-US" noProof="1">
                <a:sym typeface="+mn-ea"/>
              </a:rPr>
              <a:t>单击图标添加图片</a:t>
            </a:r>
            <a:endParaRPr lang="zh-CN" altLang="en-US" noProof="1">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stStyle>
          <a:p>
            <a:pPr lvl="0"/>
            <a:r>
              <a:rPr lang="zh-CN" altLang="en-US" noProof="1">
                <a:sym typeface="+mn-ea"/>
              </a:rPr>
              <a:t>单击此处编辑母版文本样式</a:t>
            </a:r>
            <a:endParaRPr lang="zh-CN" altLang="en-US" noProof="1">
              <a:sym typeface="+mn-ea"/>
            </a:endParaRPr>
          </a:p>
        </p:txBody>
      </p:sp>
      <p:sp>
        <p:nvSpPr>
          <p:cNvPr id="5" name="日期占位符 3"/>
          <p:cNvSpPr>
            <a:spLocks noGrp="1"/>
          </p:cNvSpPr>
          <p:nvPr>
            <p:ph type="dt" sz="half" idx="10"/>
            <p:custDataLst>
              <p:tags r:id="rId5"/>
            </p:custDataLst>
          </p:nvPr>
        </p:nvSpPr>
        <p:spPr/>
        <p:txBody>
          <a:bodyPr/>
          <a:lstStyle>
            <a:lvl1pPr>
              <a:defRPr/>
            </a:lvl1pPr>
          </a:lstStyle>
          <a:p>
            <a:fld id="{D997B5FA-0921-464F-AAE1-844C04324D75}" type="datetimeFigureOut">
              <a:rPr lang="zh-CN" altLang="en-US" smtClean="0"/>
            </a:fld>
            <a:endParaRPr lang="zh-CN" altLang="en-US"/>
          </a:p>
        </p:txBody>
      </p:sp>
      <p:sp>
        <p:nvSpPr>
          <p:cNvPr id="6" name="页脚占位符 4"/>
          <p:cNvSpPr>
            <a:spLocks noGrp="1"/>
          </p:cNvSpPr>
          <p:nvPr>
            <p:ph type="ftr" sz="quarter" idx="11"/>
            <p:custDataLst>
              <p:tags r:id="rId6"/>
            </p:custDataLst>
          </p:nvPr>
        </p:nvSpPr>
        <p:spPr/>
        <p:txBody>
          <a:bodyPr/>
          <a:lstStyle>
            <a:lvl1pPr>
              <a:defRPr/>
            </a:lvl1pPr>
          </a:lstStyle>
          <a:p>
            <a:endParaRPr lang="zh-CN" altLang="en-US"/>
          </a:p>
        </p:txBody>
      </p:sp>
      <p:sp>
        <p:nvSpPr>
          <p:cNvPr id="7" name="灯片编号占位符 5"/>
          <p:cNvSpPr>
            <a:spLocks noGrp="1"/>
          </p:cNvSpPr>
          <p:nvPr>
            <p:ph type="sldNum" sz="quarter" idx="12"/>
            <p:custDataLst>
              <p:tags r:id="rId7"/>
            </p:custDataLst>
          </p:nvPr>
        </p:nvSpPr>
        <p:spPr/>
        <p:txBody>
          <a:bodyPr/>
          <a:lstStyle>
            <a:lvl1pPr>
              <a:defRPr/>
            </a:lvl1p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rtlCol="0" anchor="ctr">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latin typeface="微软雅黑" panose="020B0503020204020204" pitchFamily="34" charset="-122"/>
                <a:ea typeface="微软雅黑" panose="020B0503020204020204" pitchFamily="34" charset="-122"/>
              </a:defRPr>
            </a:lvl1pPr>
            <a:lvl2pPr indent="0" eaLnBrk="1" fontAlgn="auto" latinLnBrk="0" hangingPunct="1">
              <a:defRPr>
                <a:latin typeface="微软雅黑" panose="020B0503020204020204" pitchFamily="34" charset="-122"/>
                <a:ea typeface="微软雅黑" panose="020B0503020204020204" pitchFamily="34" charset="-122"/>
              </a:defRPr>
            </a:lvl2pPr>
            <a:lvl3pPr indent="0" eaLnBrk="1" fontAlgn="auto" latinLnBrk="0" hangingPunct="1">
              <a:defRPr>
                <a:latin typeface="微软雅黑" panose="020B0503020204020204" pitchFamily="34" charset="-122"/>
                <a:ea typeface="微软雅黑" panose="020B0503020204020204" pitchFamily="34" charset="-122"/>
              </a:defRPr>
            </a:lvl3pPr>
            <a:lvl4pPr indent="0" eaLnBrk="1" fontAlgn="auto" latinLnBrk="0" hangingPunct="1">
              <a:defRPr>
                <a:latin typeface="微软雅黑" panose="020B0503020204020204" pitchFamily="34" charset="-122"/>
                <a:ea typeface="微软雅黑" panose="020B0503020204020204" pitchFamily="34" charset="-122"/>
              </a:defRPr>
            </a:lvl4pPr>
            <a:lvl5pPr indent="0" eaLnBrk="1" fontAlgn="auto" latinLnBrk="0" hangingPunct="1">
              <a:defRPr>
                <a:latin typeface="微软雅黑" panose="020B0503020204020204" pitchFamily="34" charset="-122"/>
                <a:ea typeface="微软雅黑" panose="020B0503020204020204" pitchFamily="34" charset="-122"/>
              </a:defRPr>
            </a:lvl5pPr>
          </a:lstStyle>
          <a:p>
            <a:pPr lvl="0"/>
            <a:r>
              <a:rPr lang="zh-CN" altLang="en-US" noProof="1">
                <a:sym typeface="+mn-ea"/>
              </a:rPr>
              <a:t>单击此处</a:t>
            </a:r>
            <a:r>
              <a:rPr lang="zh-CN" altLang="en-US" noProof="1"/>
              <a:t>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custDataLst>
              <p:tags r:id="rId4"/>
            </p:custDataLst>
          </p:nvPr>
        </p:nvSpPr>
        <p:spPr/>
        <p:txBody>
          <a:bodyPr/>
          <a:lstStyle>
            <a:lvl1pPr>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lvl1pPr>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lvl1pPr>
          </a:lstStyle>
          <a:p>
            <a:fld id="{565CE74E-AB26-4998-AD42-012C4C1AD076}"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tags" Target="../tags/tag7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tags" Target="../tags/tag151.xml"/><Relationship Id="rId16" Type="http://schemas.openxmlformats.org/officeDocument/2006/relationships/tags" Target="../tags/tag150.xml"/><Relationship Id="rId15" Type="http://schemas.openxmlformats.org/officeDocument/2006/relationships/tags" Target="../tags/tag149.xml"/><Relationship Id="rId14" Type="http://schemas.openxmlformats.org/officeDocument/2006/relationships/tags" Target="../tags/tag148.xml"/><Relationship Id="rId13" Type="http://schemas.openxmlformats.org/officeDocument/2006/relationships/tags" Target="../tags/tag147.xml"/><Relationship Id="rId12" Type="http://schemas.openxmlformats.org/officeDocument/2006/relationships/tags" Target="../tags/tag146.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tags" Target="../tags/tag154.xml"/><Relationship Id="rId8" Type="http://schemas.openxmlformats.org/officeDocument/2006/relationships/tags" Target="../tags/tag153.xml"/><Relationship Id="rId7" Type="http://schemas.openxmlformats.org/officeDocument/2006/relationships/tags" Target="../tags/tag152.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0"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2"/>
            </p:custDataLst>
          </p:nvPr>
        </p:nvSpPr>
        <p:spPr bwMode="auto">
          <a:xfrm>
            <a:off x="669925" y="442913"/>
            <a:ext cx="1085215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38100" rIns="76200" bIns="38100" numCol="1" anchor="t" anchorCtr="0" compatLnSpc="1"/>
          <a:lstStyle/>
          <a:p>
            <a:pPr lvl="0"/>
            <a:r>
              <a:rPr lang="zh-CN" altLang="en-US" dirty="0"/>
              <a:t>单击此处编辑母版标题样式</a:t>
            </a:r>
            <a:endParaRPr lang="zh-CN" altLang="en-US" dirty="0"/>
          </a:p>
        </p:txBody>
      </p:sp>
      <p:sp>
        <p:nvSpPr>
          <p:cNvPr id="1027" name="文本占位符 2"/>
          <p:cNvSpPr>
            <a:spLocks noGrp="1" noChangeArrowheads="1"/>
          </p:cNvSpPr>
          <p:nvPr>
            <p:ph type="body" idx="9"/>
            <p:custDataLst>
              <p:tags r:id="rId13"/>
            </p:custDataLst>
          </p:nvPr>
        </p:nvSpPr>
        <p:spPr bwMode="auto">
          <a:xfrm>
            <a:off x="669925" y="952500"/>
            <a:ext cx="10852150" cy="538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0" rIns="82550" bIns="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custDataLst>
              <p:tags r:id="rId14"/>
            </p:custDataLst>
          </p:nvPr>
        </p:nvSpPr>
        <p:spPr>
          <a:xfrm>
            <a:off x="879475" y="6350000"/>
            <a:ext cx="2700338" cy="315913"/>
          </a:xfrm>
          <a:prstGeom prst="rect">
            <a:avLst/>
          </a:prstGeom>
        </p:spPr>
        <p:txBody>
          <a:bodyPr vert="horz" lIns="91440" tIns="45720" rIns="91440" bIns="45720" rtlCol="0" anchor="ctr">
            <a:normAutofit/>
          </a:bodyPr>
          <a:lstStyle>
            <a:lvl1pPr algn="l">
              <a:defRPr sz="1200" noProof="1">
                <a:solidFill>
                  <a:schemeClr val="tx1">
                    <a:tint val="75000"/>
                  </a:schemeClr>
                </a:solidFill>
                <a:ea typeface="微软雅黑" panose="020B0503020204020204" pitchFamily="34" charset="-122"/>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388" y="6350000"/>
            <a:ext cx="3959225" cy="315913"/>
          </a:xfrm>
          <a:prstGeom prst="rect">
            <a:avLst/>
          </a:prstGeom>
        </p:spPr>
        <p:txBody>
          <a:bodyPr vert="horz" lIns="91440" tIns="45720" rIns="91440" bIns="45720" rtlCol="0" anchor="ctr">
            <a:normAutofit/>
          </a:bodyPr>
          <a:lstStyle>
            <a:lvl1pPr algn="ctr">
              <a:defRPr sz="1200" noProof="1">
                <a:solidFill>
                  <a:schemeClr val="tx1">
                    <a:tint val="75000"/>
                  </a:schemeClr>
                </a:solidFill>
              </a:defRPr>
            </a:lvl1pPr>
          </a:lstStyle>
          <a:p>
            <a:endParaRPr lang="zh-CN" altLang="en-US"/>
          </a:p>
        </p:txBody>
      </p:sp>
      <p:sp>
        <p:nvSpPr>
          <p:cNvPr id="6" name="灯片编号占位符 5"/>
          <p:cNvSpPr>
            <a:spLocks noGrp="1"/>
          </p:cNvSpPr>
          <p:nvPr>
            <p:ph type="sldNum" sz="quarter" idx="4"/>
            <p:custDataLst>
              <p:tags r:id="rId16"/>
            </p:custDataLst>
          </p:nvPr>
        </p:nvSpPr>
        <p:spPr>
          <a:xfrm>
            <a:off x="8610600" y="6350000"/>
            <a:ext cx="2700338" cy="315913"/>
          </a:xfrm>
          <a:prstGeom prst="rect">
            <a:avLst/>
          </a:prstGeom>
        </p:spPr>
        <p:txBody>
          <a:bodyPr vert="horz" lIns="91440" tIns="45720" rIns="91440" bIns="45720" rtlCol="0" anchor="ctr">
            <a:normAutofit/>
          </a:bodyPr>
          <a:lstStyle>
            <a:lvl1pPr algn="r">
              <a:defRPr sz="1200" noProof="1">
                <a:solidFill>
                  <a:schemeClr val="tx1">
                    <a:tint val="75000"/>
                  </a:schemeClr>
                </a:solidFill>
                <a:ea typeface="微软雅黑" panose="020B0503020204020204" pitchFamily="34" charset="-122"/>
              </a:defRPr>
            </a:lvl1pPr>
          </a:lstStyle>
          <a:p>
            <a:fld id="{565CE74E-AB26-4998-AD42-012C4C1AD076}" type="slidenum">
              <a:rPr lang="zh-CN" altLang="en-US" smtClean="0"/>
            </a:fld>
            <a:endParaRPr lang="zh-CN" altLang="en-US"/>
          </a:p>
        </p:txBody>
      </p:sp>
      <p:sp>
        <p:nvSpPr>
          <p:cNvPr id="2"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1" fontAlgn="base" hangingPunct="1">
        <a:spcBef>
          <a:spcPct val="0"/>
        </a:spcBef>
        <a:spcAft>
          <a:spcPct val="0"/>
        </a:spcAft>
        <a:defRPr sz="2400" b="1" kern="1200" spc="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2pPr>
      <a:lvl3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3pPr>
      <a:lvl4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4pPr>
      <a:lvl5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6pPr>
      <a:lvl7pPr marL="9144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7pPr>
      <a:lvl8pPr marL="13716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8pPr>
      <a:lvl9pPr marL="18288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9pPr>
    </p:titleStyle>
    <p:bodyStyle>
      <a:lvl1pPr marL="228600" indent="-228600" algn="l" rtl="0" eaLnBrk="1" fontAlgn="base" hangingPunct="1">
        <a:lnSpc>
          <a:spcPct val="130000"/>
        </a:lnSpc>
        <a:spcBef>
          <a:spcPct val="0"/>
        </a:spcBef>
        <a:spcAft>
          <a:spcPts val="1000"/>
        </a:spcAft>
        <a:buFont typeface="Arial" panose="020B0604020202020204" pitchFamily="34" charset="0"/>
        <a:buChar char="•"/>
        <a:defRPr sz="1600" kern="1200" spc="15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2"/>
            </p:custDataLst>
          </p:nvPr>
        </p:nvSpPr>
        <p:spPr bwMode="auto">
          <a:xfrm>
            <a:off x="669925" y="442913"/>
            <a:ext cx="1085215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38100" rIns="76200" bIns="38100" numCol="1" anchor="t" anchorCtr="0" compatLnSpc="1"/>
          <a:lstStyle/>
          <a:p>
            <a:pPr lvl="0"/>
            <a:r>
              <a:rPr lang="zh-CN" altLang="en-US"/>
              <a:t>单击此处编辑母版标题样式</a:t>
            </a:r>
            <a:endParaRPr lang="zh-CN" altLang="en-US"/>
          </a:p>
        </p:txBody>
      </p:sp>
      <p:sp>
        <p:nvSpPr>
          <p:cNvPr id="1027" name="文本占位符 2"/>
          <p:cNvSpPr>
            <a:spLocks noGrp="1" noChangeArrowheads="1"/>
          </p:cNvSpPr>
          <p:nvPr>
            <p:ph type="body" idx="9"/>
            <p:custDataLst>
              <p:tags r:id="rId13"/>
            </p:custDataLst>
          </p:nvPr>
        </p:nvSpPr>
        <p:spPr bwMode="auto">
          <a:xfrm>
            <a:off x="669925" y="952500"/>
            <a:ext cx="10852150" cy="538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0" rIns="82550" bIns="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custDataLst>
              <p:tags r:id="rId14"/>
            </p:custDataLst>
          </p:nvPr>
        </p:nvSpPr>
        <p:spPr>
          <a:xfrm>
            <a:off x="879475" y="6350000"/>
            <a:ext cx="2700338" cy="315913"/>
          </a:xfrm>
          <a:prstGeom prst="rect">
            <a:avLst/>
          </a:prstGeom>
        </p:spPr>
        <p:txBody>
          <a:bodyPr vert="horz" lIns="91440" tIns="45720" rIns="91440" bIns="45720" rtlCol="0" anchor="ctr">
            <a:normAutofit/>
          </a:bodyPr>
          <a:lstStyle>
            <a:lvl1pPr algn="l" eaLnBrk="1" hangingPunct="1">
              <a:buFont typeface="Arial" panose="020B0604020202020204" pitchFamily="34" charset="0"/>
              <a:buNone/>
              <a:defRPr sz="1200" noProof="1">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endParaRPr lang="zh-CN" altLang="en-US"/>
          </a:p>
        </p:txBody>
      </p:sp>
      <p:sp>
        <p:nvSpPr>
          <p:cNvPr id="5" name="页脚占位符 4"/>
          <p:cNvSpPr>
            <a:spLocks noGrp="1"/>
          </p:cNvSpPr>
          <p:nvPr>
            <p:ph type="ftr" sz="quarter" idx="3"/>
            <p:custDataLst>
              <p:tags r:id="rId15"/>
            </p:custDataLst>
          </p:nvPr>
        </p:nvSpPr>
        <p:spPr>
          <a:xfrm>
            <a:off x="4116388" y="6350000"/>
            <a:ext cx="3959225" cy="315913"/>
          </a:xfrm>
          <a:prstGeom prst="rect">
            <a:avLst/>
          </a:prstGeom>
        </p:spPr>
        <p:txBody>
          <a:bodyPr vert="horz" lIns="91440" tIns="45720" rIns="91440" bIns="45720" rtlCol="0" anchor="ctr">
            <a:normAutofit/>
          </a:bodyPr>
          <a:lstStyle>
            <a:lvl1pPr algn="ctr" eaLnBrk="1" hangingPunct="1">
              <a:buFont typeface="Arial" panose="020B0604020202020204" pitchFamily="34" charset="0"/>
              <a:buNone/>
              <a:defRPr sz="1200" noProof="1">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endParaRPr lang="zh-CN" altLang="en-US"/>
          </a:p>
        </p:txBody>
      </p:sp>
      <p:sp>
        <p:nvSpPr>
          <p:cNvPr id="6" name="灯片编号占位符 5"/>
          <p:cNvSpPr>
            <a:spLocks noGrp="1"/>
          </p:cNvSpPr>
          <p:nvPr>
            <p:ph type="sldNum" sz="quarter" idx="4"/>
            <p:custDataLst>
              <p:tags r:id="rId16"/>
            </p:custDataLst>
          </p:nvPr>
        </p:nvSpPr>
        <p:spPr>
          <a:xfrm>
            <a:off x="8610600" y="6350000"/>
            <a:ext cx="2700338" cy="315913"/>
          </a:xfrm>
          <a:prstGeom prst="rect">
            <a:avLst/>
          </a:prstGeom>
        </p:spPr>
        <p:txBody>
          <a:bodyPr vert="horz" lIns="91440" tIns="45720" rIns="91440" bIns="45720" rtlCol="0" anchor="ctr">
            <a:normAutofit/>
          </a:bodyPr>
          <a:lstStyle>
            <a:lvl1pPr algn="r" eaLnBrk="1" hangingPunct="1">
              <a:buFont typeface="Arial" panose="020B0604020202020204" pitchFamily="34" charset="0"/>
              <a:buNone/>
              <a:defRPr sz="1200" noProof="1">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fld id="{42381FED-4ECE-4691-9249-13B6988D9345}" type="slidenum">
              <a:rPr lang="zh-CN" altLang="en-US"/>
            </a:fld>
            <a:endParaRPr lang="zh-CN" altLang="en-US"/>
          </a:p>
        </p:txBody>
      </p:sp>
      <p:sp>
        <p:nvSpPr>
          <p:cNvPr id="2"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noProof="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400" b="1" kern="1200" spc="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2pPr>
      <a:lvl3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3pPr>
      <a:lvl4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4pPr>
      <a:lvl5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6pPr>
      <a:lvl7pPr marL="9144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7pPr>
      <a:lvl8pPr marL="13716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8pPr>
      <a:lvl9pPr marL="18288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9pPr>
    </p:titleStyle>
    <p:bodyStyle>
      <a:lvl1pPr marL="228600" indent="-228600" algn="l" rtl="0" eaLnBrk="1" fontAlgn="base" hangingPunct="1">
        <a:lnSpc>
          <a:spcPct val="130000"/>
        </a:lnSpc>
        <a:spcBef>
          <a:spcPct val="0"/>
        </a:spcBef>
        <a:spcAft>
          <a:spcPts val="1000"/>
        </a:spcAft>
        <a:buFont typeface="Arial" panose="020B0604020202020204" pitchFamily="34" charset="0"/>
        <a:buChar char="•"/>
        <a:defRPr sz="1600" kern="1200" spc="15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6858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7"/>
            </p:custDataLst>
          </p:nvPr>
        </p:nvSpPr>
        <p:spPr>
          <a:xfrm>
            <a:off x="669924" y="1"/>
            <a:ext cx="10850563" cy="1028699"/>
          </a:xfrm>
          <a:prstGeom prst="rect">
            <a:avLst/>
          </a:prstGeom>
        </p:spPr>
        <p:txBody>
          <a:bodyPr vert="horz" lIns="91440" tIns="45720" rIns="91440" bIns="45720" rtlCol="0" anchor="b">
            <a:normAutofit/>
          </a:bodyPr>
          <a:lstStyle/>
          <a:p>
            <a:r>
              <a:rPr lang="zh-CN" altLang="en-US"/>
              <a:t>单击此处编辑母版标题样式</a:t>
            </a:r>
            <a:endParaRPr lang="zh-CN" altLang="en-US"/>
          </a:p>
        </p:txBody>
      </p:sp>
      <p:sp>
        <p:nvSpPr>
          <p:cNvPr id="3" name="文本占位符 2"/>
          <p:cNvSpPr>
            <a:spLocks noGrp="1"/>
          </p:cNvSpPr>
          <p:nvPr>
            <p:ph type="body" idx="1"/>
            <p:custDataLst>
              <p:tags r:id="rId8"/>
            </p:custDataLst>
          </p:nvPr>
        </p:nvSpPr>
        <p:spPr>
          <a:xfrm>
            <a:off x="669924" y="1123950"/>
            <a:ext cx="10850563" cy="5019675"/>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5401732" y="6515100"/>
            <a:ext cx="1388536" cy="206381"/>
          </a:xfrm>
          <a:prstGeom prst="rect">
            <a:avLst/>
          </a:prstGeom>
        </p:spPr>
        <p:txBody>
          <a:bodyPr vert="horz" lIns="91440" tIns="45720" rIns="91440" bIns="45720" rtlCol="0" anchor="ctr">
            <a:normAutofit/>
          </a:bodyPr>
          <a:lstStyle>
            <a:lvl1pPr algn="ctr">
              <a:lnSpc>
                <a:spcPct val="130000"/>
              </a:lnSpc>
              <a:defRPr sz="1000">
                <a:solidFill>
                  <a:schemeClr val="bg1">
                    <a:lumMod val="50000"/>
                  </a:schemeClr>
                </a:solidFill>
              </a:defRPr>
            </a:lvl1pPr>
          </a:lstStyle>
          <a:p>
            <a:fld id="{6489D9C7-5DC6-4263-87FF-7C99F6FB63C3}" type="datetime1">
              <a:rPr lang="zh-CN" altLang="en-US" smtClean="0"/>
            </a:fld>
            <a:endParaRPr lang="zh-CN" altLang="en-US"/>
          </a:p>
        </p:txBody>
      </p:sp>
      <p:sp>
        <p:nvSpPr>
          <p:cNvPr id="5" name="页脚占位符 4"/>
          <p:cNvSpPr>
            <a:spLocks noGrp="1"/>
          </p:cNvSpPr>
          <p:nvPr>
            <p:ph type="ftr" sz="quarter" idx="3"/>
          </p:nvPr>
        </p:nvSpPr>
        <p:spPr>
          <a:xfrm>
            <a:off x="669924" y="6515100"/>
            <a:ext cx="4140201" cy="206381"/>
          </a:xfrm>
          <a:prstGeom prst="rect">
            <a:avLst/>
          </a:prstGeom>
        </p:spPr>
        <p:txBody>
          <a:bodyPr vert="horz" lIns="91440" tIns="45720" rIns="91440" bIns="45720" rtlCol="0" anchor="ctr">
            <a:normAutofit/>
          </a:bodyPr>
          <a:lstStyle>
            <a:lvl1pPr algn="l">
              <a:lnSpc>
                <a:spcPct val="130000"/>
              </a:lnSpc>
              <a:defRPr sz="1000">
                <a:solidFill>
                  <a:schemeClr val="bg1">
                    <a:lumMod val="50000"/>
                  </a:schemeClr>
                </a:solidFill>
              </a:defRPr>
            </a:lvl1pPr>
          </a:lstStyle>
          <a:p>
            <a:r>
              <a:rPr lang="en-US" altLang="zh-CN"/>
              <a:t>www.wps.cn</a:t>
            </a:r>
            <a:endParaRPr lang="zh-CN" altLang="en-US"/>
          </a:p>
        </p:txBody>
      </p:sp>
      <p:sp>
        <p:nvSpPr>
          <p:cNvPr id="6" name="灯片编号占位符 5"/>
          <p:cNvSpPr>
            <a:spLocks noGrp="1"/>
          </p:cNvSpPr>
          <p:nvPr>
            <p:ph type="sldNum" sz="quarter" idx="4"/>
          </p:nvPr>
        </p:nvSpPr>
        <p:spPr>
          <a:xfrm>
            <a:off x="8610599" y="6515100"/>
            <a:ext cx="2909888" cy="206381"/>
          </a:xfrm>
          <a:prstGeom prst="rect">
            <a:avLst/>
          </a:prstGeom>
        </p:spPr>
        <p:txBody>
          <a:bodyPr vert="horz" lIns="91440" tIns="45720" rIns="91440" bIns="45720" rtlCol="0" anchor="ctr">
            <a:normAutofit/>
          </a:bodyPr>
          <a:lstStyle>
            <a:lvl1pPr algn="r">
              <a:lnSpc>
                <a:spcPct val="130000"/>
              </a:lnSpc>
              <a:defRPr sz="1000">
                <a:solidFill>
                  <a:schemeClr val="bg1">
                    <a:lumMod val="50000"/>
                  </a:schemeClr>
                </a:solidFill>
              </a:defRPr>
            </a:lvl1pPr>
          </a:lstStyle>
          <a:p>
            <a:fld id="{5DD3DB80-B894-403A-B48E-6FDC1A72010E}" type="slidenum">
              <a:rPr lang="zh-CN" altLang="en-US" smtClean="0"/>
            </a:fld>
            <a:endParaRPr lang="zh-CN" altLang="en-US"/>
          </a:p>
        </p:txBody>
      </p:sp>
      <p:grpSp>
        <p:nvGrpSpPr>
          <p:cNvPr id="13" name="组合 12"/>
          <p:cNvGrpSpPr/>
          <p:nvPr/>
        </p:nvGrpSpPr>
        <p:grpSpPr>
          <a:xfrm>
            <a:off x="695323" y="1016000"/>
            <a:ext cx="10810876" cy="109538"/>
            <a:chOff x="628642" y="0"/>
            <a:chExt cx="27229910" cy="6858000"/>
          </a:xfrm>
        </p:grpSpPr>
        <p:sp>
          <p:nvSpPr>
            <p:cNvPr id="14" name="平行四边形 13"/>
            <p:cNvSpPr/>
            <p:nvPr/>
          </p:nvSpPr>
          <p:spPr>
            <a:xfrm flipH="1">
              <a:off x="628642" y="0"/>
              <a:ext cx="27229910" cy="6858000"/>
            </a:xfrm>
            <a:prstGeom prst="parallelogram">
              <a:avLst>
                <a:gd name="adj" fmla="val 42371"/>
              </a:avLst>
            </a:prstGeom>
            <a:solidFill>
              <a:schemeClr val="accent5">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平行四边形 14"/>
            <p:cNvSpPr/>
            <p:nvPr/>
          </p:nvSpPr>
          <p:spPr>
            <a:xfrm flipH="1">
              <a:off x="876300" y="0"/>
              <a:ext cx="7183962" cy="6858000"/>
            </a:xfrm>
            <a:prstGeom prst="parallelogram">
              <a:avLst>
                <a:gd name="adj" fmla="val 38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6" name="平行四边形 13"/>
            <p:cNvSpPr/>
            <p:nvPr/>
          </p:nvSpPr>
          <p:spPr>
            <a:xfrm flipH="1">
              <a:off x="1507597" y="0"/>
              <a:ext cx="6240991" cy="6858000"/>
            </a:xfrm>
            <a:custGeom>
              <a:avLst/>
              <a:gdLst>
                <a:gd name="connsiteX0" fmla="*/ 0 w 6783916"/>
                <a:gd name="connsiteY0" fmla="*/ 6858000 h 6858000"/>
                <a:gd name="connsiteX1" fmla="*/ 2886624 w 6783916"/>
                <a:gd name="connsiteY1" fmla="*/ 0 h 6858000"/>
                <a:gd name="connsiteX2" fmla="*/ 6783916 w 6783916"/>
                <a:gd name="connsiteY2" fmla="*/ 0 h 6858000"/>
                <a:gd name="connsiteX3" fmla="*/ 3897292 w 6783916"/>
                <a:gd name="connsiteY3" fmla="*/ 6858000 h 6858000"/>
                <a:gd name="connsiteX4" fmla="*/ 0 w 6783916"/>
                <a:gd name="connsiteY4" fmla="*/ 6858000 h 6858000"/>
                <a:gd name="connsiteX0-1" fmla="*/ 0 w 6240991"/>
                <a:gd name="connsiteY0-2" fmla="*/ 6858000 h 6858000"/>
                <a:gd name="connsiteX1-3" fmla="*/ 2886624 w 6240991"/>
                <a:gd name="connsiteY1-4" fmla="*/ 0 h 6858000"/>
                <a:gd name="connsiteX2-5" fmla="*/ 6240991 w 6240991"/>
                <a:gd name="connsiteY2-6" fmla="*/ 9525 h 6858000"/>
                <a:gd name="connsiteX3-7" fmla="*/ 3897292 w 6240991"/>
                <a:gd name="connsiteY3-8" fmla="*/ 6858000 h 6858000"/>
                <a:gd name="connsiteX4-9" fmla="*/ 0 w 6240991"/>
                <a:gd name="connsiteY4-10" fmla="*/ 685800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240991" h="6858000">
                  <a:moveTo>
                    <a:pt x="0" y="6858000"/>
                  </a:moveTo>
                  <a:lnTo>
                    <a:pt x="2886624" y="0"/>
                  </a:lnTo>
                  <a:lnTo>
                    <a:pt x="6240991" y="9525"/>
                  </a:lnTo>
                  <a:lnTo>
                    <a:pt x="3897292" y="6858000"/>
                  </a:lnTo>
                  <a:lnTo>
                    <a:pt x="0" y="6858000"/>
                  </a:lnTo>
                  <a:close/>
                </a:path>
              </a:pathLst>
            </a:custGeom>
            <a:solidFill>
              <a:schemeClr val="accent5">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sp>
        <p:nvSpPr>
          <p:cNvPr id="7" name="KSO_TEMPLATE" hidden="1"/>
          <p:cNvSpPr/>
          <p:nvPr>
            <p:custDataLst>
              <p:tags r:id="rId9"/>
            </p:custDataLst>
          </p:nvPr>
        </p:nvSpPr>
        <p:spPr>
          <a:xfrm flipH="1">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Lst>
  <p:transition/>
  <p:hf hdr="0" dt="0"/>
  <p:txStyles>
    <p:titleStyle>
      <a:lvl1pPr algn="l" defTabSz="913765" rtl="0" eaLnBrk="1" latinLnBrk="0" hangingPunct="1">
        <a:lnSpc>
          <a:spcPct val="13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13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3765"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3765" rtl="0" eaLnBrk="1" latinLnBrk="0" hangingPunct="1">
        <a:lnSpc>
          <a:spcPct val="13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3765"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3765"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2.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7.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7.xml"/><Relationship Id="rId7" Type="http://schemas.openxmlformats.org/officeDocument/2006/relationships/tags" Target="../tags/tag221.xml"/><Relationship Id="rId6" Type="http://schemas.openxmlformats.org/officeDocument/2006/relationships/tags" Target="../tags/tag220.xml"/><Relationship Id="rId5" Type="http://schemas.openxmlformats.org/officeDocument/2006/relationships/tags" Target="../tags/tag219.xml"/><Relationship Id="rId4" Type="http://schemas.openxmlformats.org/officeDocument/2006/relationships/tags" Target="../tags/tag218.xml"/><Relationship Id="rId3" Type="http://schemas.openxmlformats.org/officeDocument/2006/relationships/tags" Target="../tags/tag217.xml"/><Relationship Id="rId2" Type="http://schemas.openxmlformats.org/officeDocument/2006/relationships/tags" Target="../tags/tag216.xml"/><Relationship Id="rId1" Type="http://schemas.openxmlformats.org/officeDocument/2006/relationships/tags" Target="../tags/tag21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2.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7.xml"/><Relationship Id="rId7" Type="http://schemas.openxmlformats.org/officeDocument/2006/relationships/tags" Target="../tags/tag228.xml"/><Relationship Id="rId6" Type="http://schemas.openxmlformats.org/officeDocument/2006/relationships/tags" Target="../tags/tag227.xml"/><Relationship Id="rId5" Type="http://schemas.openxmlformats.org/officeDocument/2006/relationships/tags" Target="../tags/tag226.xml"/><Relationship Id="rId4" Type="http://schemas.openxmlformats.org/officeDocument/2006/relationships/tags" Target="../tags/tag225.xml"/><Relationship Id="rId3" Type="http://schemas.openxmlformats.org/officeDocument/2006/relationships/tags" Target="../tags/tag224.xml"/><Relationship Id="rId2" Type="http://schemas.openxmlformats.org/officeDocument/2006/relationships/tags" Target="../tags/tag223.xml"/><Relationship Id="rId1" Type="http://schemas.openxmlformats.org/officeDocument/2006/relationships/tags" Target="../tags/tag22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7.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7.xml"/><Relationship Id="rId7" Type="http://schemas.openxmlformats.org/officeDocument/2006/relationships/tags" Target="../tags/tag235.xml"/><Relationship Id="rId6" Type="http://schemas.openxmlformats.org/officeDocument/2006/relationships/tags" Target="../tags/tag234.xml"/><Relationship Id="rId5" Type="http://schemas.openxmlformats.org/officeDocument/2006/relationships/tags" Target="../tags/tag233.xml"/><Relationship Id="rId4" Type="http://schemas.openxmlformats.org/officeDocument/2006/relationships/tags" Target="../tags/tag232.xml"/><Relationship Id="rId3" Type="http://schemas.openxmlformats.org/officeDocument/2006/relationships/tags" Target="../tags/tag231.xml"/><Relationship Id="rId2" Type="http://schemas.openxmlformats.org/officeDocument/2006/relationships/tags" Target="../tags/tag230.xml"/><Relationship Id="rId1" Type="http://schemas.openxmlformats.org/officeDocument/2006/relationships/tags" Target="../tags/tag229.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2.xml"/><Relationship Id="rId3" Type="http://schemas.openxmlformats.org/officeDocument/2006/relationships/tags" Target="../tags/tag238.xml"/><Relationship Id="rId2" Type="http://schemas.openxmlformats.org/officeDocument/2006/relationships/tags" Target="../tags/tag237.xml"/><Relationship Id="rId1" Type="http://schemas.openxmlformats.org/officeDocument/2006/relationships/tags" Target="../tags/tag23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64.xml"/></Relationships>
</file>

<file path=ppt/slides/_rels/slide18.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7.xml"/><Relationship Id="rId7" Type="http://schemas.openxmlformats.org/officeDocument/2006/relationships/tags" Target="../tags/tag171.xml"/><Relationship Id="rId6" Type="http://schemas.openxmlformats.org/officeDocument/2006/relationships/tags" Target="../tags/tag170.xml"/><Relationship Id="rId5" Type="http://schemas.openxmlformats.org/officeDocument/2006/relationships/tags" Target="../tags/tag169.xml"/><Relationship Id="rId4" Type="http://schemas.openxmlformats.org/officeDocument/2006/relationships/tags" Target="../tags/tag168.xml"/><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9" Type="http://schemas.openxmlformats.org/officeDocument/2006/relationships/tags" Target="../tags/tag163.xml"/><Relationship Id="rId8" Type="http://schemas.openxmlformats.org/officeDocument/2006/relationships/tags" Target="../tags/tag162.xml"/><Relationship Id="rId7" Type="http://schemas.openxmlformats.org/officeDocument/2006/relationships/tags" Target="../tags/tag161.xml"/><Relationship Id="rId6" Type="http://schemas.openxmlformats.org/officeDocument/2006/relationships/tags" Target="../tags/tag160.xml"/><Relationship Id="rId5" Type="http://schemas.openxmlformats.org/officeDocument/2006/relationships/tags" Target="../tags/tag159.xml"/><Relationship Id="rId4" Type="http://schemas.openxmlformats.org/officeDocument/2006/relationships/tags" Target="../tags/tag158.xml"/><Relationship Id="rId3" Type="http://schemas.openxmlformats.org/officeDocument/2006/relationships/tags" Target="../tags/tag157.xml"/><Relationship Id="rId2" Type="http://schemas.openxmlformats.org/officeDocument/2006/relationships/tags" Target="../tags/tag156.xml"/><Relationship Id="rId11" Type="http://schemas.openxmlformats.org/officeDocument/2006/relationships/notesSlide" Target="../notesSlides/notesSlide1.xml"/><Relationship Id="rId10" Type="http://schemas.openxmlformats.org/officeDocument/2006/relationships/slideLayout" Target="../slideLayouts/slideLayout2.xml"/><Relationship Id="rId1" Type="http://schemas.openxmlformats.org/officeDocument/2006/relationships/tags" Target="../tags/tag155.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jpeg"/><Relationship Id="rId1" Type="http://schemas.openxmlformats.org/officeDocument/2006/relationships/tags" Target="../tags/tag17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jpeg"/><Relationship Id="rId1" Type="http://schemas.openxmlformats.org/officeDocument/2006/relationships/tags" Target="../tags/tag173.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jpeg"/><Relationship Id="rId1" Type="http://schemas.openxmlformats.org/officeDocument/2006/relationships/tags" Target="../tags/tag17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jpeg"/><Relationship Id="rId1" Type="http://schemas.openxmlformats.org/officeDocument/2006/relationships/tags" Target="../tags/tag17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178.xml"/><Relationship Id="rId3" Type="http://schemas.openxmlformats.org/officeDocument/2006/relationships/image" Target="../media/image3.jpeg"/><Relationship Id="rId2" Type="http://schemas.openxmlformats.org/officeDocument/2006/relationships/tags" Target="../tags/tag177.xml"/><Relationship Id="rId1" Type="http://schemas.openxmlformats.org/officeDocument/2006/relationships/tags" Target="../tags/tag17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4.GIF"/></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4.GIF"/></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5.xml"/><Relationship Id="rId2" Type="http://schemas.openxmlformats.org/officeDocument/2006/relationships/tags" Target="../tags/tag179.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1.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7.xml"/><Relationship Id="rId7" Type="http://schemas.openxmlformats.org/officeDocument/2006/relationships/tags" Target="../tags/tag186.xml"/><Relationship Id="rId6" Type="http://schemas.openxmlformats.org/officeDocument/2006/relationships/tags" Target="../tags/tag185.xml"/><Relationship Id="rId5" Type="http://schemas.openxmlformats.org/officeDocument/2006/relationships/tags" Target="../tags/tag184.xml"/><Relationship Id="rId4" Type="http://schemas.openxmlformats.org/officeDocument/2006/relationships/tags" Target="../tags/tag183.xml"/><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image" Target="../media/image2.svg"/><Relationship Id="rId1" Type="http://schemas.openxmlformats.org/officeDocument/2006/relationships/image" Target="../media/image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7.xml"/><Relationship Id="rId7" Type="http://schemas.openxmlformats.org/officeDocument/2006/relationships/tags" Target="../tags/tag193.xml"/><Relationship Id="rId6" Type="http://schemas.openxmlformats.org/officeDocument/2006/relationships/tags" Target="../tags/tag192.xml"/><Relationship Id="rId5" Type="http://schemas.openxmlformats.org/officeDocument/2006/relationships/tags" Target="../tags/tag191.xml"/><Relationship Id="rId4" Type="http://schemas.openxmlformats.org/officeDocument/2006/relationships/tags" Target="../tags/tag190.xml"/><Relationship Id="rId3" Type="http://schemas.openxmlformats.org/officeDocument/2006/relationships/tags" Target="../tags/tag189.xml"/><Relationship Id="rId2" Type="http://schemas.openxmlformats.org/officeDocument/2006/relationships/tags" Target="../tags/tag188.xml"/><Relationship Id="rId1" Type="http://schemas.openxmlformats.org/officeDocument/2006/relationships/tags" Target="../tags/tag18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5.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7.xml"/><Relationship Id="rId7" Type="http://schemas.openxmlformats.org/officeDocument/2006/relationships/tags" Target="../tags/tag200.xml"/><Relationship Id="rId6" Type="http://schemas.openxmlformats.org/officeDocument/2006/relationships/tags" Target="../tags/tag199.xml"/><Relationship Id="rId5" Type="http://schemas.openxmlformats.org/officeDocument/2006/relationships/tags" Target="../tags/tag198.xml"/><Relationship Id="rId4" Type="http://schemas.openxmlformats.org/officeDocument/2006/relationships/tags" Target="../tags/tag197.xml"/><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tags" Target="../tags/tag19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5.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7.xml"/><Relationship Id="rId7" Type="http://schemas.openxmlformats.org/officeDocument/2006/relationships/tags" Target="../tags/tag207.xml"/><Relationship Id="rId6" Type="http://schemas.openxmlformats.org/officeDocument/2006/relationships/tags" Target="../tags/tag206.xml"/><Relationship Id="rId5" Type="http://schemas.openxmlformats.org/officeDocument/2006/relationships/tags" Target="../tags/tag205.xml"/><Relationship Id="rId4" Type="http://schemas.openxmlformats.org/officeDocument/2006/relationships/tags" Target="../tags/tag204.xml"/><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tags" Target="../tags/tag20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7.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7.xml"/><Relationship Id="rId7" Type="http://schemas.openxmlformats.org/officeDocument/2006/relationships/tags" Target="../tags/tag214.xml"/><Relationship Id="rId6" Type="http://schemas.openxmlformats.org/officeDocument/2006/relationships/tags" Target="../tags/tag213.xml"/><Relationship Id="rId5" Type="http://schemas.openxmlformats.org/officeDocument/2006/relationships/tags" Target="../tags/tag212.xml"/><Relationship Id="rId4" Type="http://schemas.openxmlformats.org/officeDocument/2006/relationships/tags" Target="../tags/tag211.xml"/><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tags" Target="../tags/tag20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normAutofit fontScale="90000"/>
          </a:bodyPr>
          <a:p>
            <a:r>
              <a:rPr lang="zh-CN" altLang="en-US"/>
              <a:t>大学英语</a:t>
            </a:r>
            <a:r>
              <a:rPr lang="en-US" altLang="zh-CN"/>
              <a:t>Lesson14</a:t>
            </a:r>
            <a:endParaRPr lang="en-US" altLang="zh-CN"/>
          </a:p>
        </p:txBody>
      </p:sp>
      <p:sp>
        <p:nvSpPr>
          <p:cNvPr id="5" name="副标题 4"/>
          <p:cNvSpPr>
            <a:spLocks noGrp="1"/>
          </p:cNvSpPr>
          <p:nvPr>
            <p:ph type="subTitle" idx="1"/>
          </p:nvPr>
        </p:nvSpPr>
        <p:spPr/>
        <p:txBody>
          <a:bodyPr>
            <a:noAutofit/>
          </a:bodyPr>
          <a:p>
            <a:pPr algn="ctr"/>
            <a:r>
              <a:rPr lang="zh-CN" altLang="en-US" sz="3200"/>
              <a:t>状语从句</a:t>
            </a:r>
            <a:endParaRPr lang="zh-CN" altLang="en-US" sz="3200"/>
          </a:p>
        </p:txBody>
      </p:sp>
      <p:sp>
        <p:nvSpPr>
          <p:cNvPr id="2" name="副标题 4"/>
          <p:cNvSpPr>
            <a:spLocks noGrp="1"/>
          </p:cNvSpPr>
          <p:nvPr/>
        </p:nvSpPr>
        <p:spPr>
          <a:xfrm>
            <a:off x="6667500" y="6385156"/>
            <a:ext cx="5435600" cy="504000"/>
          </a:xfrm>
          <a:prstGeom prst="rect">
            <a:avLst/>
          </a:prstGeom>
          <a:noFill/>
          <a:ln>
            <a:noFill/>
          </a:ln>
        </p:spPr>
        <p:txBody>
          <a:bodyPr vert="horz" wrap="square" lIns="101600" tIns="0" rIns="82550" bIns="0" numCol="1" anchor="t" anchorCtr="0" compatLnSpc="1">
            <a:noAutofit/>
          </a:bodyPr>
          <a:lstStyle>
            <a:lvl1pPr marL="0" indent="0" algn="r" rtl="0" eaLnBrk="1" fontAlgn="base" hangingPunct="1">
              <a:lnSpc>
                <a:spcPct val="130000"/>
              </a:lnSpc>
              <a:spcBef>
                <a:spcPct val="0"/>
              </a:spcBef>
              <a:spcAft>
                <a:spcPts val="1000"/>
              </a:spcAft>
              <a:buFont typeface="Arial" panose="020B0604020202020204" pitchFamily="34" charset="0"/>
              <a:buNone/>
              <a:defRPr sz="2400" kern="1200" spc="150">
                <a:solidFill>
                  <a:schemeClr val="tx1"/>
                </a:solidFill>
                <a:latin typeface="微软雅黑" panose="020B0503020204020204" pitchFamily="34" charset="-122"/>
                <a:ea typeface="微软雅黑" panose="020B0503020204020204" pitchFamily="34" charset="-122"/>
                <a:cs typeface="+mn-cs"/>
              </a:defRPr>
            </a:lvl1pPr>
            <a:lvl2pPr marL="457200" indent="0" algn="ctr" defTabSz="0" rtl="0" eaLnBrk="1" fontAlgn="base" hangingPunct="1">
              <a:lnSpc>
                <a:spcPct val="130000"/>
              </a:lnSpc>
              <a:spcBef>
                <a:spcPct val="0"/>
              </a:spcBef>
              <a:spcAft>
                <a:spcPts val="1000"/>
              </a:spcAft>
              <a:buFont typeface="Arial" panose="020B0604020202020204" pitchFamily="34" charset="0"/>
              <a:buNone/>
              <a:tabLst>
                <a:tab pos="1609725" algn="l"/>
              </a:tabLst>
              <a:defRPr sz="2000" kern="1200" spc="150">
                <a:solidFill>
                  <a:schemeClr val="tx1"/>
                </a:solidFill>
                <a:latin typeface="微软雅黑" panose="020B0503020204020204" pitchFamily="34" charset="-122"/>
                <a:ea typeface="微软雅黑" panose="020B0503020204020204" pitchFamily="34" charset="-122"/>
                <a:cs typeface="+mn-cs"/>
              </a:defRPr>
            </a:lvl2pPr>
            <a:lvl3pPr marL="914400" indent="0" algn="ctr" defTabSz="0" rtl="0" eaLnBrk="1" fontAlgn="base" hangingPunct="1">
              <a:lnSpc>
                <a:spcPct val="130000"/>
              </a:lnSpc>
              <a:spcBef>
                <a:spcPct val="0"/>
              </a:spcBef>
              <a:spcAft>
                <a:spcPts val="1000"/>
              </a:spcAft>
              <a:buFont typeface="Arial" panose="020B0604020202020204" pitchFamily="34" charset="0"/>
              <a:buNone/>
              <a:tabLst>
                <a:tab pos="1609725" algn="l"/>
              </a:tabLst>
              <a:defRPr sz="1800" kern="1200" spc="150">
                <a:solidFill>
                  <a:schemeClr val="tx1"/>
                </a:solidFill>
                <a:latin typeface="微软雅黑" panose="020B0503020204020204" pitchFamily="34" charset="-122"/>
                <a:ea typeface="微软雅黑" panose="020B0503020204020204" pitchFamily="34" charset="-122"/>
                <a:cs typeface="+mn-cs"/>
              </a:defRPr>
            </a:lvl3pPr>
            <a:lvl4pPr marL="1371600" indent="0" algn="ctr" defTabSz="0" rtl="0" eaLnBrk="1" fontAlgn="base" hangingPunct="1">
              <a:lnSpc>
                <a:spcPct val="130000"/>
              </a:lnSpc>
              <a:spcBef>
                <a:spcPct val="0"/>
              </a:spcBef>
              <a:spcAft>
                <a:spcPts val="1000"/>
              </a:spcAft>
              <a:buFont typeface="Arial" panose="020B0604020202020204" pitchFamily="34" charset="0"/>
              <a:buNone/>
              <a:tabLst>
                <a:tab pos="1609725" algn="l"/>
              </a:tabLst>
              <a:defRPr sz="1600" kern="1200" spc="150">
                <a:solidFill>
                  <a:schemeClr val="tx1"/>
                </a:solidFill>
                <a:latin typeface="微软雅黑" panose="020B0503020204020204" pitchFamily="34" charset="-122"/>
                <a:ea typeface="微软雅黑" panose="020B0503020204020204" pitchFamily="34" charset="-122"/>
                <a:cs typeface="+mn-cs"/>
              </a:defRPr>
            </a:lvl4pPr>
            <a:lvl5pPr marL="1828800" indent="0" algn="ctr" defTabSz="0" rtl="0" eaLnBrk="1" fontAlgn="base" hangingPunct="1">
              <a:lnSpc>
                <a:spcPct val="130000"/>
              </a:lnSpc>
              <a:spcBef>
                <a:spcPct val="0"/>
              </a:spcBef>
              <a:spcAft>
                <a:spcPts val="1000"/>
              </a:spcAft>
              <a:buFont typeface="Arial" panose="020B0604020202020204" pitchFamily="34" charset="0"/>
              <a:buNone/>
              <a:tabLst>
                <a:tab pos="1609725" algn="l"/>
              </a:tabLst>
              <a:defRPr sz="1600" kern="1200" spc="150">
                <a:solidFill>
                  <a:schemeClr val="tx1"/>
                </a:solidFill>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zh-CN" altLang="en-US" sz="2000"/>
              <a:t>主讲人：周丽莉</a:t>
            </a:r>
            <a:endParaRPr lang="zh-CN" altLang="en-US"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标题 78849" descr="7b0a202020202262756c6c6574223a20227b5c2263617465676f727949645c223a31303030352c5c2274656d706c61746549645c223a32303233313436377d220a7d0a"/>
          <p:cNvSpPr>
            <a:spLocks noGrp="1"/>
          </p:cNvSpPr>
          <p:nvPr>
            <p:ph type="title"/>
          </p:nvPr>
        </p:nvSpPr>
        <p:spPr/>
        <p:txBody>
          <a:bodyPr anchor="ctr" anchorCtr="0"/>
          <a:p>
            <a:pPr indent="0"/>
            <a:r>
              <a:rPr lang="zh-CN" altLang="en-US" dirty="0"/>
              <a:t>分词（短语）作状语</a:t>
            </a:r>
            <a:r>
              <a:rPr lang="en-US" altLang="zh-CN" dirty="0"/>
              <a:t> C</a:t>
            </a:r>
            <a:endParaRPr lang="en-US" altLang="zh-CN" dirty="0"/>
          </a:p>
        </p:txBody>
      </p:sp>
      <p:sp>
        <p:nvSpPr>
          <p:cNvPr id="78851" name="文本占位符 78850"/>
          <p:cNvSpPr>
            <a:spLocks noGrp="1"/>
          </p:cNvSpPr>
          <p:nvPr>
            <p:ph type="body" idx="1"/>
          </p:nvPr>
        </p:nvSpPr>
        <p:spPr/>
        <p:txBody>
          <a:bodyPr/>
          <a:p>
            <a:pPr>
              <a:buFont typeface="Wingdings" panose="05000000000000000000" charset="0"/>
              <a:buChar char="p"/>
            </a:pPr>
            <a:r>
              <a:rPr lang="en-US" altLang="zh-CN" sz="2400" dirty="0">
                <a:solidFill>
                  <a:srgbClr val="00B050"/>
                </a:solidFill>
                <a:effectLst>
                  <a:outerShdw blurRad="38100" dist="19050" dir="2700000" algn="tl" rotWithShape="0">
                    <a:schemeClr val="dk1">
                      <a:alpha val="40000"/>
                    </a:schemeClr>
                  </a:outerShdw>
                </a:effectLst>
              </a:rPr>
              <a:t>  分词有时也可以有自己</a:t>
            </a:r>
            <a:r>
              <a:rPr lang="en-US" altLang="zh-CN" sz="2400" dirty="0">
                <a:solidFill>
                  <a:srgbClr val="FF0000"/>
                </a:solidFill>
                <a:effectLst>
                  <a:outerShdw blurRad="38100" dist="19050" dir="2700000" algn="tl" rotWithShape="0">
                    <a:schemeClr val="dk1">
                      <a:alpha val="40000"/>
                    </a:schemeClr>
                  </a:outerShdw>
                </a:effectLst>
              </a:rPr>
              <a:t>独立的逻辑主语</a:t>
            </a:r>
            <a:r>
              <a:rPr lang="en-US" altLang="zh-CN" sz="2400" dirty="0">
                <a:solidFill>
                  <a:srgbClr val="00B050"/>
                </a:solidFill>
                <a:effectLst>
                  <a:outerShdw blurRad="38100" dist="19050" dir="2700000" algn="tl" rotWithShape="0">
                    <a:schemeClr val="dk1">
                      <a:alpha val="40000"/>
                    </a:schemeClr>
                  </a:outerShdw>
                </a:effectLst>
              </a:rPr>
              <a:t>（即与句子的主语不一致），这</a:t>
            </a:r>
            <a:endParaRPr lang="en-US" altLang="zh-CN" sz="2400" dirty="0">
              <a:solidFill>
                <a:srgbClr val="00B050"/>
              </a:solidFill>
              <a:effectLst>
                <a:outerShdw blurRad="38100" dist="19050" dir="2700000" algn="tl" rotWithShape="0">
                  <a:schemeClr val="dk1">
                    <a:alpha val="40000"/>
                  </a:schemeClr>
                </a:outerShdw>
              </a:effectLst>
            </a:endParaRPr>
          </a:p>
          <a:p>
            <a:pPr marL="0" indent="0">
              <a:buFont typeface="Wingdings" panose="05000000000000000000" charset="0"/>
              <a:buNone/>
            </a:pPr>
            <a:r>
              <a:rPr lang="en-US" altLang="zh-CN" sz="2400" dirty="0">
                <a:solidFill>
                  <a:srgbClr val="00B050"/>
                </a:solidFill>
                <a:effectLst>
                  <a:outerShdw blurRad="38100" dist="19050" dir="2700000" algn="tl" rotWithShape="0">
                    <a:schemeClr val="dk1">
                      <a:alpha val="40000"/>
                    </a:schemeClr>
                  </a:outerShdw>
                </a:effectLst>
              </a:rPr>
              <a:t>种结构称为</a:t>
            </a:r>
            <a:r>
              <a:rPr lang="en-US" altLang="zh-CN" sz="2400" b="1" dirty="0">
                <a:solidFill>
                  <a:srgbClr val="00B050"/>
                </a:solidFill>
                <a:effectLst>
                  <a:outerShdw blurRad="38100" dist="19050" dir="2700000" algn="tl" rotWithShape="0">
                    <a:schemeClr val="dk1">
                      <a:alpha val="40000"/>
                    </a:schemeClr>
                  </a:outerShdw>
                </a:effectLst>
              </a:rPr>
              <a:t>独立结构</a:t>
            </a:r>
            <a:r>
              <a:rPr lang="en-US" altLang="zh-CN" sz="2400" dirty="0">
                <a:solidFill>
                  <a:srgbClr val="00B050"/>
                </a:solidFill>
                <a:effectLst>
                  <a:outerShdw blurRad="38100" dist="19050" dir="2700000" algn="tl" rotWithShape="0">
                    <a:schemeClr val="dk1">
                      <a:alpha val="40000"/>
                    </a:schemeClr>
                  </a:outerShdw>
                </a:effectLst>
              </a:rPr>
              <a:t>，在很多情况下表示</a:t>
            </a:r>
            <a:r>
              <a:rPr lang="en-US" altLang="zh-CN" sz="2400" dirty="0">
                <a:solidFill>
                  <a:srgbClr val="FF0000"/>
                </a:solidFill>
                <a:effectLst>
                  <a:outerShdw blurRad="38100" dist="19050" dir="2700000" algn="tl" rotWithShape="0">
                    <a:schemeClr val="dk1">
                      <a:alpha val="40000"/>
                    </a:schemeClr>
                  </a:outerShdw>
                </a:effectLst>
              </a:rPr>
              <a:t>时间</a:t>
            </a:r>
            <a:r>
              <a:rPr lang="en-US" altLang="zh-CN" sz="2400" dirty="0">
                <a:solidFill>
                  <a:srgbClr val="00B050"/>
                </a:solidFill>
                <a:effectLst>
                  <a:outerShdw blurRad="38100" dist="19050" dir="2700000" algn="tl" rotWithShape="0">
                    <a:schemeClr val="dk1">
                      <a:alpha val="40000"/>
                    </a:schemeClr>
                  </a:outerShdw>
                </a:effectLst>
              </a:rPr>
              <a:t>、</a:t>
            </a:r>
            <a:r>
              <a:rPr lang="en-US" altLang="zh-CN" sz="2400" dirty="0">
                <a:solidFill>
                  <a:srgbClr val="FF0000"/>
                </a:solidFill>
                <a:effectLst>
                  <a:outerShdw blurRad="38100" dist="19050" dir="2700000" algn="tl" rotWithShape="0">
                    <a:schemeClr val="dk1">
                      <a:alpha val="40000"/>
                    </a:schemeClr>
                  </a:outerShdw>
                </a:effectLst>
              </a:rPr>
              <a:t>原因</a:t>
            </a:r>
            <a:r>
              <a:rPr lang="en-US" altLang="zh-CN" sz="2400" dirty="0">
                <a:solidFill>
                  <a:srgbClr val="00B050"/>
                </a:solidFill>
                <a:effectLst>
                  <a:outerShdw blurRad="38100" dist="19050" dir="2700000" algn="tl" rotWithShape="0">
                    <a:schemeClr val="dk1">
                      <a:alpha val="40000"/>
                    </a:schemeClr>
                  </a:outerShdw>
                </a:effectLst>
              </a:rPr>
              <a:t>、</a:t>
            </a:r>
            <a:r>
              <a:rPr lang="en-US" altLang="zh-CN" sz="2400" dirty="0">
                <a:solidFill>
                  <a:srgbClr val="FF0000"/>
                </a:solidFill>
                <a:effectLst>
                  <a:outerShdw blurRad="38100" dist="19050" dir="2700000" algn="tl" rotWithShape="0">
                    <a:schemeClr val="dk1">
                      <a:alpha val="40000"/>
                    </a:schemeClr>
                  </a:outerShdw>
                </a:effectLst>
              </a:rPr>
              <a:t>条件</a:t>
            </a:r>
            <a:r>
              <a:rPr lang="en-US" altLang="zh-CN" sz="2400" dirty="0">
                <a:solidFill>
                  <a:srgbClr val="00B050"/>
                </a:solidFill>
                <a:effectLst>
                  <a:outerShdw blurRad="38100" dist="19050" dir="2700000" algn="tl" rotWithShape="0">
                    <a:schemeClr val="dk1">
                      <a:alpha val="40000"/>
                    </a:schemeClr>
                  </a:outerShdw>
                </a:effectLst>
              </a:rPr>
              <a:t>或</a:t>
            </a:r>
            <a:r>
              <a:rPr lang="en-US" altLang="zh-CN" sz="2400" dirty="0">
                <a:solidFill>
                  <a:srgbClr val="FF0000"/>
                </a:solidFill>
                <a:effectLst>
                  <a:outerShdw blurRad="38100" dist="19050" dir="2700000" algn="tl" rotWithShape="0">
                    <a:schemeClr val="dk1">
                      <a:alpha val="40000"/>
                    </a:schemeClr>
                  </a:outerShdw>
                </a:effectLst>
              </a:rPr>
              <a:t>伴随</a:t>
            </a:r>
            <a:r>
              <a:rPr lang="en-US" altLang="zh-CN" sz="2400" dirty="0">
                <a:solidFill>
                  <a:srgbClr val="00B050"/>
                </a:solidFill>
                <a:effectLst>
                  <a:outerShdw blurRad="38100" dist="19050" dir="2700000" algn="tl" rotWithShape="0">
                    <a:schemeClr val="dk1">
                      <a:alpha val="40000"/>
                    </a:schemeClr>
                  </a:outerShdw>
                </a:effectLst>
              </a:rPr>
              <a:t>的动作或情况。例如：</a:t>
            </a:r>
            <a:endParaRPr lang="en-US" altLang="zh-CN" sz="2400" dirty="0">
              <a:solidFill>
                <a:srgbClr val="00B050"/>
              </a:solidFill>
              <a:effectLst>
                <a:outerShdw blurRad="38100" dist="19050" dir="2700000" algn="tl" rotWithShape="0">
                  <a:schemeClr val="dk1">
                    <a:alpha val="40000"/>
                  </a:schemeClr>
                </a:outerShdw>
              </a:effectLst>
            </a:endParaRPr>
          </a:p>
          <a:p>
            <a:pPr marL="609600" indent="-609600"/>
            <a:r>
              <a:rPr lang="en-US" altLang="zh-CN" sz="2400" b="1">
                <a:sym typeface="+mn-ea"/>
              </a:rPr>
              <a:t>The holidays </a:t>
            </a:r>
            <a:r>
              <a:rPr lang="en-US" altLang="zh-CN" sz="2400">
                <a:sym typeface="+mn-ea"/>
              </a:rPr>
              <a:t>being over, they began to get down to do their work again. </a:t>
            </a:r>
            <a:endParaRPr lang="en-US" altLang="zh-CN" sz="2400">
              <a:sym typeface="+mn-ea"/>
            </a:endParaRPr>
          </a:p>
          <a:p>
            <a:pPr marL="609600" indent="-609600"/>
            <a:r>
              <a:rPr lang="en-US" altLang="zh-CN" sz="2400">
                <a:sym typeface="+mn-ea"/>
              </a:rPr>
              <a:t>假期结束了，他们又开始认真地工作。</a:t>
            </a:r>
            <a:endParaRPr lang="en-US" altLang="zh-CN" sz="2400">
              <a:sym typeface="+mn-ea"/>
            </a:endParaRPr>
          </a:p>
          <a:p>
            <a:pPr marL="609600" indent="-609600"/>
            <a:r>
              <a:rPr lang="en-US" altLang="zh-CN" sz="2400" b="1">
                <a:sym typeface="+mn-ea"/>
              </a:rPr>
              <a:t>So many people</a:t>
            </a:r>
            <a:r>
              <a:rPr lang="en-US" altLang="zh-CN" sz="2400">
                <a:sym typeface="+mn-ea"/>
              </a:rPr>
              <a:t> being absent, we decided to put the meeting off. </a:t>
            </a:r>
            <a:endParaRPr lang="en-US" altLang="zh-CN" sz="2400">
              <a:sym typeface="+mn-ea"/>
            </a:endParaRPr>
          </a:p>
          <a:p>
            <a:pPr marL="609600" indent="-609600"/>
            <a:r>
              <a:rPr lang="en-US" altLang="zh-CN" sz="2400">
                <a:sym typeface="+mn-ea"/>
              </a:rPr>
              <a:t>这么多人缺席，我们决定把会议延期。</a:t>
            </a:r>
            <a:endParaRPr lang="en-US" altLang="zh-CN" sz="2400">
              <a:sym typeface="+mn-ea"/>
            </a:endParaRPr>
          </a:p>
        </p:txBody>
      </p:sp>
      <p:pic>
        <p:nvPicPr>
          <p:cNvPr id="2" name="图片 1" descr="32303139393334383b32303230303931303bc0b6b5d7b0d7c9abbcfdcdb7"/>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86690" y="422275"/>
            <a:ext cx="483235" cy="4832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78850"/>
                                        </p:tgtEl>
                                        <p:attrNameLst>
                                          <p:attrName>style.visibility</p:attrName>
                                        </p:attrNameLst>
                                      </p:cBhvr>
                                      <p:to>
                                        <p:strVal val="visible"/>
                                      </p:to>
                                    </p:set>
                                    <p:anim calcmode="lin" valueType="num">
                                      <p:cBhvr additive="base">
                                        <p:cTn id="11" dur="500"/>
                                        <p:tgtEl>
                                          <p:spTgt spid="78850"/>
                                        </p:tgtEl>
                                        <p:attrNameLst>
                                          <p:attrName>ppt_y</p:attrName>
                                        </p:attrNameLst>
                                      </p:cBhvr>
                                      <p:tavLst>
                                        <p:tav tm="0">
                                          <p:val>
                                            <p:strVal val="#ppt_y+#ppt_h*1.125000"/>
                                          </p:val>
                                        </p:tav>
                                        <p:tav tm="100000">
                                          <p:val>
                                            <p:strVal val="#ppt_y"/>
                                          </p:val>
                                        </p:tav>
                                      </p:tavLst>
                                    </p:anim>
                                    <p:animEffect transition="in" filter="wipe(up)">
                                      <p:cBhvr>
                                        <p:cTn id="12" dur="500"/>
                                        <p:tgtEl>
                                          <p:spTgt spid="7885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78851">
                                            <p:txEl>
                                              <p:pRg st="0" end="0"/>
                                            </p:txEl>
                                          </p:spTgt>
                                        </p:tgtEl>
                                        <p:attrNameLst>
                                          <p:attrName>style.visibility</p:attrName>
                                        </p:attrNameLst>
                                      </p:cBhvr>
                                      <p:to>
                                        <p:strVal val="visible"/>
                                      </p:to>
                                    </p:set>
                                    <p:anim calcmode="lin" valueType="num">
                                      <p:cBhvr additive="base">
                                        <p:cTn id="17" dur="500"/>
                                        <p:tgtEl>
                                          <p:spTgt spid="78851">
                                            <p:txEl>
                                              <p:pRg st="0" end="0"/>
                                            </p:txEl>
                                          </p:spTgt>
                                        </p:tgtEl>
                                        <p:attrNameLst>
                                          <p:attrName>ppt_y</p:attrName>
                                        </p:attrNameLst>
                                      </p:cBhvr>
                                      <p:tavLst>
                                        <p:tav tm="0">
                                          <p:val>
                                            <p:strVal val="#ppt_y+#ppt_h*1.125000"/>
                                          </p:val>
                                        </p:tav>
                                        <p:tav tm="100000">
                                          <p:val>
                                            <p:strVal val="#ppt_y"/>
                                          </p:val>
                                        </p:tav>
                                      </p:tavLst>
                                    </p:anim>
                                    <p:animEffect transition="in" filter="wipe(up)">
                                      <p:cBhvr>
                                        <p:cTn id="18" dur="500"/>
                                        <p:tgtEl>
                                          <p:spTgt spid="78851">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78851">
                                            <p:txEl>
                                              <p:pRg st="1" end="1"/>
                                            </p:txEl>
                                          </p:spTgt>
                                        </p:tgtEl>
                                        <p:attrNameLst>
                                          <p:attrName>style.visibility</p:attrName>
                                        </p:attrNameLst>
                                      </p:cBhvr>
                                      <p:to>
                                        <p:strVal val="visible"/>
                                      </p:to>
                                    </p:set>
                                    <p:anim calcmode="lin" valueType="num">
                                      <p:cBhvr additive="base">
                                        <p:cTn id="23" dur="500"/>
                                        <p:tgtEl>
                                          <p:spTgt spid="78851">
                                            <p:txEl>
                                              <p:pRg st="1" end="1"/>
                                            </p:txEl>
                                          </p:spTgt>
                                        </p:tgtEl>
                                        <p:attrNameLst>
                                          <p:attrName>ppt_y</p:attrName>
                                        </p:attrNameLst>
                                      </p:cBhvr>
                                      <p:tavLst>
                                        <p:tav tm="0">
                                          <p:val>
                                            <p:strVal val="#ppt_y+#ppt_h*1.125000"/>
                                          </p:val>
                                        </p:tav>
                                        <p:tav tm="100000">
                                          <p:val>
                                            <p:strVal val="#ppt_y"/>
                                          </p:val>
                                        </p:tav>
                                      </p:tavLst>
                                    </p:anim>
                                    <p:animEffect transition="in" filter="wipe(up)">
                                      <p:cBhvr>
                                        <p:cTn id="24" dur="500"/>
                                        <p:tgtEl>
                                          <p:spTgt spid="78851">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78851">
                                            <p:txEl>
                                              <p:pRg st="2" end="2"/>
                                            </p:txEl>
                                          </p:spTgt>
                                        </p:tgtEl>
                                        <p:attrNameLst>
                                          <p:attrName>style.visibility</p:attrName>
                                        </p:attrNameLst>
                                      </p:cBhvr>
                                      <p:to>
                                        <p:strVal val="visible"/>
                                      </p:to>
                                    </p:set>
                                    <p:anim calcmode="lin" valueType="num">
                                      <p:cBhvr additive="base">
                                        <p:cTn id="29" dur="500"/>
                                        <p:tgtEl>
                                          <p:spTgt spid="78851">
                                            <p:txEl>
                                              <p:pRg st="2" end="2"/>
                                            </p:txEl>
                                          </p:spTgt>
                                        </p:tgtEl>
                                        <p:attrNameLst>
                                          <p:attrName>ppt_y</p:attrName>
                                        </p:attrNameLst>
                                      </p:cBhvr>
                                      <p:tavLst>
                                        <p:tav tm="0">
                                          <p:val>
                                            <p:strVal val="#ppt_y+#ppt_h*1.125000"/>
                                          </p:val>
                                        </p:tav>
                                        <p:tav tm="100000">
                                          <p:val>
                                            <p:strVal val="#ppt_y"/>
                                          </p:val>
                                        </p:tav>
                                      </p:tavLst>
                                    </p:anim>
                                    <p:animEffect transition="in" filter="wipe(up)">
                                      <p:cBhvr>
                                        <p:cTn id="30" dur="500"/>
                                        <p:tgtEl>
                                          <p:spTgt spid="78851">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78851">
                                            <p:txEl>
                                              <p:pRg st="3" end="3"/>
                                            </p:txEl>
                                          </p:spTgt>
                                        </p:tgtEl>
                                        <p:attrNameLst>
                                          <p:attrName>style.visibility</p:attrName>
                                        </p:attrNameLst>
                                      </p:cBhvr>
                                      <p:to>
                                        <p:strVal val="visible"/>
                                      </p:to>
                                    </p:set>
                                    <p:anim calcmode="lin" valueType="num">
                                      <p:cBhvr additive="base">
                                        <p:cTn id="35" dur="500"/>
                                        <p:tgtEl>
                                          <p:spTgt spid="78851">
                                            <p:txEl>
                                              <p:pRg st="3" end="3"/>
                                            </p:txEl>
                                          </p:spTgt>
                                        </p:tgtEl>
                                        <p:attrNameLst>
                                          <p:attrName>ppt_y</p:attrName>
                                        </p:attrNameLst>
                                      </p:cBhvr>
                                      <p:tavLst>
                                        <p:tav tm="0">
                                          <p:val>
                                            <p:strVal val="#ppt_y+#ppt_h*1.125000"/>
                                          </p:val>
                                        </p:tav>
                                        <p:tav tm="100000">
                                          <p:val>
                                            <p:strVal val="#ppt_y"/>
                                          </p:val>
                                        </p:tav>
                                      </p:tavLst>
                                    </p:anim>
                                    <p:animEffect transition="in" filter="wipe(up)">
                                      <p:cBhvr>
                                        <p:cTn id="36" dur="500"/>
                                        <p:tgtEl>
                                          <p:spTgt spid="78851">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nodeType="clickEffect">
                                  <p:stCondLst>
                                    <p:cond delay="0"/>
                                  </p:stCondLst>
                                  <p:childTnLst>
                                    <p:set>
                                      <p:cBhvr>
                                        <p:cTn id="40" dur="1" fill="hold">
                                          <p:stCondLst>
                                            <p:cond delay="0"/>
                                          </p:stCondLst>
                                        </p:cTn>
                                        <p:tgtEl>
                                          <p:spTgt spid="78851">
                                            <p:txEl>
                                              <p:pRg st="4" end="4"/>
                                            </p:txEl>
                                          </p:spTgt>
                                        </p:tgtEl>
                                        <p:attrNameLst>
                                          <p:attrName>style.visibility</p:attrName>
                                        </p:attrNameLst>
                                      </p:cBhvr>
                                      <p:to>
                                        <p:strVal val="visible"/>
                                      </p:to>
                                    </p:set>
                                    <p:anim calcmode="lin" valueType="num">
                                      <p:cBhvr additive="base">
                                        <p:cTn id="41" dur="500"/>
                                        <p:tgtEl>
                                          <p:spTgt spid="78851">
                                            <p:txEl>
                                              <p:pRg st="4" end="4"/>
                                            </p:txEl>
                                          </p:spTgt>
                                        </p:tgtEl>
                                        <p:attrNameLst>
                                          <p:attrName>ppt_y</p:attrName>
                                        </p:attrNameLst>
                                      </p:cBhvr>
                                      <p:tavLst>
                                        <p:tav tm="0">
                                          <p:val>
                                            <p:strVal val="#ppt_y+#ppt_h*1.125000"/>
                                          </p:val>
                                        </p:tav>
                                        <p:tav tm="100000">
                                          <p:val>
                                            <p:strVal val="#ppt_y"/>
                                          </p:val>
                                        </p:tav>
                                      </p:tavLst>
                                    </p:anim>
                                    <p:animEffect transition="in" filter="wipe(up)">
                                      <p:cBhvr>
                                        <p:cTn id="42" dur="500"/>
                                        <p:tgtEl>
                                          <p:spTgt spid="78851">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78851">
                                            <p:txEl>
                                              <p:pRg st="5" end="5"/>
                                            </p:txEl>
                                          </p:spTgt>
                                        </p:tgtEl>
                                        <p:attrNameLst>
                                          <p:attrName>style.visibility</p:attrName>
                                        </p:attrNameLst>
                                      </p:cBhvr>
                                      <p:to>
                                        <p:strVal val="visible"/>
                                      </p:to>
                                    </p:set>
                                    <p:anim calcmode="lin" valueType="num">
                                      <p:cBhvr additive="base">
                                        <p:cTn id="47" dur="500"/>
                                        <p:tgtEl>
                                          <p:spTgt spid="78851">
                                            <p:txEl>
                                              <p:pRg st="5" end="5"/>
                                            </p:txEl>
                                          </p:spTgt>
                                        </p:tgtEl>
                                        <p:attrNameLst>
                                          <p:attrName>ppt_y</p:attrName>
                                        </p:attrNameLst>
                                      </p:cBhvr>
                                      <p:tavLst>
                                        <p:tav tm="0">
                                          <p:val>
                                            <p:strVal val="#ppt_y+#ppt_h*1.125000"/>
                                          </p:val>
                                        </p:tav>
                                        <p:tav tm="100000">
                                          <p:val>
                                            <p:strVal val="#ppt_y"/>
                                          </p:val>
                                        </p:tav>
                                      </p:tavLst>
                                    </p:anim>
                                    <p:animEffect transition="in" filter="wipe(up)">
                                      <p:cBhvr>
                                        <p:cTn id="48" dur="500"/>
                                        <p:tgtEl>
                                          <p:spTgt spid="788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20" name="标题 1"/>
          <p:cNvSpPr/>
          <p:nvPr>
            <p:ph type="title" idx="4294967295"/>
          </p:nvPr>
        </p:nvSpPr>
        <p:spPr>
          <a:xfrm>
            <a:off x="2136775" y="228600"/>
            <a:ext cx="8153400" cy="990600"/>
          </a:xfrm>
        </p:spPr>
        <p:txBody>
          <a:bodyPr wrap="square" lIns="91440" tIns="45720" rIns="91440" bIns="45720" anchor="ctr" anchorCtr="0"/>
          <a:p>
            <a:r>
              <a:rPr lang="zh-CN" altLang="en-US">
                <a:ea typeface="华文仿宋" panose="02010600040101010101" pitchFamily="-84" charset="-122"/>
              </a:rPr>
              <a:t>条件状语从句连词</a:t>
            </a:r>
            <a:r>
              <a:rPr lang="en-US" altLang="zh-CN">
                <a:ea typeface="华文仿宋" panose="02010600040101010101" pitchFamily="-84" charset="-122"/>
              </a:rPr>
              <a:t>as long as</a:t>
            </a:r>
            <a:endParaRPr lang="zh-CN" altLang="en-US">
              <a:ea typeface="华文仿宋" panose="02010600040101010101" pitchFamily="-84" charset="-122"/>
            </a:endParaRPr>
          </a:p>
        </p:txBody>
      </p:sp>
      <p:sp>
        <p:nvSpPr>
          <p:cNvPr id="2321" name="内容占位符 2"/>
          <p:cNvSpPr/>
          <p:nvPr>
            <p:ph sz="quarter" idx="1"/>
          </p:nvPr>
        </p:nvSpPr>
        <p:spPr>
          <a:xfrm>
            <a:off x="2136775" y="1600200"/>
            <a:ext cx="815340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buClr>
                <a:schemeClr val="accent2"/>
              </a:buClr>
            </a:pPr>
            <a:r>
              <a:rPr lang="en-US" altLang="zh-CN" sz="2900">
                <a:ea typeface="华文仿宋" panose="02010600040101010101" pitchFamily="-84" charset="-122"/>
              </a:rPr>
              <a:t>As long as </a:t>
            </a:r>
            <a:r>
              <a:rPr lang="zh-CN" altLang="en-US" sz="2900">
                <a:ea typeface="华文仿宋" panose="02010600040101010101" pitchFamily="-84" charset="-122"/>
              </a:rPr>
              <a:t>只要</a:t>
            </a:r>
            <a:endParaRPr lang="en-US" altLang="zh-CN" sz="2900">
              <a:ea typeface="华文仿宋" panose="02010600040101010101" pitchFamily="-84" charset="-122"/>
            </a:endParaRPr>
          </a:p>
          <a:p>
            <a:pPr marL="319405" lvl="0" indent="-319405">
              <a:buClr>
                <a:schemeClr val="accent2"/>
              </a:buClr>
            </a:pPr>
            <a:r>
              <a:rPr lang="en-US" altLang="zh-CN" sz="2900">
                <a:solidFill>
                  <a:srgbClr val="FF0000"/>
                </a:solidFill>
                <a:ea typeface="华文仿宋" panose="02010600040101010101" pitchFamily="-84" charset="-122"/>
              </a:rPr>
              <a:t>As long as </a:t>
            </a:r>
            <a:r>
              <a:rPr lang="en-US" altLang="zh-CN" sz="2900">
                <a:ea typeface="华文仿宋" panose="02010600040101010101" pitchFamily="-84" charset="-122"/>
              </a:rPr>
              <a:t>it doesn’t rain we can go.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只要不下雨，我们就可以去。</a:t>
            </a:r>
            <a:endParaRPr lang="zh-CN" altLang="zh-CN" sz="2900">
              <a:ea typeface="华文仿宋" panose="02010600040101010101" pitchFamily="-84" charset="-122"/>
            </a:endParaRPr>
          </a:p>
          <a:p>
            <a:pPr marL="319405" lvl="0" indent="-319405">
              <a:buClr>
                <a:schemeClr val="accent2"/>
              </a:buClr>
            </a:pPr>
            <a:endParaRPr lang="zh-CN" altLang="en-US" sz="29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321">
                                            <p:txEl>
                                              <p:pRg st="1" end="1"/>
                                            </p:txEl>
                                          </p:spTgt>
                                        </p:tgtEl>
                                        <p:attrNameLst>
                                          <p:attrName>style.visibility</p:attrName>
                                        </p:attrNameLst>
                                      </p:cBhvr>
                                      <p:to>
                                        <p:strVal val="visible"/>
                                      </p:to>
                                    </p:set>
                                    <p:animEffect transition="in" filter="wipe(down)">
                                      <p:cBhvr>
                                        <p:cTn id="7" dur="500"/>
                                        <p:tgtEl>
                                          <p:spTgt spid="2321">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321">
                                            <p:txEl>
                                              <p:pRg st="2" end="2"/>
                                            </p:txEl>
                                          </p:spTgt>
                                        </p:tgtEl>
                                        <p:attrNameLst>
                                          <p:attrName>style.visibility</p:attrName>
                                        </p:attrNameLst>
                                      </p:cBhvr>
                                      <p:to>
                                        <p:strVal val="visible"/>
                                      </p:to>
                                    </p:set>
                                    <p:animEffect transition="in" filter="wipe(down)">
                                      <p:cBhvr>
                                        <p:cTn id="10" dur="500"/>
                                        <p:tgtEl>
                                          <p:spTgt spid="23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24" name="标题 1"/>
          <p:cNvSpPr/>
          <p:nvPr>
            <p:ph type="title" idx="4294967295"/>
          </p:nvPr>
        </p:nvSpPr>
        <p:spPr>
          <a:xfrm>
            <a:off x="2136775" y="228600"/>
            <a:ext cx="8153400" cy="990600"/>
          </a:xfrm>
        </p:spPr>
        <p:txBody>
          <a:bodyPr wrap="square" lIns="91440" tIns="45720" rIns="91440" bIns="45720" anchor="ctr" anchorCtr="0"/>
          <a:p>
            <a:r>
              <a:rPr lang="zh-CN" altLang="en-US">
                <a:ea typeface="华文仿宋" panose="02010600040101010101" pitchFamily="-84" charset="-122"/>
              </a:rPr>
              <a:t>条件状语从句其它连词</a:t>
            </a:r>
            <a:endParaRPr lang="zh-CN" altLang="en-US">
              <a:ea typeface="华文仿宋" panose="02010600040101010101" pitchFamily="-84" charset="-122"/>
            </a:endParaRPr>
          </a:p>
        </p:txBody>
      </p:sp>
      <p:sp>
        <p:nvSpPr>
          <p:cNvPr id="2325" name="内容占位符 2"/>
          <p:cNvSpPr/>
          <p:nvPr>
            <p:ph sz="quarter" idx="1"/>
          </p:nvPr>
        </p:nvSpPr>
        <p:spPr>
          <a:xfrm>
            <a:off x="2136775" y="1600200"/>
            <a:ext cx="815340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buClr>
                <a:schemeClr val="accent2"/>
              </a:buClr>
            </a:pPr>
            <a:r>
              <a:rPr lang="zh-CN" altLang="en-US" sz="2900">
                <a:ea typeface="华文仿宋" panose="02010600040101010101" pitchFamily="-84" charset="-122"/>
              </a:rPr>
              <a:t>除以上基本的引导条件状语从句的从属连词外，还有的动词尤其是其分词形式</a:t>
            </a:r>
            <a:r>
              <a:rPr lang="en-US" altLang="zh-CN" sz="2900">
                <a:ea typeface="华文仿宋" panose="02010600040101010101" pitchFamily="-84" charset="-122"/>
              </a:rPr>
              <a:t>(</a:t>
            </a:r>
            <a:r>
              <a:rPr lang="zh-CN" altLang="en-US" sz="2900">
                <a:ea typeface="华文仿宋" panose="02010600040101010101" pitchFamily="-84" charset="-122"/>
              </a:rPr>
              <a:t>如</a:t>
            </a:r>
            <a:r>
              <a:rPr lang="en-US" altLang="zh-CN" sz="2900">
                <a:solidFill>
                  <a:srgbClr val="FF0000"/>
                </a:solidFill>
                <a:ea typeface="华文仿宋" panose="02010600040101010101" pitchFamily="-84" charset="-122"/>
              </a:rPr>
              <a:t>suppose, supposing, provided, providing</a:t>
            </a:r>
            <a:r>
              <a:rPr lang="zh-CN" altLang="en-US" sz="2900">
                <a:ea typeface="华文仿宋" panose="02010600040101010101" pitchFamily="-84" charset="-122"/>
              </a:rPr>
              <a:t>等</a:t>
            </a:r>
            <a:r>
              <a:rPr lang="en-US" altLang="zh-CN" sz="2900">
                <a:ea typeface="华文仿宋" panose="02010600040101010101" pitchFamily="-84" charset="-122"/>
              </a:rPr>
              <a:t>)</a:t>
            </a:r>
            <a:r>
              <a:rPr lang="zh-CN" altLang="en-US" sz="2900">
                <a:ea typeface="华文仿宋" panose="02010600040101010101" pitchFamily="-84" charset="-122"/>
              </a:rPr>
              <a:t>和介词短语</a:t>
            </a:r>
            <a:r>
              <a:rPr lang="en-US" altLang="zh-CN" sz="2900">
                <a:ea typeface="华文仿宋" panose="02010600040101010101" pitchFamily="-84" charset="-122"/>
              </a:rPr>
              <a:t>(</a:t>
            </a:r>
            <a:r>
              <a:rPr lang="zh-CN" altLang="en-US" sz="2900">
                <a:ea typeface="华文仿宋" panose="02010600040101010101" pitchFamily="-84" charset="-122"/>
              </a:rPr>
              <a:t>如</a:t>
            </a:r>
            <a:r>
              <a:rPr lang="en-US" altLang="zh-CN" sz="2900">
                <a:solidFill>
                  <a:srgbClr val="FF0000"/>
                </a:solidFill>
                <a:ea typeface="华文仿宋" panose="02010600040101010101" pitchFamily="-84" charset="-122"/>
              </a:rPr>
              <a:t>in case, on condition that</a:t>
            </a:r>
            <a:r>
              <a:rPr lang="zh-CN" altLang="en-US" sz="2900">
                <a:ea typeface="华文仿宋" panose="02010600040101010101" pitchFamily="-84" charset="-122"/>
              </a:rPr>
              <a:t>等</a:t>
            </a:r>
            <a:r>
              <a:rPr lang="en-US" altLang="zh-CN" sz="2900">
                <a:ea typeface="华文仿宋" panose="02010600040101010101" pitchFamily="-84" charset="-122"/>
              </a:rPr>
              <a:t>)</a:t>
            </a:r>
            <a:r>
              <a:rPr lang="zh-CN" altLang="en-US" sz="2900">
                <a:ea typeface="华文仿宋" panose="02010600040101010101" pitchFamily="-84" charset="-122"/>
              </a:rPr>
              <a:t>也可用作连词表示条件：</a:t>
            </a:r>
            <a:endParaRPr lang="en-US" altLang="zh-CN" sz="2900">
              <a:ea typeface="华文仿宋" panose="02010600040101010101" pitchFamily="-84" charset="-122"/>
            </a:endParaRPr>
          </a:p>
          <a:p>
            <a:pPr marL="319405" lvl="0" indent="-319405">
              <a:buClr>
                <a:schemeClr val="accent2"/>
              </a:buClr>
            </a:pPr>
            <a:endParaRPr lang="zh-CN" altLang="zh-CN" sz="2900">
              <a:ea typeface="华文仿宋" panose="02010600040101010101" pitchFamily="-84" charset="-122"/>
            </a:endParaRPr>
          </a:p>
          <a:p>
            <a:pPr marL="319405" lvl="0" indent="-319405">
              <a:buClr>
                <a:schemeClr val="accent2"/>
              </a:buClr>
            </a:pPr>
            <a:r>
              <a:rPr lang="en-US" altLang="zh-CN" sz="2900">
                <a:solidFill>
                  <a:srgbClr val="FF0000"/>
                </a:solidFill>
                <a:ea typeface="华文仿宋" panose="02010600040101010101" pitchFamily="-84" charset="-122"/>
              </a:rPr>
              <a:t>In case </a:t>
            </a:r>
            <a:r>
              <a:rPr lang="en-US" altLang="zh-CN" sz="2900">
                <a:ea typeface="华文仿宋" panose="02010600040101010101" pitchFamily="-84" charset="-122"/>
              </a:rPr>
              <a:t>I forget, please remind me about it.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万一我忘记，请提醒我一下。</a:t>
            </a:r>
            <a:endParaRPr lang="zh-CN" altLang="zh-CN" sz="2900">
              <a:ea typeface="华文仿宋" panose="02010600040101010101" pitchFamily="-84" charset="-122"/>
            </a:endParaRPr>
          </a:p>
          <a:p>
            <a:pPr marL="319405" lvl="0" indent="-319405">
              <a:buClr>
                <a:schemeClr val="accent2"/>
              </a:buClr>
            </a:pPr>
            <a:endParaRPr lang="zh-CN" altLang="en-US" sz="29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325">
                                            <p:txEl>
                                              <p:pRg st="0" end="0"/>
                                            </p:txEl>
                                          </p:spTgt>
                                        </p:tgtEl>
                                        <p:attrNameLst>
                                          <p:attrName>style.visibility</p:attrName>
                                        </p:attrNameLst>
                                      </p:cBhvr>
                                      <p:to>
                                        <p:strVal val="visible"/>
                                      </p:to>
                                    </p:set>
                                    <p:animEffect transition="in" filter="wipe(down)">
                                      <p:cBhvr>
                                        <p:cTn id="7" dur="500"/>
                                        <p:tgtEl>
                                          <p:spTgt spid="23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325">
                                            <p:txEl>
                                              <p:pRg st="2" end="2"/>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32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28" name="标题 1"/>
          <p:cNvSpPr/>
          <p:nvPr>
            <p:ph type="title" idx="4294967295"/>
          </p:nvPr>
        </p:nvSpPr>
        <p:spPr>
          <a:xfrm>
            <a:off x="2136775" y="228600"/>
            <a:ext cx="8153400" cy="990600"/>
          </a:xfrm>
        </p:spPr>
        <p:txBody>
          <a:bodyPr wrap="square" lIns="91440" tIns="45720" rIns="91440" bIns="45720" anchor="ctr" anchorCtr="0"/>
          <a:p>
            <a:r>
              <a:rPr lang="zh-CN" altLang="en-US">
                <a:ea typeface="华文仿宋" panose="02010600040101010101" pitchFamily="-84" charset="-122"/>
              </a:rPr>
              <a:t>条件状语从句其它连词</a:t>
            </a:r>
            <a:endParaRPr lang="zh-CN" altLang="en-US">
              <a:ea typeface="华文仿宋" panose="02010600040101010101" pitchFamily="-84" charset="-122"/>
            </a:endParaRPr>
          </a:p>
        </p:txBody>
      </p:sp>
      <p:sp>
        <p:nvSpPr>
          <p:cNvPr id="2329" name="内容占位符 2"/>
          <p:cNvSpPr/>
          <p:nvPr>
            <p:ph sz="quarter" idx="1"/>
          </p:nvPr>
        </p:nvSpPr>
        <p:spPr>
          <a:xfrm>
            <a:off x="2136775" y="1600200"/>
            <a:ext cx="815340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buClr>
                <a:schemeClr val="accent2"/>
              </a:buClr>
            </a:pPr>
            <a:r>
              <a:rPr lang="en-US" altLang="zh-CN" sz="2900">
                <a:ea typeface="华文仿宋" panose="02010600040101010101" pitchFamily="-84" charset="-122"/>
              </a:rPr>
              <a:t>I will come </a:t>
            </a:r>
            <a:r>
              <a:rPr lang="en-US" altLang="zh-CN" sz="2900">
                <a:solidFill>
                  <a:srgbClr val="FF0000"/>
                </a:solidFill>
                <a:ea typeface="华文仿宋" panose="02010600040101010101" pitchFamily="-84" charset="-122"/>
              </a:rPr>
              <a:t>on condition (that) </a:t>
            </a:r>
            <a:r>
              <a:rPr lang="en-US" altLang="zh-CN" sz="2900">
                <a:ea typeface="华文仿宋" panose="02010600040101010101" pitchFamily="-84" charset="-122"/>
              </a:rPr>
              <a:t>she is invited too.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如果邀请她来</a:t>
            </a:r>
            <a:r>
              <a:rPr lang="en-US" altLang="zh-CN" sz="2900">
                <a:ea typeface="华文仿宋" panose="02010600040101010101" pitchFamily="-84" charset="-122"/>
              </a:rPr>
              <a:t>, </a:t>
            </a:r>
            <a:r>
              <a:rPr lang="zh-CN" altLang="en-US" sz="2900">
                <a:ea typeface="华文仿宋" panose="02010600040101010101" pitchFamily="-84" charset="-122"/>
              </a:rPr>
              <a:t>那我就来。</a:t>
            </a:r>
            <a:endParaRPr lang="en-US" altLang="zh-CN" sz="2900">
              <a:ea typeface="华文仿宋" panose="02010600040101010101" pitchFamily="-84" charset="-122"/>
            </a:endParaRPr>
          </a:p>
          <a:p>
            <a:pPr marL="319405" lvl="0" indent="-319405">
              <a:buClr>
                <a:schemeClr val="accent2"/>
              </a:buClr>
            </a:pP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He may go with us </a:t>
            </a:r>
            <a:r>
              <a:rPr lang="en-US" altLang="zh-CN" sz="2900">
                <a:solidFill>
                  <a:srgbClr val="FF0000"/>
                </a:solidFill>
                <a:ea typeface="华文仿宋" panose="02010600040101010101" pitchFamily="-84" charset="-122"/>
              </a:rPr>
              <a:t>provided [providing]</a:t>
            </a:r>
            <a:r>
              <a:rPr lang="en-US" altLang="zh-CN" sz="2900">
                <a:ea typeface="华文仿宋" panose="02010600040101010101" pitchFamily="-84" charset="-122"/>
              </a:rPr>
              <a:t> he arrives in time.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他若及时到，就可以和我们一起走。</a:t>
            </a:r>
            <a:endParaRPr lang="zh-CN" altLang="zh-CN" sz="2900">
              <a:ea typeface="华文仿宋" panose="02010600040101010101" pitchFamily="-84" charset="-122"/>
            </a:endParaRPr>
          </a:p>
          <a:p>
            <a:pPr marL="319405" lvl="0" indent="-319405">
              <a:buClr>
                <a:schemeClr val="accent2"/>
              </a:buClr>
            </a:pPr>
            <a:endParaRPr lang="zh-CN" altLang="en-US" sz="29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2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2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2329">
                                            <p:txEl>
                                              <p:pRg st="3" end="3"/>
                                            </p:txEl>
                                          </p:spTgt>
                                        </p:tgtEl>
                                        <p:attrNameLst>
                                          <p:attrName>style.visibility</p:attrName>
                                        </p:attrNameLst>
                                      </p:cBhvr>
                                      <p:to>
                                        <p:strVal val="visible"/>
                                      </p:to>
                                    </p:set>
                                    <p:animEffect transition="in" filter="wipe(down)">
                                      <p:cBhvr>
                                        <p:cTn id="13" dur="500"/>
                                        <p:tgtEl>
                                          <p:spTgt spid="2329">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2329">
                                            <p:txEl>
                                              <p:pRg st="4" end="4"/>
                                            </p:txEl>
                                          </p:spTgt>
                                        </p:tgtEl>
                                        <p:attrNameLst>
                                          <p:attrName>style.visibility</p:attrName>
                                        </p:attrNameLst>
                                      </p:cBhvr>
                                      <p:to>
                                        <p:strVal val="visible"/>
                                      </p:to>
                                    </p:set>
                                    <p:animEffect transition="in" filter="wipe(down)">
                                      <p:cBhvr>
                                        <p:cTn id="16" dur="500"/>
                                        <p:tgtEl>
                                          <p:spTgt spid="232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32" name="标题 1"/>
          <p:cNvSpPr/>
          <p:nvPr>
            <p:ph type="title" idx="4294967295"/>
          </p:nvPr>
        </p:nvSpPr>
        <p:spPr>
          <a:xfrm>
            <a:off x="2136775" y="228600"/>
            <a:ext cx="8153400" cy="990600"/>
          </a:xfrm>
        </p:spPr>
        <p:txBody>
          <a:bodyPr wrap="square" lIns="91440" tIns="45720" rIns="91440" bIns="45720" anchor="ctr" anchorCtr="0"/>
          <a:p>
            <a:r>
              <a:rPr lang="zh-CN" altLang="en-US">
                <a:ea typeface="华文仿宋" panose="02010600040101010101" pitchFamily="-84" charset="-122"/>
              </a:rPr>
              <a:t>条件状语从句其它连词</a:t>
            </a:r>
            <a:endParaRPr lang="zh-CN" altLang="en-US">
              <a:ea typeface="华文仿宋" panose="02010600040101010101" pitchFamily="-84" charset="-122"/>
            </a:endParaRPr>
          </a:p>
        </p:txBody>
      </p:sp>
      <p:sp>
        <p:nvSpPr>
          <p:cNvPr id="2333" name="内容占位符 2"/>
          <p:cNvSpPr/>
          <p:nvPr>
            <p:ph sz="quarter" idx="1"/>
          </p:nvPr>
        </p:nvSpPr>
        <p:spPr>
          <a:xfrm>
            <a:off x="2136775" y="1600200"/>
            <a:ext cx="815340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buClr>
                <a:schemeClr val="accent2"/>
              </a:buClr>
            </a:pPr>
            <a:r>
              <a:rPr lang="en-US" altLang="zh-CN" sz="2900">
                <a:ea typeface="华文仿宋" panose="02010600040101010101" pitchFamily="-84" charset="-122"/>
              </a:rPr>
              <a:t>Suppose </a:t>
            </a:r>
            <a:r>
              <a:rPr lang="zh-CN" altLang="en-US" sz="2900">
                <a:ea typeface="华文仿宋" panose="02010600040101010101" pitchFamily="-84" charset="-122"/>
              </a:rPr>
              <a:t>和</a:t>
            </a:r>
            <a:r>
              <a:rPr lang="en-US" altLang="zh-CN" sz="2900">
                <a:ea typeface="华文仿宋" panose="02010600040101010101" pitchFamily="-84" charset="-122"/>
              </a:rPr>
              <a:t>supposing </a:t>
            </a:r>
            <a:r>
              <a:rPr lang="zh-CN" altLang="en-US" sz="2900">
                <a:ea typeface="华文仿宋" panose="02010600040101010101" pitchFamily="-84" charset="-122"/>
              </a:rPr>
              <a:t>引导条件状语从句时，通常用于</a:t>
            </a:r>
            <a:r>
              <a:rPr lang="zh-CN" altLang="en-US" sz="2900" b="1">
                <a:ea typeface="华文仿宋" panose="02010600040101010101" pitchFamily="-84" charset="-122"/>
              </a:rPr>
              <a:t>主句为疑问句</a:t>
            </a:r>
            <a:r>
              <a:rPr lang="zh-CN" altLang="en-US" sz="2900">
                <a:ea typeface="华文仿宋" panose="02010600040101010101" pitchFamily="-84" charset="-122"/>
              </a:rPr>
              <a:t>的场合：</a:t>
            </a:r>
            <a:endParaRPr lang="zh-CN" altLang="zh-CN" sz="2900">
              <a:ea typeface="华文仿宋" panose="02010600040101010101" pitchFamily="-84" charset="-122"/>
            </a:endParaRPr>
          </a:p>
          <a:p>
            <a:pPr marL="319405" lvl="0" indent="-319405">
              <a:buClr>
                <a:schemeClr val="accent2"/>
              </a:buClr>
            </a:pPr>
            <a:r>
              <a:rPr lang="en-US" altLang="zh-CN" sz="2900">
                <a:solidFill>
                  <a:srgbClr val="FF0000"/>
                </a:solidFill>
                <a:ea typeface="华文仿宋" panose="02010600040101010101" pitchFamily="-84" charset="-122"/>
              </a:rPr>
              <a:t>Suppose</a:t>
            </a:r>
            <a:r>
              <a:rPr lang="en-US" altLang="zh-CN" sz="2900">
                <a:ea typeface="华文仿宋" panose="02010600040101010101" pitchFamily="-84" charset="-122"/>
              </a:rPr>
              <a:t> the boss saw you</a:t>
            </a:r>
            <a:r>
              <a:rPr lang="zh-CN" altLang="en-US" sz="2900">
                <a:ea typeface="华文仿宋" panose="02010600040101010101" pitchFamily="-84" charset="-122"/>
              </a:rPr>
              <a:t>，</a:t>
            </a:r>
            <a:r>
              <a:rPr lang="en-US" altLang="zh-CN" sz="2900">
                <a:ea typeface="华文仿宋" panose="02010600040101010101" pitchFamily="-84" charset="-122"/>
              </a:rPr>
              <a:t>what would he say?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如果老板看到你，他会怎样说</a:t>
            </a:r>
            <a:r>
              <a:rPr lang="en-US" altLang="zh-CN" sz="2900">
                <a:ea typeface="华文仿宋" panose="02010600040101010101" pitchFamily="-84" charset="-122"/>
              </a:rPr>
              <a:t>?</a:t>
            </a:r>
            <a:endParaRPr lang="zh-CN" altLang="zh-CN" sz="2900">
              <a:ea typeface="华文仿宋" panose="02010600040101010101" pitchFamily="-84" charset="-122"/>
            </a:endParaRPr>
          </a:p>
          <a:p>
            <a:pPr marL="319405" lvl="0" indent="-319405">
              <a:buClr>
                <a:schemeClr val="accent2"/>
              </a:buClr>
            </a:pPr>
            <a:r>
              <a:rPr lang="en-US" altLang="zh-CN" sz="2900">
                <a:solidFill>
                  <a:srgbClr val="FF0000"/>
                </a:solidFill>
                <a:ea typeface="华文仿宋" panose="02010600040101010101" pitchFamily="-84" charset="-122"/>
              </a:rPr>
              <a:t>Supposing</a:t>
            </a:r>
            <a:r>
              <a:rPr lang="en-US" altLang="zh-CN" sz="2900">
                <a:ea typeface="华文仿宋" panose="02010600040101010101" pitchFamily="-84" charset="-122"/>
              </a:rPr>
              <a:t> he does not come, shall we go without him?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他若不来，是不是不带他去</a:t>
            </a:r>
            <a:r>
              <a:rPr lang="en-US" altLang="zh-CN" sz="2900">
                <a:ea typeface="华文仿宋" panose="02010600040101010101" pitchFamily="-84" charset="-122"/>
              </a:rPr>
              <a:t>?</a:t>
            </a:r>
            <a:endParaRPr lang="zh-CN" altLang="zh-CN" sz="2900">
              <a:ea typeface="华文仿宋" panose="02010600040101010101" pitchFamily="-84" charset="-122"/>
            </a:endParaRPr>
          </a:p>
          <a:p>
            <a:pPr marL="319405" lvl="0" indent="-319405">
              <a:buClr>
                <a:schemeClr val="accent2"/>
              </a:buClr>
            </a:pPr>
            <a:endParaRPr lang="zh-CN" altLang="en-US" sz="29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333">
                                            <p:txEl>
                                              <p:pRg st="0" end="0"/>
                                            </p:txEl>
                                          </p:spTgt>
                                        </p:tgtEl>
                                        <p:attrNameLst>
                                          <p:attrName>style.visibility</p:attrName>
                                        </p:attrNameLst>
                                      </p:cBhvr>
                                      <p:to>
                                        <p:strVal val="visible"/>
                                      </p:to>
                                    </p:set>
                                    <p:animEffect transition="in" filter="wipe(down)">
                                      <p:cBhvr>
                                        <p:cTn id="7" dur="500"/>
                                        <p:tgtEl>
                                          <p:spTgt spid="23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333">
                                            <p:txEl>
                                              <p:pRg st="1" end="1"/>
                                            </p:txEl>
                                          </p:spTgt>
                                        </p:tgtEl>
                                        <p:attrNameLst>
                                          <p:attrName>style.visibility</p:attrName>
                                        </p:attrNameLst>
                                      </p:cBhvr>
                                      <p:to>
                                        <p:strVal val="visible"/>
                                      </p:to>
                                    </p:set>
                                    <p:animEffect transition="in" filter="checkerboard(across)">
                                      <p:cBhvr>
                                        <p:cTn id="12" dur="500"/>
                                        <p:tgtEl>
                                          <p:spTgt spid="23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333">
                                            <p:txEl>
                                              <p:pRg st="2" end="2"/>
                                            </p:txEl>
                                          </p:spTgt>
                                        </p:tgtEl>
                                        <p:attrNameLst>
                                          <p:attrName>style.visibility</p:attrName>
                                        </p:attrNameLst>
                                      </p:cBhvr>
                                      <p:to>
                                        <p:strVal val="visible"/>
                                      </p:to>
                                    </p:set>
                                    <p:animEffect transition="in" filter="box(in)">
                                      <p:cBhvr>
                                        <p:cTn id="17" dur="2000"/>
                                        <p:tgtEl>
                                          <p:spTgt spid="233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333">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2333">
                                            <p:txEl>
                                              <p:pRg st="4" end="4"/>
                                            </p:txEl>
                                          </p:spTgt>
                                        </p:tgtEl>
                                        <p:attrNameLst>
                                          <p:attrName>style.visibility</p:attrName>
                                        </p:attrNameLst>
                                      </p:cBhvr>
                                      <p:to>
                                        <p:strVal val="visible"/>
                                      </p:to>
                                    </p:set>
                                    <p:anim calcmode="lin" valueType="num">
                                      <p:cBhvr additive="base">
                                        <p:cTn id="26" dur="500"/>
                                        <p:tgtEl>
                                          <p:spTgt spid="2333">
                                            <p:txEl>
                                              <p:pRg st="4" end="4"/>
                                            </p:txEl>
                                          </p:spTgt>
                                        </p:tgtEl>
                                        <p:attrNameLst>
                                          <p:attrName>ppt_y</p:attrName>
                                        </p:attrNameLst>
                                      </p:cBhvr>
                                      <p:tavLst>
                                        <p:tav tm="0">
                                          <p:val>
                                            <p:strVal val="#ppt_y+#ppt_h*1.125000"/>
                                          </p:val>
                                        </p:tav>
                                        <p:tav tm="100000">
                                          <p:val>
                                            <p:strVal val="#ppt_y"/>
                                          </p:val>
                                        </p:tav>
                                      </p:tavLst>
                                    </p:anim>
                                    <p:animEffect transition="in" filter="wipe(up)">
                                      <p:cBhvr>
                                        <p:cTn id="27" dur="500"/>
                                        <p:tgtEl>
                                          <p:spTgt spid="233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36" name="标题 1"/>
          <p:cNvSpPr/>
          <p:nvPr>
            <p:ph type="title" idx="4294967295"/>
          </p:nvPr>
        </p:nvSpPr>
        <p:spPr>
          <a:xfrm>
            <a:off x="2136775" y="228600"/>
            <a:ext cx="8153400" cy="990600"/>
          </a:xfrm>
        </p:spPr>
        <p:txBody>
          <a:bodyPr wrap="square" lIns="91440" tIns="45720" rIns="91440" bIns="45720" anchor="ctr" anchorCtr="0"/>
          <a:p>
            <a:r>
              <a:rPr lang="zh-CN" altLang="en-US">
                <a:ea typeface="华文仿宋" panose="02010600040101010101" pitchFamily="-84" charset="-122"/>
              </a:rPr>
              <a:t>条件状语从句的时态</a:t>
            </a:r>
            <a:endParaRPr lang="zh-CN" altLang="en-US">
              <a:ea typeface="华文仿宋" panose="02010600040101010101" pitchFamily="-84" charset="-122"/>
            </a:endParaRPr>
          </a:p>
        </p:txBody>
      </p:sp>
      <p:sp>
        <p:nvSpPr>
          <p:cNvPr id="2337" name="内容占位符 2"/>
          <p:cNvSpPr/>
          <p:nvPr>
            <p:ph sz="quarter" idx="1"/>
          </p:nvPr>
        </p:nvSpPr>
        <p:spPr>
          <a:xfrm>
            <a:off x="2136775" y="1600200"/>
            <a:ext cx="815340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buClr>
                <a:schemeClr val="accent2"/>
              </a:buClr>
            </a:pPr>
            <a:r>
              <a:rPr lang="en-US" altLang="zh-CN" sz="2900">
                <a:ea typeface="华文仿宋" panose="02010600040101010101" pitchFamily="-84" charset="-122"/>
              </a:rPr>
              <a:t>1</a:t>
            </a:r>
            <a:r>
              <a:rPr lang="zh-CN" altLang="en-US" sz="2900">
                <a:ea typeface="华文仿宋" panose="02010600040101010101" pitchFamily="-84" charset="-122"/>
              </a:rPr>
              <a:t>）主将从现原则</a:t>
            </a: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If it rains tomorrow, we’ll stay at home.</a:t>
            </a: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If you don’t look after young trees, they will die quickly.</a:t>
            </a:r>
            <a:endParaRPr lang="zh-CN" altLang="zh-CN" sz="2900">
              <a:ea typeface="华文仿宋" panose="02010600040101010101" pitchFamily="-84" charset="-122"/>
            </a:endParaRPr>
          </a:p>
          <a:p>
            <a:pPr marL="319405" lvl="0" indent="-319405">
              <a:buClr>
                <a:schemeClr val="accent2"/>
              </a:buClr>
            </a:pPr>
            <a:endParaRPr lang="zh-CN" altLang="en-US" sz="29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337">
                                            <p:txEl>
                                              <p:pRg st="1" end="1"/>
                                            </p:txEl>
                                          </p:spTgt>
                                        </p:tgtEl>
                                        <p:attrNameLst>
                                          <p:attrName>style.visibility</p:attrName>
                                        </p:attrNameLst>
                                      </p:cBhvr>
                                      <p:to>
                                        <p:strVal val="visible"/>
                                      </p:to>
                                    </p:set>
                                    <p:animEffect transition="in" filter="barn(inVertical)">
                                      <p:cBhvr>
                                        <p:cTn id="7" dur="500"/>
                                        <p:tgtEl>
                                          <p:spTgt spid="2337">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337">
                                            <p:txEl>
                                              <p:pRg st="2" end="2"/>
                                            </p:txEl>
                                          </p:spTgt>
                                        </p:tgtEl>
                                        <p:attrNameLst>
                                          <p:attrName>style.visibility</p:attrName>
                                        </p:attrNameLst>
                                      </p:cBhvr>
                                      <p:to>
                                        <p:strVal val="visible"/>
                                      </p:to>
                                    </p:set>
                                    <p:animEffect transition="in" filter="barn(inVertical)">
                                      <p:cBhvr>
                                        <p:cTn id="10" dur="500"/>
                                        <p:tgtEl>
                                          <p:spTgt spid="233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40" name="标题 1"/>
          <p:cNvSpPr/>
          <p:nvPr>
            <p:ph type="title" idx="4294967295"/>
          </p:nvPr>
        </p:nvSpPr>
        <p:spPr>
          <a:xfrm>
            <a:off x="2136775" y="228600"/>
            <a:ext cx="8153400" cy="990600"/>
          </a:xfrm>
        </p:spPr>
        <p:txBody>
          <a:bodyPr wrap="square" lIns="91440" tIns="45720" rIns="91440" bIns="45720" anchor="ctr" anchorCtr="0"/>
          <a:p>
            <a:r>
              <a:rPr lang="zh-CN" altLang="en-US">
                <a:ea typeface="华文仿宋" panose="02010600040101010101" pitchFamily="-84" charset="-122"/>
              </a:rPr>
              <a:t>条件状语从句的时态</a:t>
            </a:r>
            <a:endParaRPr lang="zh-CN" altLang="en-US">
              <a:ea typeface="华文仿宋" panose="02010600040101010101" pitchFamily="-84" charset="-122"/>
            </a:endParaRPr>
          </a:p>
        </p:txBody>
      </p:sp>
      <p:sp>
        <p:nvSpPr>
          <p:cNvPr id="2341" name="内容占位符 2"/>
          <p:cNvSpPr/>
          <p:nvPr>
            <p:ph sz="quarter" idx="1"/>
          </p:nvPr>
        </p:nvSpPr>
        <p:spPr>
          <a:xfrm>
            <a:off x="2136775" y="1600200"/>
            <a:ext cx="815340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lnSpc>
                <a:spcPct val="90000"/>
              </a:lnSpc>
              <a:buClr>
                <a:schemeClr val="accent2"/>
              </a:buClr>
            </a:pPr>
            <a:r>
              <a:rPr lang="en-US" altLang="zh-CN" sz="2900">
                <a:ea typeface="华文仿宋" panose="02010600040101010101" pitchFamily="-84" charset="-122"/>
              </a:rPr>
              <a:t>2</a:t>
            </a:r>
            <a:r>
              <a:rPr lang="zh-CN" altLang="en-US" sz="2900">
                <a:ea typeface="华文仿宋" panose="02010600040101010101" pitchFamily="-84" charset="-122"/>
              </a:rPr>
              <a:t>）</a:t>
            </a:r>
            <a:r>
              <a:rPr lang="en-US" altLang="zh-CN" sz="2900">
                <a:ea typeface="华文仿宋" panose="02010600040101010101" pitchFamily="-84" charset="-122"/>
              </a:rPr>
              <a:t>祈使句+and/or/otherwise +</a:t>
            </a:r>
            <a:r>
              <a:rPr lang="en-US" altLang="zh-CN" sz="2900" b="1">
                <a:ea typeface="华文仿宋" panose="02010600040101010101" pitchFamily="-84" charset="-122"/>
              </a:rPr>
              <a:t>一般将来时</a:t>
            </a:r>
            <a:endParaRPr lang="zh-CN" altLang="zh-CN" sz="2900">
              <a:ea typeface="华文仿宋" panose="02010600040101010101" pitchFamily="-84" charset="-122"/>
            </a:endParaRPr>
          </a:p>
          <a:p>
            <a:pPr marL="319405" lvl="0" indent="-319405">
              <a:lnSpc>
                <a:spcPct val="90000"/>
              </a:lnSpc>
              <a:buClr>
                <a:schemeClr val="accent2"/>
              </a:buClr>
            </a:pPr>
            <a:r>
              <a:rPr lang="en-US" altLang="zh-CN" sz="2900">
                <a:ea typeface="华文仿宋" panose="02010600040101010101" pitchFamily="-84" charset="-122"/>
              </a:rPr>
              <a:t>If you use your head, you’ll find a way.</a:t>
            </a:r>
            <a:endParaRPr lang="zh-CN" altLang="zh-CN" sz="2900">
              <a:ea typeface="华文仿宋" panose="02010600040101010101" pitchFamily="-84" charset="-122"/>
            </a:endParaRPr>
          </a:p>
          <a:p>
            <a:pPr marL="319405" lvl="0" indent="-319405">
              <a:lnSpc>
                <a:spcPct val="90000"/>
              </a:lnSpc>
              <a:buClr>
                <a:schemeClr val="accent2"/>
              </a:buClr>
            </a:pPr>
            <a:r>
              <a:rPr lang="en-US" altLang="zh-CN" sz="2900">
                <a:ea typeface="华文仿宋" panose="02010600040101010101" pitchFamily="-84" charset="-122"/>
              </a:rPr>
              <a:t>=Use your head </a:t>
            </a:r>
            <a:r>
              <a:rPr lang="en-US" altLang="zh-CN" sz="2900">
                <a:solidFill>
                  <a:srgbClr val="FF0000"/>
                </a:solidFill>
                <a:ea typeface="华文仿宋" panose="02010600040101010101" pitchFamily="-84" charset="-122"/>
              </a:rPr>
              <a:t>and </a:t>
            </a:r>
            <a:r>
              <a:rPr lang="en-US" altLang="zh-CN" sz="2900">
                <a:ea typeface="华文仿宋" panose="02010600040101010101" pitchFamily="-84" charset="-122"/>
              </a:rPr>
              <a:t>you’ll find a way.</a:t>
            </a:r>
            <a:endParaRPr lang="en-US" altLang="zh-CN" sz="2900">
              <a:ea typeface="华文仿宋" panose="02010600040101010101" pitchFamily="-84" charset="-122"/>
            </a:endParaRPr>
          </a:p>
          <a:p>
            <a:pPr marL="319405" lvl="0" indent="-319405">
              <a:lnSpc>
                <a:spcPct val="90000"/>
              </a:lnSpc>
              <a:buClr>
                <a:schemeClr val="accent2"/>
              </a:buClr>
            </a:pPr>
            <a:endParaRPr lang="en-US" altLang="zh-CN" sz="2900">
              <a:ea typeface="华文仿宋" panose="02010600040101010101" pitchFamily="-84" charset="-122"/>
            </a:endParaRPr>
          </a:p>
          <a:p>
            <a:pPr marL="319405" lvl="0" indent="-319405">
              <a:lnSpc>
                <a:spcPct val="90000"/>
              </a:lnSpc>
              <a:buClr>
                <a:schemeClr val="accent2"/>
              </a:buClr>
            </a:pPr>
            <a:r>
              <a:rPr lang="en-US" altLang="zh-CN" sz="2900">
                <a:ea typeface="华文仿宋" panose="02010600040101010101" pitchFamily="-84" charset="-122"/>
              </a:rPr>
              <a:t>Work even harder, </a:t>
            </a:r>
            <a:r>
              <a:rPr lang="en-US" altLang="zh-CN" sz="2900">
                <a:solidFill>
                  <a:srgbClr val="FF0000"/>
                </a:solidFill>
                <a:ea typeface="华文仿宋" panose="02010600040101010101" pitchFamily="-84" charset="-122"/>
              </a:rPr>
              <a:t>or</a:t>
            </a:r>
            <a:r>
              <a:rPr lang="en-US" altLang="zh-CN" sz="2900">
                <a:ea typeface="华文仿宋" panose="02010600040101010101" pitchFamily="-84" charset="-122"/>
              </a:rPr>
              <a:t> you will never pass the exam.(</a:t>
            </a:r>
            <a:r>
              <a:rPr lang="zh-CN" altLang="en-US" sz="2900">
                <a:ea typeface="华文仿宋" panose="02010600040101010101" pitchFamily="-84" charset="-122"/>
              </a:rPr>
              <a:t>用</a:t>
            </a:r>
            <a:r>
              <a:rPr lang="en-US" altLang="zh-CN" sz="2900">
                <a:ea typeface="华文仿宋" panose="02010600040101010101" pitchFamily="-84" charset="-122"/>
              </a:rPr>
              <a:t>if</a:t>
            </a:r>
            <a:r>
              <a:rPr lang="zh-CN" altLang="en-US" sz="2900">
                <a:ea typeface="华文仿宋" panose="02010600040101010101" pitchFamily="-84" charset="-122"/>
              </a:rPr>
              <a:t>改写；</a:t>
            </a:r>
            <a:r>
              <a:rPr lang="en-US" altLang="zh-CN" sz="2900">
                <a:ea typeface="华文仿宋" panose="02010600040101010101" pitchFamily="-84" charset="-122"/>
              </a:rPr>
              <a:t>2</a:t>
            </a:r>
            <a:r>
              <a:rPr lang="zh-CN" altLang="en-US" sz="2900">
                <a:ea typeface="华文仿宋" panose="02010600040101010101" pitchFamily="-84" charset="-122"/>
              </a:rPr>
              <a:t>种</a:t>
            </a:r>
            <a:r>
              <a:rPr lang="en-US" altLang="zh-CN" sz="2900">
                <a:ea typeface="华文仿宋" panose="02010600040101010101" pitchFamily="-84" charset="-122"/>
              </a:rPr>
              <a:t>)</a:t>
            </a:r>
            <a:endParaRPr lang="zh-CN" altLang="zh-CN" sz="2900">
              <a:ea typeface="华文仿宋" panose="02010600040101010101" pitchFamily="-84" charset="-122"/>
            </a:endParaRPr>
          </a:p>
          <a:p>
            <a:pPr marL="319405" lvl="0" indent="-319405">
              <a:lnSpc>
                <a:spcPct val="90000"/>
              </a:lnSpc>
              <a:buClr>
                <a:schemeClr val="accent2"/>
              </a:buClr>
            </a:pPr>
            <a:r>
              <a:rPr lang="en-US" altLang="zh-CN" sz="2900">
                <a:ea typeface="华文仿宋" panose="02010600040101010101" pitchFamily="-84" charset="-122"/>
              </a:rPr>
              <a:t>You will never pass the exam if you don’t work even harder.</a:t>
            </a:r>
            <a:endParaRPr lang="zh-CN" altLang="zh-CN" sz="2900">
              <a:ea typeface="华文仿宋" panose="02010600040101010101" pitchFamily="-84" charset="-122"/>
            </a:endParaRPr>
          </a:p>
          <a:p>
            <a:pPr marL="319405" lvl="0" indent="-319405">
              <a:lnSpc>
                <a:spcPct val="90000"/>
              </a:lnSpc>
              <a:buClr>
                <a:schemeClr val="accent2"/>
              </a:buClr>
            </a:pPr>
            <a:r>
              <a:rPr lang="en-US" altLang="zh-CN" sz="2900">
                <a:ea typeface="华文仿宋" panose="02010600040101010101" pitchFamily="-84" charset="-122"/>
              </a:rPr>
              <a:t>You will pass the exam if you work even harder.</a:t>
            </a:r>
            <a:endParaRPr lang="zh-CN" altLang="zh-CN" sz="2900">
              <a:ea typeface="华文仿宋" panose="02010600040101010101" pitchFamily="-84" charset="-122"/>
            </a:endParaRPr>
          </a:p>
          <a:p>
            <a:pPr marL="319405" lvl="0" indent="-319405">
              <a:lnSpc>
                <a:spcPct val="90000"/>
              </a:lnSpc>
              <a:buClr>
                <a:schemeClr val="accent2"/>
              </a:buClr>
            </a:pPr>
            <a:endParaRPr lang="zh-CN" altLang="zh-CN" sz="29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4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4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4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341">
                                            <p:txEl>
                                              <p:pRg st="5" end="5"/>
                                            </p:txEl>
                                          </p:spTgt>
                                        </p:tgtEl>
                                        <p:attrNameLst>
                                          <p:attrName>style.visibility</p:attrName>
                                        </p:attrNameLst>
                                      </p:cBhvr>
                                      <p:to>
                                        <p:strVal val="visible"/>
                                      </p:to>
                                    </p:set>
                                    <p:animEffect transition="in" filter="wipe(down)">
                                      <p:cBhvr>
                                        <p:cTn id="19" dur="500"/>
                                        <p:tgtEl>
                                          <p:spTgt spid="2341">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2341">
                                            <p:txEl>
                                              <p:pRg st="6" end="6"/>
                                            </p:txEl>
                                          </p:spTgt>
                                        </p:tgtEl>
                                        <p:attrNameLst>
                                          <p:attrName>style.visibility</p:attrName>
                                        </p:attrNameLst>
                                      </p:cBhvr>
                                      <p:to>
                                        <p:strVal val="visible"/>
                                      </p:to>
                                    </p:set>
                                    <p:animEffect transition="in" filter="wipe(down)">
                                      <p:cBhvr>
                                        <p:cTn id="24" dur="500"/>
                                        <p:tgtEl>
                                          <p:spTgt spid="234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8" name="标题 1"/>
          <p:cNvSpPr/>
          <p:nvPr/>
        </p:nvSpPr>
        <p:spPr>
          <a:xfrm>
            <a:off x="2328228" y="2567305"/>
            <a:ext cx="8153400" cy="990600"/>
          </a:xfrm>
          <a:prstGeom prst="rect">
            <a:avLst/>
          </a:prstGeom>
          <a:noFill/>
          <a:ln>
            <a:noFill/>
          </a:ln>
          <a:scene3d>
            <a:camera prst="legacyObliqueTopRight">
              <a:rot lat="0" lon="0" rev="0"/>
            </a:camera>
            <a:lightRig rig="legacyFlat3" dir="b"/>
          </a:scene3d>
          <a:sp3d extrusionH="430200" prstMaterial="legacyMatte">
            <a:bevelT w="13500" h="13500" prst="angle"/>
            <a:bevelB w="13500" h="13500" prst="angle"/>
            <a:extrusionClr>
              <a:srgbClr val="000000"/>
            </a:extrusionClr>
          </a:sp3d>
        </p:spPr>
        <p:txBody>
          <a:bodyPr vert="horz" wrap="square" lIns="91440" tIns="45720" rIns="91440" bIns="45720" numCol="1" anchor="ctr" anchorCtr="0" compatLnSpc="1">
            <a:flatTx/>
          </a:bodyPr>
          <a:lstStyle>
            <a:lvl1pPr algn="l" rtl="0" eaLnBrk="1" fontAlgn="base" hangingPunct="1">
              <a:spcBef>
                <a:spcPct val="0"/>
              </a:spcBef>
              <a:spcAft>
                <a:spcPct val="0"/>
              </a:spcAft>
              <a:defRPr sz="2400" b="1" kern="1200" spc="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2pPr>
            <a:lvl3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3pPr>
            <a:lvl4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4pPr>
            <a:lvl5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6pPr>
            <a:lvl7pPr marL="9144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7pPr>
            <a:lvl8pPr marL="13716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8pPr>
            <a:lvl9pPr marL="18288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9pPr>
          </a:lstStyle>
          <a:p>
            <a:pPr defTabSz="914400">
              <a:buClrTx/>
              <a:buSzPct val="100000"/>
              <a:buFontTx/>
              <a:buNone/>
            </a:pPr>
            <a:r>
              <a:rPr lang="zh-CN" altLang="en-US" sz="6000" b="1" spc="0">
                <a:solidFill>
                  <a:srgbClr val="C00000"/>
                </a:solidFill>
                <a:latin typeface="+mn-lt"/>
                <a:ea typeface="+mn-ea"/>
                <a:cs typeface="+mn-cs"/>
              </a:rPr>
              <a:t>七，比较状语从句</a:t>
            </a:r>
            <a:endParaRPr lang="zh-CN" altLang="en-US" sz="6000" b="1" spc="0">
              <a:solidFill>
                <a:srgbClr val="C00000"/>
              </a:solidFill>
              <a:latin typeface="+mn-lt"/>
              <a:ea typeface="+mn-ea"/>
              <a:cs typeface="+mn-cs"/>
            </a:endParaRPr>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custDataLst>
              <p:tags r:id="rId1"/>
            </p:custDataLst>
          </p:nvPr>
        </p:nvGrpSpPr>
        <p:grpSpPr>
          <a:xfrm>
            <a:off x="758190" y="993953"/>
            <a:ext cx="11108055" cy="4871542"/>
            <a:chOff x="412478" y="1780800"/>
            <a:chExt cx="11108009" cy="4003616"/>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412478" y="1780800"/>
              <a:ext cx="11108009" cy="4003616"/>
              <a:chOff x="844345" y="1780800"/>
              <a:chExt cx="10676142" cy="4003616"/>
            </a:xfrm>
          </p:grpSpPr>
          <p:sp>
            <p:nvSpPr>
              <p:cNvPr id="7" name="iṡľïḑè"/>
              <p:cNvSpPr txBox="1"/>
              <p:nvPr>
                <p:custDataLst>
                  <p:tags r:id="rId3"/>
                </p:custDataLst>
              </p:nvPr>
            </p:nvSpPr>
            <p:spPr bwMode="auto">
              <a:xfrm>
                <a:off x="3822192" y="1780800"/>
                <a:ext cx="7698295" cy="4002215"/>
              </a:xfrm>
              <a:prstGeom prst="rect">
                <a:avLst/>
              </a:prstGeom>
              <a:noFill/>
            </p:spPr>
            <p:txBody>
              <a:bodyPr wrap="square" tIns="90000" anchor="t">
                <a:norm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2" charset="-122"/>
                  </a:defRPr>
                </a:lvl2pPr>
                <a:lvl3pPr marL="1143000" indent="-228600">
                  <a:defRPr sz="3200" b="1">
                    <a:solidFill>
                      <a:srgbClr val="4D4D4D"/>
                    </a:solidFill>
                    <a:latin typeface="Arial" panose="020B0604020202020204" pitchFamily="34" charset="0"/>
                    <a:ea typeface="黑体" panose="02010609060101010101" pitchFamily="2" charset="-122"/>
                  </a:defRPr>
                </a:lvl3pPr>
                <a:lvl4pPr marL="1600200" indent="-228600">
                  <a:defRPr sz="3200" b="1">
                    <a:solidFill>
                      <a:srgbClr val="4D4D4D"/>
                    </a:solidFill>
                    <a:latin typeface="Arial" panose="020B0604020202020204" pitchFamily="34" charset="0"/>
                    <a:ea typeface="黑体" panose="02010609060101010101" pitchFamily="2" charset="-122"/>
                  </a:defRPr>
                </a:lvl4pPr>
                <a:lvl5pPr marL="2057400" indent="-228600">
                  <a:defRPr sz="3200" b="1">
                    <a:solidFill>
                      <a:srgbClr val="4D4D4D"/>
                    </a:solidFill>
                    <a:latin typeface="Arial" panose="020B0604020202020204" pitchFamily="34" charset="0"/>
                    <a:ea typeface="黑体" panose="02010609060101010101" pitchFamily="2"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2"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2"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2"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2" charset="-122"/>
                  </a:defRPr>
                </a:lvl9pPr>
              </a:lstStyle>
              <a:p>
                <a:pPr marL="457200" indent="-457200">
                  <a:lnSpc>
                    <a:spcPct val="150000"/>
                  </a:lnSpc>
                  <a:buFont typeface="+mj-lt"/>
                  <a:buAutoNum type="arabicPeriod"/>
                </a:pPr>
                <a:r>
                  <a:rPr lang="en-US" sz="2800">
                    <a:latin typeface="+mn-lt"/>
                    <a:ea typeface="+mn-ea"/>
                    <a:cs typeface="+mn-cs"/>
                    <a:sym typeface="+mn-lt"/>
                  </a:rPr>
                  <a:t>than, </a:t>
                </a:r>
                <a:endParaRPr lang="en-US" sz="2800">
                  <a:latin typeface="+mn-lt"/>
                  <a:ea typeface="+mn-ea"/>
                  <a:cs typeface="+mn-cs"/>
                  <a:sym typeface="+mn-lt"/>
                </a:endParaRPr>
              </a:p>
              <a:p>
                <a:pPr marL="457200" indent="-457200">
                  <a:lnSpc>
                    <a:spcPct val="150000"/>
                  </a:lnSpc>
                  <a:buFont typeface="+mj-lt"/>
                  <a:buAutoNum type="arabicPeriod"/>
                </a:pPr>
                <a:r>
                  <a:rPr lang="en-US" sz="2800">
                    <a:latin typeface="+mn-lt"/>
                    <a:ea typeface="+mn-ea"/>
                    <a:cs typeface="+mn-cs"/>
                    <a:sym typeface="+mn-lt"/>
                  </a:rPr>
                  <a:t>so (as) … as,</a:t>
                </a:r>
                <a:endParaRPr lang="en-US" sz="2800">
                  <a:latin typeface="+mn-lt"/>
                  <a:ea typeface="+mn-ea"/>
                  <a:cs typeface="+mn-cs"/>
                  <a:sym typeface="+mn-lt"/>
                </a:endParaRPr>
              </a:p>
              <a:p>
                <a:pPr marL="457200" indent="-457200">
                  <a:lnSpc>
                    <a:spcPct val="150000"/>
                  </a:lnSpc>
                  <a:buFont typeface="+mj-lt"/>
                  <a:buAutoNum type="arabicPeriod"/>
                </a:pPr>
                <a:r>
                  <a:rPr lang="en-US" sz="2800">
                    <a:latin typeface="+mn-lt"/>
                    <a:ea typeface="+mn-ea"/>
                    <a:cs typeface="+mn-cs"/>
                    <a:sym typeface="+mn-lt"/>
                  </a:rPr>
                  <a:t> the more … the more..</a:t>
                </a:r>
                <a:endParaRPr lang="en-US" sz="2800">
                  <a:latin typeface="+mn-lt"/>
                  <a:ea typeface="+mn-ea"/>
                  <a:cs typeface="+mn-cs"/>
                  <a:sym typeface="+mn-lt"/>
                </a:endParaRPr>
              </a:p>
              <a:p>
                <a:pPr marL="457200" indent="-457200">
                  <a:lnSpc>
                    <a:spcPct val="150000"/>
                  </a:lnSpc>
                  <a:buFont typeface="+mj-lt"/>
                  <a:buAutoNum type="arabicPeriod"/>
                </a:pPr>
                <a:r>
                  <a:rPr lang="en-US" sz="2800">
                    <a:latin typeface="+mn-lt"/>
                    <a:ea typeface="+mn-ea"/>
                    <a:cs typeface="+mn-cs"/>
                    <a:sym typeface="+mn-lt"/>
                  </a:rPr>
                  <a:t>....</a:t>
                </a:r>
                <a:endParaRPr lang="en-US" sz="2800">
                  <a:latin typeface="+mn-lt"/>
                  <a:ea typeface="+mn-ea"/>
                  <a:cs typeface="+mn-cs"/>
                  <a:sym typeface="+mn-lt"/>
                </a:endParaRPr>
              </a:p>
              <a:p>
                <a:pPr marL="342900" indent="-342900">
                  <a:lnSpc>
                    <a:spcPct val="150000"/>
                  </a:lnSpc>
                  <a:buFont typeface="+mj-lt"/>
                  <a:buAutoNum type="arabicPeriod"/>
                </a:pPr>
                <a:endParaRPr lang="zh-CN" altLang="en-US" sz="2800">
                  <a:latin typeface="+mn-lt"/>
                  <a:ea typeface="+mn-ea"/>
                  <a:cs typeface="+mn-cs"/>
                  <a:sym typeface="+mn-lt"/>
                </a:endParaRPr>
              </a:p>
              <a:p>
                <a:pPr marL="342900" indent="-342900">
                  <a:lnSpc>
                    <a:spcPct val="150000"/>
                  </a:lnSpc>
                  <a:buFont typeface="+mj-lt"/>
                  <a:buAutoNum type="arabicPeriod"/>
                </a:pPr>
                <a:endParaRPr lang="zh-CN" altLang="en-US" sz="2800">
                  <a:latin typeface="+mn-lt"/>
                  <a:ea typeface="+mn-ea"/>
                  <a:cs typeface="+mn-cs"/>
                  <a:sym typeface="+mn-lt"/>
                </a:endParaRPr>
              </a:p>
              <a:p>
                <a:pPr marL="342900" indent="-342900">
                  <a:lnSpc>
                    <a:spcPct val="150000"/>
                  </a:lnSpc>
                  <a:buFont typeface="+mj-lt"/>
                  <a:buAutoNum type="arabicPeriod"/>
                </a:pPr>
                <a:endParaRPr lang="zh-CN" altLang="en-US" sz="2800">
                  <a:latin typeface="+mn-lt"/>
                  <a:ea typeface="+mn-ea"/>
                  <a:cs typeface="+mn-cs"/>
                  <a:sym typeface="+mn-lt"/>
                </a:endParaRPr>
              </a:p>
              <a:p>
                <a:pPr marL="342900" indent="-342900">
                  <a:lnSpc>
                    <a:spcPct val="150000"/>
                  </a:lnSpc>
                  <a:buFont typeface="+mj-lt"/>
                  <a:buAutoNum type="arabicPeriod"/>
                </a:pPr>
                <a:endParaRPr lang="zh-CN" altLang="en-US" sz="2800">
                  <a:latin typeface="+mn-lt"/>
                  <a:ea typeface="+mn-ea"/>
                  <a:cs typeface="+mn-cs"/>
                  <a:sym typeface="+mn-lt"/>
                </a:endParaRPr>
              </a:p>
            </p:txBody>
          </p:sp>
          <p:cxnSp>
            <p:nvCxnSpPr>
              <p:cNvPr id="8" name="直接连接符 7"/>
              <p:cNvCxnSpPr/>
              <p:nvPr>
                <p:custDataLst>
                  <p:tags r:id="rId4"/>
                </p:custDataLst>
              </p:nvPr>
            </p:nvCxnSpPr>
            <p:spPr>
              <a:xfrm flipH="1">
                <a:off x="3696888" y="1780800"/>
                <a:ext cx="0" cy="4003616"/>
              </a:xfrm>
              <a:prstGeom prst="line">
                <a:avLst/>
              </a:prstGeom>
              <a:solidFill>
                <a:srgbClr val="FFCC00"/>
              </a:solidFill>
              <a:ln w="3175" cap="flat" cmpd="sng" algn="ctr">
                <a:solidFill>
                  <a:schemeClr val="accent1"/>
                </a:solidFill>
                <a:prstDash val="solid"/>
                <a:round/>
                <a:headEnd type="none" w="med" len="med"/>
                <a:tailEnd type="none" w="med" len="med"/>
              </a:ln>
              <a:effectLst/>
            </p:spPr>
          </p:cxnSp>
          <p:sp>
            <p:nvSpPr>
              <p:cNvPr id="9" name="išľïḋé"/>
              <p:cNvSpPr txBox="1"/>
              <p:nvPr>
                <p:custDataLst>
                  <p:tags r:id="rId5"/>
                </p:custDataLst>
              </p:nvPr>
            </p:nvSpPr>
            <p:spPr>
              <a:xfrm>
                <a:off x="844345" y="3089495"/>
                <a:ext cx="2727473" cy="567791"/>
              </a:xfrm>
              <a:prstGeom prst="rect">
                <a:avLst/>
              </a:prstGeom>
              <a:noFill/>
            </p:spPr>
            <p:txBody>
              <a:bodyPr wrap="square" tIns="90000" rtlCol="0">
                <a:noAutofit/>
              </a:bodyPr>
              <a:lstStyle/>
              <a:p>
                <a:pPr algn="ctr"/>
                <a:r>
                  <a:rPr lang="zh-CN" altLang="tr-TR" sz="3600" b="1">
                    <a:solidFill>
                      <a:srgbClr val="CC3300"/>
                    </a:solidFill>
                    <a:latin typeface="+mj-lt"/>
                    <a:ea typeface="+mj-ea"/>
                    <a:cs typeface="+mj-cs"/>
                    <a:sym typeface="+mn-lt"/>
                  </a:rPr>
                  <a:t>引导</a:t>
                </a:r>
                <a:r>
                  <a:rPr lang="zh-CN" altLang="tr-TR" sz="3600" b="1">
                    <a:solidFill>
                      <a:srgbClr val="CC3300"/>
                    </a:solidFill>
                    <a:highlight>
                      <a:srgbClr val="FFFF00"/>
                    </a:highlight>
                    <a:latin typeface="+mj-lt"/>
                    <a:ea typeface="+mj-ea"/>
                    <a:cs typeface="+mj-cs"/>
                    <a:sym typeface="+mn-lt"/>
                  </a:rPr>
                  <a:t>比较</a:t>
                </a:r>
                <a:r>
                  <a:rPr lang="zh-CN" altLang="tr-TR" sz="3600" b="1">
                    <a:solidFill>
                      <a:srgbClr val="CC3300"/>
                    </a:solidFill>
                    <a:highlight>
                      <a:srgbClr val="FFFF00"/>
                    </a:highlight>
                    <a:latin typeface="+mj-lt"/>
                    <a:ea typeface="+mj-ea"/>
                    <a:cs typeface="+mj-cs"/>
                    <a:sym typeface="+mn-lt"/>
                  </a:rPr>
                  <a:t>状语从句的</a:t>
                </a:r>
                <a:r>
                  <a:rPr lang="zh-CN" altLang="tr-TR" sz="3600" b="1">
                    <a:solidFill>
                      <a:srgbClr val="CC3300"/>
                    </a:solidFill>
                    <a:latin typeface="+mj-lt"/>
                    <a:ea typeface="+mj-ea"/>
                    <a:cs typeface="+mj-cs"/>
                    <a:sym typeface="+mn-lt"/>
                  </a:rPr>
                  <a:t>从属连词</a:t>
                </a:r>
                <a:endParaRPr lang="zh-CN" altLang="tr-TR" sz="3600" b="1">
                  <a:solidFill>
                    <a:srgbClr val="CC3300"/>
                  </a:solidFill>
                  <a:latin typeface="+mj-lt"/>
                  <a:ea typeface="+mj-ea"/>
                  <a:cs typeface="+mj-cs"/>
                  <a:sym typeface="+mn-lt"/>
                </a:endParaRPr>
              </a:p>
            </p:txBody>
          </p:sp>
        </p:grpSp>
        <p:sp>
          <p:nvSpPr>
            <p:cNvPr id="10" name="poetry_91022"/>
            <p:cNvSpPr>
              <a:spLocks noChangeAspect="1"/>
            </p:cNvSpPr>
            <p:nvPr>
              <p:custDataLst>
                <p:tags r:id="rId6"/>
              </p:custDataLst>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accent1"/>
            </a:solidFill>
            <a:ln>
              <a:noFill/>
            </a:ln>
          </p:spPr>
          <p:txBody>
            <a:bodyPr/>
            <a:lstStyle/>
            <a:p>
              <a:endParaRPr lang="zh-CN" altLang="en-US" sz="2400">
                <a:solidFill>
                  <a:srgbClr val="CC3300"/>
                </a:solidFill>
                <a:cs typeface="+mn-ea"/>
                <a:sym typeface="+mn-lt"/>
              </a:endParaRPr>
            </a:p>
          </p:txBody>
        </p:sp>
      </p:grpSp>
    </p:spTree>
    <p:custDataLst>
      <p:tags r:id="rId7"/>
    </p:custData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47" name="标题 1"/>
          <p:cNvSpPr/>
          <p:nvPr>
            <p:ph type="title" idx="4294967295"/>
          </p:nvPr>
        </p:nvSpPr>
        <p:spPr>
          <a:xfrm>
            <a:off x="2136775" y="228600"/>
            <a:ext cx="8153400" cy="990600"/>
          </a:xfrm>
        </p:spPr>
        <p:txBody>
          <a:bodyPr wrap="square" lIns="91440" tIns="45720" rIns="91440" bIns="45720" anchor="ctr" anchorCtr="0"/>
          <a:p>
            <a:r>
              <a:rPr lang="zh-CN" altLang="en-US">
                <a:ea typeface="华文仿宋" panose="02010600040101010101" pitchFamily="-84" charset="-122"/>
              </a:rPr>
              <a:t>比较状语从句连词</a:t>
            </a:r>
            <a:endParaRPr lang="zh-CN" altLang="en-US">
              <a:ea typeface="华文仿宋" panose="02010600040101010101" pitchFamily="-84" charset="-122"/>
            </a:endParaRPr>
          </a:p>
        </p:txBody>
      </p:sp>
      <p:sp>
        <p:nvSpPr>
          <p:cNvPr id="2348" name="内容占位符 2"/>
          <p:cNvSpPr/>
          <p:nvPr>
            <p:ph sz="quarter" idx="1"/>
          </p:nvPr>
        </p:nvSpPr>
        <p:spPr>
          <a:xfrm>
            <a:off x="1480820" y="1334135"/>
            <a:ext cx="946531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buClr>
                <a:schemeClr val="accent2"/>
              </a:buClr>
            </a:pPr>
            <a:r>
              <a:rPr lang="zh-CN" altLang="en-US" sz="2900">
                <a:ea typeface="华文仿宋" panose="02010600040101010101" pitchFamily="-84" charset="-122"/>
              </a:rPr>
              <a:t>比较状语从句常用</a:t>
            </a:r>
            <a:r>
              <a:rPr lang="en-US" altLang="zh-CN" sz="2900">
                <a:ea typeface="华文仿宋" panose="02010600040101010101" pitchFamily="-84" charset="-122"/>
              </a:rPr>
              <a:t>than, so (as) … as, the more … the more</a:t>
            </a:r>
            <a:r>
              <a:rPr lang="zh-CN" altLang="en-US" sz="2900">
                <a:ea typeface="华文仿宋" panose="02010600040101010101" pitchFamily="-84" charset="-122"/>
              </a:rPr>
              <a:t>等引导。</a:t>
            </a:r>
            <a:endParaRPr lang="zh-CN" altLang="en-US" sz="2900">
              <a:ea typeface="华文仿宋" panose="02010600040101010101" pitchFamily="-84" charset="-122"/>
            </a:endParaRPr>
          </a:p>
          <a:p>
            <a:pPr marL="0" lvl="0" indent="0">
              <a:buClr>
                <a:schemeClr val="accent2"/>
              </a:buClr>
              <a:buNone/>
            </a:pPr>
            <a:r>
              <a:rPr lang="zh-CN" altLang="en-US" sz="2900">
                <a:ea typeface="华文仿宋" panose="02010600040101010101" pitchFamily="-84" charset="-122"/>
              </a:rPr>
              <a:t> </a:t>
            </a:r>
            <a:endParaRPr lang="en-US"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I have made a lot more mistakes </a:t>
            </a:r>
            <a:r>
              <a:rPr lang="en-US" altLang="zh-CN" sz="2900">
                <a:solidFill>
                  <a:srgbClr val="FF0000"/>
                </a:solidFill>
                <a:ea typeface="华文仿宋" panose="02010600040101010101" pitchFamily="-84" charset="-122"/>
              </a:rPr>
              <a:t>than</a:t>
            </a:r>
            <a:r>
              <a:rPr lang="en-US" altLang="zh-CN" sz="2900">
                <a:ea typeface="华文仿宋" panose="02010600040101010101" pitchFamily="-84" charset="-122"/>
              </a:rPr>
              <a:t> you have.    </a:t>
            </a:r>
            <a:endParaRPr lang="en-US"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He smokes cigarettes </a:t>
            </a:r>
            <a:r>
              <a:rPr lang="en-US" altLang="zh-CN" sz="2900">
                <a:solidFill>
                  <a:srgbClr val="FF0000"/>
                </a:solidFill>
                <a:ea typeface="华文仿宋" panose="02010600040101010101" pitchFamily="-84" charset="-122"/>
              </a:rPr>
              <a:t>as</a:t>
            </a:r>
            <a:r>
              <a:rPr lang="en-US" altLang="zh-CN" sz="2900">
                <a:ea typeface="华文仿宋" panose="02010600040101010101" pitchFamily="-84" charset="-122"/>
              </a:rPr>
              <a:t> expensive </a:t>
            </a:r>
            <a:r>
              <a:rPr lang="en-US" altLang="zh-CN" sz="2900">
                <a:solidFill>
                  <a:srgbClr val="FF0000"/>
                </a:solidFill>
                <a:ea typeface="华文仿宋" panose="02010600040101010101" pitchFamily="-84" charset="-122"/>
              </a:rPr>
              <a:t>as</a:t>
            </a:r>
            <a:r>
              <a:rPr lang="en-US" altLang="zh-CN" sz="2900">
                <a:ea typeface="华文仿宋" panose="02010600040101010101" pitchFamily="-84" charset="-122"/>
              </a:rPr>
              <a:t> he can afford.</a:t>
            </a:r>
            <a:endParaRPr lang="en-US" altLang="zh-CN" sz="2900">
              <a:ea typeface="华文仿宋" panose="02010600040101010101" pitchFamily="-84" charset="-122"/>
            </a:endParaRPr>
          </a:p>
          <a:p>
            <a:pPr marL="319405" lvl="0" indent="-319405">
              <a:buClr>
                <a:schemeClr val="accent2"/>
              </a:buClr>
            </a:pPr>
            <a:r>
              <a:rPr lang="en-US" altLang="zh-CN" sz="2900">
                <a:solidFill>
                  <a:srgbClr val="FF0000"/>
                </a:solidFill>
                <a:ea typeface="华文仿宋" panose="02010600040101010101" pitchFamily="-84" charset="-122"/>
              </a:rPr>
              <a:t>The busier </a:t>
            </a:r>
            <a:r>
              <a:rPr lang="en-US" altLang="zh-CN" sz="2900">
                <a:ea typeface="华文仿宋" panose="02010600040101010101" pitchFamily="-84" charset="-122"/>
              </a:rPr>
              <a:t>he is, </a:t>
            </a:r>
            <a:r>
              <a:rPr lang="en-US" altLang="zh-CN" sz="2900">
                <a:solidFill>
                  <a:srgbClr val="FF0000"/>
                </a:solidFill>
                <a:ea typeface="华文仿宋" panose="02010600040101010101" pitchFamily="-84" charset="-122"/>
              </a:rPr>
              <a:t>the happier</a:t>
            </a:r>
            <a:r>
              <a:rPr lang="en-US" altLang="zh-CN" sz="2900">
                <a:ea typeface="华文仿宋" panose="02010600040101010101" pitchFamily="-84" charset="-122"/>
              </a:rPr>
              <a:t> he feels.</a:t>
            </a:r>
            <a:endParaRPr lang="zh-CN" altLang="en-US" sz="29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348">
                                            <p:txEl>
                                              <p:pRg st="2" end="2"/>
                                            </p:txEl>
                                          </p:spTgt>
                                        </p:tgtEl>
                                        <p:attrNameLst>
                                          <p:attrName>style.visibility</p:attrName>
                                        </p:attrNameLst>
                                      </p:cBhvr>
                                      <p:to>
                                        <p:strVal val="visible"/>
                                      </p:to>
                                    </p:set>
                                    <p:animEffect transition="in" filter="wipe(down)">
                                      <p:cBhvr>
                                        <p:cTn id="7" dur="500"/>
                                        <p:tgtEl>
                                          <p:spTgt spid="234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348">
                                            <p:txEl>
                                              <p:pRg st="3" end="3"/>
                                            </p:txEl>
                                          </p:spTgt>
                                        </p:tgtEl>
                                        <p:attrNameLst>
                                          <p:attrName>style.visibility</p:attrName>
                                        </p:attrNameLst>
                                      </p:cBhvr>
                                      <p:to>
                                        <p:strVal val="visible"/>
                                      </p:to>
                                    </p:set>
                                    <p:animEffect transition="in" filter="wipe(down)">
                                      <p:cBhvr>
                                        <p:cTn id="12" dur="500"/>
                                        <p:tgtEl>
                                          <p:spTgt spid="234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348">
                                            <p:txEl>
                                              <p:pRg st="4" end="4"/>
                                            </p:txEl>
                                          </p:spTgt>
                                        </p:tgtEl>
                                        <p:attrNameLst>
                                          <p:attrName>style.visibility</p:attrName>
                                        </p:attrNameLst>
                                      </p:cBhvr>
                                      <p:to>
                                        <p:strVal val="visible"/>
                                      </p:to>
                                    </p:set>
                                    <p:animEffect transition="in" filter="wipe(down)">
                                      <p:cBhvr>
                                        <p:cTn id="17" dur="500"/>
                                        <p:tgtEl>
                                          <p:spTgt spid="234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1" name="标题 1"/>
          <p:cNvSpPr/>
          <p:nvPr>
            <p:ph type="title" idx="4294967295"/>
          </p:nvPr>
        </p:nvSpPr>
        <p:spPr>
          <a:xfrm>
            <a:off x="2136775" y="228600"/>
            <a:ext cx="8153400" cy="990600"/>
          </a:xfrm>
        </p:spPr>
        <p:txBody>
          <a:bodyPr wrap="square" lIns="91440" tIns="45720" rIns="91440" bIns="45720" anchor="ctr" anchorCtr="0"/>
          <a:p>
            <a:r>
              <a:rPr lang="zh-CN" altLang="en-US">
                <a:ea typeface="华文仿宋" panose="02010600040101010101" pitchFamily="-84" charset="-122"/>
              </a:rPr>
              <a:t>比较状语从句连词</a:t>
            </a:r>
            <a:endParaRPr lang="zh-CN" altLang="en-US">
              <a:ea typeface="华文仿宋" panose="02010600040101010101" pitchFamily="-84" charset="-122"/>
            </a:endParaRPr>
          </a:p>
        </p:txBody>
      </p:sp>
      <p:sp>
        <p:nvSpPr>
          <p:cNvPr id="2352" name="内容占位符 2"/>
          <p:cNvSpPr/>
          <p:nvPr>
            <p:ph sz="quarter" idx="1"/>
          </p:nvPr>
        </p:nvSpPr>
        <p:spPr>
          <a:xfrm>
            <a:off x="710565" y="1219200"/>
            <a:ext cx="10949305" cy="4876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lnSpc>
                <a:spcPct val="110000"/>
              </a:lnSpc>
              <a:buClr>
                <a:schemeClr val="accent2"/>
              </a:buClr>
            </a:pPr>
            <a:r>
              <a:rPr lang="zh-CN" altLang="en-US" sz="2700">
                <a:ea typeface="华文仿宋" panose="02010600040101010101" pitchFamily="-84" charset="-122"/>
              </a:rPr>
              <a:t>注意：</a:t>
            </a:r>
            <a:endParaRPr lang="zh-CN" altLang="en-US" sz="2700">
              <a:ea typeface="华文仿宋" panose="02010600040101010101" pitchFamily="-84" charset="-122"/>
            </a:endParaRPr>
          </a:p>
          <a:p>
            <a:pPr marL="514350" lvl="0" indent="-514350">
              <a:lnSpc>
                <a:spcPct val="110000"/>
              </a:lnSpc>
              <a:buClr>
                <a:schemeClr val="accent2"/>
              </a:buClr>
              <a:buAutoNum type="arabicPeriod"/>
            </a:pPr>
            <a:r>
              <a:rPr lang="zh-CN" altLang="en-US" sz="2700">
                <a:ea typeface="华文仿宋" panose="02010600040101010101" pitchFamily="-84" charset="-122"/>
              </a:rPr>
              <a:t>在</a:t>
            </a:r>
            <a:r>
              <a:rPr lang="en-US" altLang="zh-CN" sz="2700">
                <a:ea typeface="华文仿宋" panose="02010600040101010101" pitchFamily="-84" charset="-122"/>
              </a:rPr>
              <a:t>than</a:t>
            </a:r>
            <a:r>
              <a:rPr lang="zh-CN" altLang="en-US" sz="2700">
                <a:ea typeface="华文仿宋" panose="02010600040101010101" pitchFamily="-84" charset="-122"/>
              </a:rPr>
              <a:t>，</a:t>
            </a:r>
            <a:r>
              <a:rPr lang="en-US" altLang="zh-CN" sz="2700">
                <a:ea typeface="华文仿宋" panose="02010600040101010101" pitchFamily="-84" charset="-122"/>
              </a:rPr>
              <a:t>as...as...</a:t>
            </a:r>
            <a:r>
              <a:rPr lang="zh-CN" altLang="en-US" sz="2700">
                <a:ea typeface="华文仿宋" panose="02010600040101010101" pitchFamily="-84" charset="-122"/>
              </a:rPr>
              <a:t>引导的比较状语从句中，常省略和主句相同的部分，只留下相比较的部分。</a:t>
            </a:r>
            <a:endParaRPr lang="zh-CN" altLang="en-US" sz="2700">
              <a:ea typeface="华文仿宋" panose="02010600040101010101" pitchFamily="-84" charset="-122"/>
            </a:endParaRPr>
          </a:p>
          <a:p>
            <a:pPr lvl="0">
              <a:lnSpc>
                <a:spcPct val="110000"/>
              </a:lnSpc>
              <a:buClr>
                <a:schemeClr val="accent2"/>
              </a:buClr>
            </a:pPr>
            <a:r>
              <a:rPr lang="en-US" altLang="zh-CN" sz="2700">
                <a:ea typeface="华文仿宋" panose="02010600040101010101" pitchFamily="-84" charset="-122"/>
              </a:rPr>
              <a:t>Bill is much taller than his friends (is).</a:t>
            </a:r>
            <a:endParaRPr lang="en-US" altLang="zh-CN" sz="2700">
              <a:ea typeface="华文仿宋" panose="02010600040101010101" pitchFamily="-84" charset="-122"/>
            </a:endParaRPr>
          </a:p>
          <a:p>
            <a:pPr marL="514350" lvl="0" indent="-514350">
              <a:lnSpc>
                <a:spcPct val="110000"/>
              </a:lnSpc>
              <a:buClr>
                <a:schemeClr val="accent2"/>
              </a:buClr>
              <a:buFont typeface="+mj-lt"/>
              <a:buAutoNum type="arabicPeriod" startAt="2"/>
            </a:pPr>
            <a:r>
              <a:rPr lang="zh-CN" altLang="en-US" sz="2700">
                <a:ea typeface="华文仿宋" panose="02010600040101010101" pitchFamily="-84" charset="-122"/>
              </a:rPr>
              <a:t>在</a:t>
            </a:r>
            <a:r>
              <a:rPr lang="en-US" altLang="zh-CN" sz="2700">
                <a:ea typeface="华文仿宋" panose="02010600040101010101" pitchFamily="-84" charset="-122"/>
              </a:rPr>
              <a:t>than</a:t>
            </a:r>
            <a:r>
              <a:rPr lang="zh-CN" altLang="en-US" sz="2700">
                <a:ea typeface="华文仿宋" panose="02010600040101010101" pitchFamily="-84" charset="-122"/>
              </a:rPr>
              <a:t>，</a:t>
            </a:r>
            <a:r>
              <a:rPr lang="en-US" altLang="zh-CN" sz="2700">
                <a:ea typeface="华文仿宋" panose="02010600040101010101" pitchFamily="-84" charset="-122"/>
              </a:rPr>
              <a:t>as...as...</a:t>
            </a:r>
            <a:r>
              <a:rPr lang="zh-CN" altLang="en-US" sz="2700">
                <a:ea typeface="华文仿宋" panose="02010600040101010101" pitchFamily="-84" charset="-122"/>
              </a:rPr>
              <a:t>引导的比较状语从句中，常用助动词的某种形式、</a:t>
            </a:r>
            <a:r>
              <a:rPr lang="en-US" altLang="zh-CN" sz="2700">
                <a:ea typeface="华文仿宋" panose="02010600040101010101" pitchFamily="-84" charset="-122"/>
              </a:rPr>
              <a:t>be</a:t>
            </a:r>
            <a:r>
              <a:rPr lang="zh-CN" altLang="en-US" sz="2700">
                <a:ea typeface="华文仿宋" panose="02010600040101010101" pitchFamily="-84" charset="-122"/>
              </a:rPr>
              <a:t>动词的某种形式或情态动词代替与主句相同的谓语动词或动词短语。</a:t>
            </a:r>
            <a:endParaRPr lang="zh-CN" altLang="en-US" sz="2700">
              <a:ea typeface="华文仿宋" panose="02010600040101010101" pitchFamily="-84" charset="-122"/>
            </a:endParaRPr>
          </a:p>
          <a:p>
            <a:pPr lvl="0">
              <a:lnSpc>
                <a:spcPct val="110000"/>
              </a:lnSpc>
              <a:buClr>
                <a:schemeClr val="accent2"/>
              </a:buClr>
            </a:pPr>
            <a:r>
              <a:rPr lang="en-US" altLang="zh-CN" sz="2700">
                <a:ea typeface="华文仿宋" panose="02010600040101010101" pitchFamily="-84" charset="-122"/>
              </a:rPr>
              <a:t>Jack works as hard as Jim does. (does </a:t>
            </a:r>
            <a:r>
              <a:rPr lang="zh-CN" altLang="en-US" sz="2700">
                <a:ea typeface="华文仿宋" panose="02010600040101010101" pitchFamily="-84" charset="-122"/>
              </a:rPr>
              <a:t>代替</a:t>
            </a:r>
            <a:r>
              <a:rPr lang="en-US" altLang="zh-CN" sz="2700">
                <a:ea typeface="华文仿宋" panose="02010600040101010101" pitchFamily="-84" charset="-122"/>
              </a:rPr>
              <a:t>works)</a:t>
            </a:r>
            <a:endParaRPr lang="en-US" altLang="zh-CN" sz="2700">
              <a:ea typeface="华文仿宋" panose="02010600040101010101" pitchFamily="-84" charset="-122"/>
            </a:endParaRPr>
          </a:p>
          <a:p>
            <a:pPr lvl="0">
              <a:lnSpc>
                <a:spcPct val="110000"/>
              </a:lnSpc>
              <a:buClr>
                <a:schemeClr val="accent2"/>
              </a:buClr>
            </a:pPr>
            <a:r>
              <a:rPr lang="en-US" altLang="zh-CN" sz="2700">
                <a:ea typeface="华文仿宋" panose="02010600040101010101" pitchFamily="-84" charset="-122"/>
              </a:rPr>
              <a:t>He loves me more than you do. (do</a:t>
            </a:r>
            <a:r>
              <a:rPr lang="zh-CN" altLang="en-US" sz="2700">
                <a:ea typeface="华文仿宋" panose="02010600040101010101" pitchFamily="-84" charset="-122"/>
              </a:rPr>
              <a:t>代替</a:t>
            </a:r>
            <a:r>
              <a:rPr lang="en-US" altLang="zh-CN" sz="2700">
                <a:ea typeface="华文仿宋" panose="02010600040101010101" pitchFamily="-84" charset="-122"/>
              </a:rPr>
              <a:t>love me)</a:t>
            </a:r>
            <a:endParaRPr lang="en-US" altLang="zh-CN" sz="27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5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5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5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标题 78849" descr="7b0a202020202262756c6c6574223a20227b5c2263617465676f727949645c223a31303030352c5c2274656d706c61746549645c223a32303233313436377d220a7d0a"/>
          <p:cNvSpPr>
            <a:spLocks noGrp="1"/>
          </p:cNvSpPr>
          <p:nvPr>
            <p:ph type="title"/>
          </p:nvPr>
        </p:nvSpPr>
        <p:spPr/>
        <p:txBody>
          <a:bodyPr anchor="ctr" anchorCtr="0"/>
          <a:p>
            <a:pPr indent="0"/>
            <a:r>
              <a:rPr lang="zh-CN" altLang="en-US" dirty="0"/>
              <a:t>分词（短语）作状语</a:t>
            </a:r>
            <a:r>
              <a:rPr lang="en-US" altLang="zh-CN" dirty="0"/>
              <a:t>——</a:t>
            </a:r>
            <a:r>
              <a:rPr dirty="0"/>
              <a:t>特别提醒</a:t>
            </a:r>
            <a:endParaRPr dirty="0"/>
          </a:p>
        </p:txBody>
      </p:sp>
      <p:sp>
        <p:nvSpPr>
          <p:cNvPr id="78851" name="文本占位符 78850"/>
          <p:cNvSpPr>
            <a:spLocks noGrp="1"/>
          </p:cNvSpPr>
          <p:nvPr>
            <p:ph type="body" idx="1"/>
          </p:nvPr>
        </p:nvSpPr>
        <p:spPr/>
        <p:txBody>
          <a:bodyPr/>
          <a:p>
            <a:pPr marL="0" indent="0">
              <a:buFont typeface="Wingdings" panose="05000000000000000000" charset="0"/>
              <a:buNone/>
            </a:pPr>
            <a:r>
              <a:rPr lang="en-US" altLang="zh-CN" sz="2400" dirty="0">
                <a:solidFill>
                  <a:srgbClr val="00B050"/>
                </a:solidFill>
                <a:effectLst>
                  <a:outerShdw blurRad="38100" dist="19050" dir="2700000" algn="tl" rotWithShape="0">
                    <a:schemeClr val="dk1">
                      <a:alpha val="40000"/>
                    </a:schemeClr>
                  </a:outerShdw>
                </a:effectLst>
              </a:rPr>
              <a:t> </a:t>
            </a:r>
            <a:endParaRPr lang="en-US" altLang="zh-CN" sz="2400" dirty="0">
              <a:solidFill>
                <a:srgbClr val="00B050"/>
              </a:solidFill>
              <a:effectLst>
                <a:outerShdw blurRad="38100" dist="19050" dir="2700000" algn="tl" rotWithShape="0">
                  <a:schemeClr val="dk1">
                    <a:alpha val="40000"/>
                  </a:schemeClr>
                </a:outerShdw>
              </a:effectLst>
            </a:endParaRPr>
          </a:p>
          <a:p>
            <a:pPr>
              <a:buFont typeface="Wingdings" panose="05000000000000000000" charset="0"/>
              <a:buChar char="p"/>
            </a:pPr>
            <a:endParaRPr lang="en-US" altLang="zh-CN" sz="2400" dirty="0">
              <a:solidFill>
                <a:srgbClr val="00B050"/>
              </a:solidFill>
              <a:effectLst>
                <a:outerShdw blurRad="38100" dist="19050" dir="2700000" algn="tl" rotWithShape="0">
                  <a:schemeClr val="dk1">
                    <a:alpha val="40000"/>
                  </a:schemeClr>
                </a:outerShdw>
              </a:effectLst>
            </a:endParaRPr>
          </a:p>
          <a:p>
            <a:pPr>
              <a:buFont typeface="Wingdings" panose="05000000000000000000" charset="0"/>
              <a:buChar char="p"/>
            </a:pPr>
            <a:r>
              <a:rPr lang="en-US" altLang="zh-CN" sz="2400" dirty="0">
                <a:effectLst>
                  <a:outerShdw blurRad="38100" dist="19050" dir="2700000" algn="tl" rotWithShape="0">
                    <a:schemeClr val="dk1">
                      <a:alpha val="40000"/>
                    </a:schemeClr>
                  </a:outerShdw>
                </a:effectLst>
              </a:rPr>
              <a:t>现在分词表示主动的意思，表示动作正在进行；</a:t>
            </a:r>
            <a:endParaRPr lang="en-US" altLang="zh-CN" sz="2400" dirty="0">
              <a:effectLst>
                <a:outerShdw blurRad="38100" dist="19050" dir="2700000" algn="tl" rotWithShape="0">
                  <a:schemeClr val="dk1">
                    <a:alpha val="40000"/>
                  </a:schemeClr>
                </a:outerShdw>
              </a:effectLst>
            </a:endParaRPr>
          </a:p>
          <a:p>
            <a:pPr>
              <a:buFont typeface="Wingdings" panose="05000000000000000000" charset="0"/>
              <a:buChar char="p"/>
            </a:pPr>
            <a:r>
              <a:rPr lang="en-US" altLang="zh-CN" sz="2400" dirty="0">
                <a:effectLst>
                  <a:outerShdw blurRad="38100" dist="19050" dir="2700000" algn="tl" rotWithShape="0">
                    <a:schemeClr val="dk1">
                      <a:alpha val="40000"/>
                    </a:schemeClr>
                  </a:outerShdw>
                </a:effectLst>
              </a:rPr>
              <a:t>过去分词表示被动的意思，表示动作的完成。</a:t>
            </a:r>
            <a:endParaRPr lang="en-US" altLang="zh-CN" sz="2400" dirty="0">
              <a:effectLst>
                <a:outerShdw blurRad="38100" dist="19050" dir="2700000" algn="tl" rotWithShape="0">
                  <a:schemeClr val="dk1">
                    <a:alpha val="40000"/>
                  </a:schemeClr>
                </a:outerShdw>
              </a:effectLst>
            </a:endParaRPr>
          </a:p>
        </p:txBody>
      </p:sp>
      <p:pic>
        <p:nvPicPr>
          <p:cNvPr id="2" name="图片 1" descr="32303139393334383b32303230303931303bc0b6b5d7b0d7c9abbcfdcdb7"/>
          <p:cNvPicPr>
            <a:picLocks noChangeAspect="1"/>
          </p:cNvPicPr>
          <p:nvPr/>
        </p:nvPicPr>
        <p:blipFill>
          <a:blip r:embed="rId1"/>
          <a:stretch>
            <a:fillRect/>
          </a:stretch>
        </p:blipFill>
        <p:spPr>
          <a:xfrm>
            <a:off x="186690" y="422275"/>
            <a:ext cx="483235" cy="4832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78850"/>
                                        </p:tgtEl>
                                        <p:attrNameLst>
                                          <p:attrName>style.visibility</p:attrName>
                                        </p:attrNameLst>
                                      </p:cBhvr>
                                      <p:to>
                                        <p:strVal val="visible"/>
                                      </p:to>
                                    </p:set>
                                    <p:anim calcmode="lin" valueType="num">
                                      <p:cBhvr additive="base">
                                        <p:cTn id="11" dur="500"/>
                                        <p:tgtEl>
                                          <p:spTgt spid="78850"/>
                                        </p:tgtEl>
                                        <p:attrNameLst>
                                          <p:attrName>ppt_y</p:attrName>
                                        </p:attrNameLst>
                                      </p:cBhvr>
                                      <p:tavLst>
                                        <p:tav tm="0">
                                          <p:val>
                                            <p:strVal val="#ppt_y+#ppt_h*1.125000"/>
                                          </p:val>
                                        </p:tav>
                                        <p:tav tm="100000">
                                          <p:val>
                                            <p:strVal val="#ppt_y"/>
                                          </p:val>
                                        </p:tav>
                                      </p:tavLst>
                                    </p:anim>
                                    <p:animEffect transition="in" filter="wipe(up)">
                                      <p:cBhvr>
                                        <p:cTn id="12" dur="500"/>
                                        <p:tgtEl>
                                          <p:spTgt spid="7885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78851">
                                            <p:txEl>
                                              <p:pRg st="0" end="0"/>
                                            </p:txEl>
                                          </p:spTgt>
                                        </p:tgtEl>
                                        <p:attrNameLst>
                                          <p:attrName>style.visibility</p:attrName>
                                        </p:attrNameLst>
                                      </p:cBhvr>
                                      <p:to>
                                        <p:strVal val="visible"/>
                                      </p:to>
                                    </p:set>
                                    <p:anim calcmode="lin" valueType="num">
                                      <p:cBhvr additive="base">
                                        <p:cTn id="17" dur="500"/>
                                        <p:tgtEl>
                                          <p:spTgt spid="78851">
                                            <p:txEl>
                                              <p:pRg st="0" end="0"/>
                                            </p:txEl>
                                          </p:spTgt>
                                        </p:tgtEl>
                                        <p:attrNameLst>
                                          <p:attrName>ppt_y</p:attrName>
                                        </p:attrNameLst>
                                      </p:cBhvr>
                                      <p:tavLst>
                                        <p:tav tm="0">
                                          <p:val>
                                            <p:strVal val="#ppt_y+#ppt_h*1.125000"/>
                                          </p:val>
                                        </p:tav>
                                        <p:tav tm="100000">
                                          <p:val>
                                            <p:strVal val="#ppt_y"/>
                                          </p:val>
                                        </p:tav>
                                      </p:tavLst>
                                    </p:anim>
                                    <p:animEffect transition="in" filter="wipe(up)">
                                      <p:cBhvr>
                                        <p:cTn id="18" dur="500"/>
                                        <p:tgtEl>
                                          <p:spTgt spid="78851">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78851">
                                            <p:txEl>
                                              <p:pRg st="2" end="2"/>
                                            </p:txEl>
                                          </p:spTgt>
                                        </p:tgtEl>
                                        <p:attrNameLst>
                                          <p:attrName>style.visibility</p:attrName>
                                        </p:attrNameLst>
                                      </p:cBhvr>
                                      <p:to>
                                        <p:strVal val="visible"/>
                                      </p:to>
                                    </p:set>
                                    <p:anim calcmode="lin" valueType="num">
                                      <p:cBhvr additive="base">
                                        <p:cTn id="23" dur="500"/>
                                        <p:tgtEl>
                                          <p:spTgt spid="78851">
                                            <p:txEl>
                                              <p:pRg st="2" end="2"/>
                                            </p:txEl>
                                          </p:spTgt>
                                        </p:tgtEl>
                                        <p:attrNameLst>
                                          <p:attrName>ppt_y</p:attrName>
                                        </p:attrNameLst>
                                      </p:cBhvr>
                                      <p:tavLst>
                                        <p:tav tm="0">
                                          <p:val>
                                            <p:strVal val="#ppt_y+#ppt_h*1.125000"/>
                                          </p:val>
                                        </p:tav>
                                        <p:tav tm="100000">
                                          <p:val>
                                            <p:strVal val="#ppt_y"/>
                                          </p:val>
                                        </p:tav>
                                      </p:tavLst>
                                    </p:anim>
                                    <p:animEffect transition="in" filter="wipe(up)">
                                      <p:cBhvr>
                                        <p:cTn id="24" dur="500"/>
                                        <p:tgtEl>
                                          <p:spTgt spid="78851">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78851">
                                            <p:txEl>
                                              <p:pRg st="3" end="3"/>
                                            </p:txEl>
                                          </p:spTgt>
                                        </p:tgtEl>
                                        <p:attrNameLst>
                                          <p:attrName>style.visibility</p:attrName>
                                        </p:attrNameLst>
                                      </p:cBhvr>
                                      <p:to>
                                        <p:strVal val="visible"/>
                                      </p:to>
                                    </p:set>
                                    <p:anim calcmode="lin" valueType="num">
                                      <p:cBhvr additive="base">
                                        <p:cTn id="29" dur="500"/>
                                        <p:tgtEl>
                                          <p:spTgt spid="78851">
                                            <p:txEl>
                                              <p:pRg st="3" end="3"/>
                                            </p:txEl>
                                          </p:spTgt>
                                        </p:tgtEl>
                                        <p:attrNameLst>
                                          <p:attrName>ppt_y</p:attrName>
                                        </p:attrNameLst>
                                      </p:cBhvr>
                                      <p:tavLst>
                                        <p:tav tm="0">
                                          <p:val>
                                            <p:strVal val="#ppt_y+#ppt_h*1.125000"/>
                                          </p:val>
                                        </p:tav>
                                        <p:tav tm="100000">
                                          <p:val>
                                            <p:strVal val="#ppt_y"/>
                                          </p:val>
                                        </p:tav>
                                      </p:tavLst>
                                    </p:anim>
                                    <p:animEffect transition="in" filter="wipe(up)">
                                      <p:cBhvr>
                                        <p:cTn id="30" dur="500"/>
                                        <p:tgtEl>
                                          <p:spTgt spid="788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9" name="标题 1"/>
          <p:cNvSpPr/>
          <p:nvPr>
            <p:ph type="title" idx="4294967295"/>
          </p:nvPr>
        </p:nvSpPr>
        <p:spPr>
          <a:xfrm>
            <a:off x="2136775" y="228600"/>
            <a:ext cx="8153400" cy="990600"/>
          </a:xfrm>
        </p:spPr>
        <p:txBody>
          <a:bodyPr wrap="square" lIns="91440" tIns="45720" rIns="91440" bIns="45720" anchor="ctr" anchorCtr="0"/>
          <a:p>
            <a:r>
              <a:rPr lang="zh-CN" altLang="en-US">
                <a:ea typeface="华文仿宋" panose="02010600040101010101" pitchFamily="-84" charset="-122"/>
              </a:rPr>
              <a:t>比较状语从句连词</a:t>
            </a:r>
            <a:r>
              <a:rPr lang="en-US" altLang="zh-CN">
                <a:ea typeface="华文仿宋" panose="02010600040101010101" pitchFamily="-84" charset="-122"/>
              </a:rPr>
              <a:t>no more than</a:t>
            </a:r>
            <a:endParaRPr lang="zh-CN" altLang="en-US">
              <a:ea typeface="华文仿宋" panose="02010600040101010101" pitchFamily="-84" charset="-122"/>
            </a:endParaRPr>
          </a:p>
        </p:txBody>
      </p:sp>
      <p:sp>
        <p:nvSpPr>
          <p:cNvPr id="2360" name="内容占位符 2"/>
          <p:cNvSpPr/>
          <p:nvPr>
            <p:ph sz="quarter" idx="1"/>
          </p:nvPr>
        </p:nvSpPr>
        <p:spPr>
          <a:xfrm>
            <a:off x="2019300" y="1219200"/>
            <a:ext cx="8153400" cy="504825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buClr>
                <a:schemeClr val="accent2"/>
              </a:buClr>
            </a:pPr>
            <a:r>
              <a:rPr lang="en-US" altLang="zh-CN" sz="2900">
                <a:solidFill>
                  <a:srgbClr val="FF0000"/>
                </a:solidFill>
                <a:ea typeface="华文仿宋" panose="02010600040101010101" pitchFamily="-84" charset="-122"/>
              </a:rPr>
              <a:t>No more than =only </a:t>
            </a:r>
            <a:r>
              <a:rPr lang="en-US" altLang="zh-CN" sz="2900">
                <a:ea typeface="华文仿宋" panose="02010600040101010101" pitchFamily="-84" charset="-122"/>
              </a:rPr>
              <a:t>“仅仅；只不过……”</a:t>
            </a: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She has got </a:t>
            </a:r>
            <a:r>
              <a:rPr lang="en-US" altLang="zh-CN" sz="2900">
                <a:solidFill>
                  <a:srgbClr val="FF0000"/>
                </a:solidFill>
                <a:ea typeface="华文仿宋" panose="02010600040101010101" pitchFamily="-84" charset="-122"/>
              </a:rPr>
              <a:t>no more than </a:t>
            </a:r>
            <a:r>
              <a:rPr lang="en-US" altLang="zh-CN" sz="2900">
                <a:ea typeface="华文仿宋" panose="02010600040101010101" pitchFamily="-84" charset="-122"/>
              </a:rPr>
              <a:t>3 pairs of shoes. </a:t>
            </a:r>
            <a:endParaRPr lang="en-US"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她</a:t>
            </a:r>
            <a:r>
              <a:rPr lang="zh-CN" altLang="en-US" sz="2900">
                <a:ea typeface="华文仿宋" panose="02010600040101010101" pitchFamily="-84" charset="-122"/>
              </a:rPr>
              <a:t>仅仅有</a:t>
            </a:r>
            <a:r>
              <a:rPr lang="en-US" altLang="zh-CN" sz="2900">
                <a:ea typeface="华文仿宋" panose="02010600040101010101" pitchFamily="-84" charset="-122"/>
              </a:rPr>
              <a:t>三双</a:t>
            </a:r>
            <a:r>
              <a:rPr lang="zh-CN" altLang="en-US" sz="2900">
                <a:ea typeface="华文仿宋" panose="02010600040101010101" pitchFamily="-84" charset="-122"/>
              </a:rPr>
              <a:t>鞋子</a:t>
            </a:r>
            <a:r>
              <a:rPr lang="en-US" altLang="zh-CN" sz="2900">
                <a:ea typeface="华文仿宋" panose="02010600040101010101" pitchFamily="-84" charset="-122"/>
              </a:rPr>
              <a:t>。=only</a:t>
            </a: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They have learned </a:t>
            </a:r>
            <a:r>
              <a:rPr lang="en-US" altLang="zh-CN" sz="2900">
                <a:solidFill>
                  <a:srgbClr val="FF0000"/>
                </a:solidFill>
                <a:ea typeface="华文仿宋" panose="02010600040101010101" pitchFamily="-84" charset="-122"/>
              </a:rPr>
              <a:t>no more than</a:t>
            </a:r>
            <a:r>
              <a:rPr lang="en-US" altLang="zh-CN" sz="2900">
                <a:ea typeface="华文仿宋" panose="02010600040101010101" pitchFamily="-84" charset="-122"/>
              </a:rPr>
              <a:t> two thousand words since they started leanring English 10 years ago.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学英文十年以来。</a:t>
            </a:r>
            <a:r>
              <a:rPr lang="en-US" altLang="zh-CN" sz="2900">
                <a:ea typeface="华文仿宋" panose="02010600040101010101" pitchFamily="-84" charset="-122"/>
              </a:rPr>
              <a:t>他们才学了 (只不过才学了) 2000个单词。=only</a:t>
            </a: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Jack is </a:t>
            </a:r>
            <a:r>
              <a:rPr lang="en-US" altLang="zh-CN" sz="2900">
                <a:solidFill>
                  <a:srgbClr val="FF0000"/>
                </a:solidFill>
                <a:ea typeface="华文仿宋" panose="02010600040101010101" pitchFamily="-84" charset="-122"/>
              </a:rPr>
              <a:t>no more than </a:t>
            </a:r>
            <a:r>
              <a:rPr lang="en-US" altLang="zh-CN" sz="2900">
                <a:ea typeface="华文仿宋" panose="02010600040101010101" pitchFamily="-84" charset="-122"/>
              </a:rPr>
              <a:t>a poor street boy. </a:t>
            </a:r>
            <a:endParaRPr lang="en-US"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杰克只不过是个可怜的流浪儿。=just,only</a:t>
            </a:r>
            <a:endParaRPr lang="zh-CN" altLang="zh-CN" sz="2900">
              <a:ea typeface="华文仿宋" panose="02010600040101010101" pitchFamily="-84" charset="-122"/>
            </a:endParaRPr>
          </a:p>
          <a:p>
            <a:pPr marL="319405" lvl="0" indent="-319405">
              <a:buClr>
                <a:schemeClr val="accent2"/>
              </a:buClr>
            </a:pPr>
            <a:endParaRPr lang="zh-CN" altLang="en-US" sz="29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6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6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6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6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6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60">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6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8" name="标题 1"/>
          <p:cNvSpPr/>
          <p:nvPr/>
        </p:nvSpPr>
        <p:spPr>
          <a:xfrm>
            <a:off x="2328228" y="2567305"/>
            <a:ext cx="8153400" cy="990600"/>
          </a:xfrm>
          <a:prstGeom prst="rect">
            <a:avLst/>
          </a:prstGeom>
          <a:noFill/>
          <a:ln>
            <a:noFill/>
          </a:ln>
          <a:scene3d>
            <a:camera prst="legacyObliqueTopRight">
              <a:rot lat="0" lon="0" rev="0"/>
            </a:camera>
            <a:lightRig rig="legacyFlat3" dir="b"/>
          </a:scene3d>
          <a:sp3d extrusionH="430200" prstMaterial="legacyMatte">
            <a:bevelT w="13500" h="13500" prst="angle"/>
            <a:bevelB w="13500" h="13500" prst="angle"/>
            <a:extrusionClr>
              <a:srgbClr val="000000"/>
            </a:extrusionClr>
          </a:sp3d>
        </p:spPr>
        <p:txBody>
          <a:bodyPr vert="horz" wrap="square" lIns="91440" tIns="45720" rIns="91440" bIns="45720" numCol="1" anchor="ctr" anchorCtr="0" compatLnSpc="1">
            <a:flatTx/>
          </a:bodyPr>
          <a:lstStyle>
            <a:lvl1pPr algn="l" rtl="0" eaLnBrk="1" fontAlgn="base" hangingPunct="1">
              <a:spcBef>
                <a:spcPct val="0"/>
              </a:spcBef>
              <a:spcAft>
                <a:spcPct val="0"/>
              </a:spcAft>
              <a:defRPr sz="2400" b="1" kern="1200" spc="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2pPr>
            <a:lvl3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3pPr>
            <a:lvl4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4pPr>
            <a:lvl5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6pPr>
            <a:lvl7pPr marL="9144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7pPr>
            <a:lvl8pPr marL="13716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8pPr>
            <a:lvl9pPr marL="18288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9pPr>
          </a:lstStyle>
          <a:p>
            <a:pPr defTabSz="914400">
              <a:buClrTx/>
              <a:buSzPct val="100000"/>
              <a:buFontTx/>
              <a:buNone/>
            </a:pPr>
            <a:r>
              <a:rPr lang="zh-CN" altLang="en-US" sz="6000" b="1" spc="0">
                <a:solidFill>
                  <a:srgbClr val="C00000"/>
                </a:solidFill>
                <a:latin typeface="+mn-lt"/>
                <a:ea typeface="+mn-ea"/>
                <a:cs typeface="+mn-cs"/>
              </a:rPr>
              <a:t>八，方式状语从句</a:t>
            </a:r>
            <a:endParaRPr lang="zh-CN" altLang="en-US" sz="6000" b="1" spc="0">
              <a:solidFill>
                <a:srgbClr val="C00000"/>
              </a:solidFill>
              <a:latin typeface="+mn-lt"/>
              <a:ea typeface="+mn-ea"/>
              <a:cs typeface="+mn-cs"/>
            </a:endParaRPr>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custDataLst>
              <p:tags r:id="rId1"/>
            </p:custDataLst>
          </p:nvPr>
        </p:nvGrpSpPr>
        <p:grpSpPr>
          <a:xfrm>
            <a:off x="758190" y="993953"/>
            <a:ext cx="11108055" cy="4871542"/>
            <a:chOff x="412478" y="1780800"/>
            <a:chExt cx="11108009" cy="4003616"/>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412478" y="1780800"/>
              <a:ext cx="11108009" cy="4003616"/>
              <a:chOff x="844345" y="1780800"/>
              <a:chExt cx="10676142" cy="4003616"/>
            </a:xfrm>
          </p:grpSpPr>
          <p:sp>
            <p:nvSpPr>
              <p:cNvPr id="7" name="iṡľïḑè"/>
              <p:cNvSpPr txBox="1"/>
              <p:nvPr>
                <p:custDataLst>
                  <p:tags r:id="rId3"/>
                </p:custDataLst>
              </p:nvPr>
            </p:nvSpPr>
            <p:spPr bwMode="auto">
              <a:xfrm>
                <a:off x="3822192" y="1780800"/>
                <a:ext cx="7698295" cy="4002215"/>
              </a:xfrm>
              <a:prstGeom prst="rect">
                <a:avLst/>
              </a:prstGeom>
              <a:noFill/>
            </p:spPr>
            <p:txBody>
              <a:bodyPr wrap="square" tIns="90000" anchor="t">
                <a:norm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2" charset="-122"/>
                  </a:defRPr>
                </a:lvl2pPr>
                <a:lvl3pPr marL="1143000" indent="-228600">
                  <a:defRPr sz="3200" b="1">
                    <a:solidFill>
                      <a:srgbClr val="4D4D4D"/>
                    </a:solidFill>
                    <a:latin typeface="Arial" panose="020B0604020202020204" pitchFamily="34" charset="0"/>
                    <a:ea typeface="黑体" panose="02010609060101010101" pitchFamily="2" charset="-122"/>
                  </a:defRPr>
                </a:lvl3pPr>
                <a:lvl4pPr marL="1600200" indent="-228600">
                  <a:defRPr sz="3200" b="1">
                    <a:solidFill>
                      <a:srgbClr val="4D4D4D"/>
                    </a:solidFill>
                    <a:latin typeface="Arial" panose="020B0604020202020204" pitchFamily="34" charset="0"/>
                    <a:ea typeface="黑体" panose="02010609060101010101" pitchFamily="2" charset="-122"/>
                  </a:defRPr>
                </a:lvl4pPr>
                <a:lvl5pPr marL="2057400" indent="-228600">
                  <a:defRPr sz="3200" b="1">
                    <a:solidFill>
                      <a:srgbClr val="4D4D4D"/>
                    </a:solidFill>
                    <a:latin typeface="Arial" panose="020B0604020202020204" pitchFamily="34" charset="0"/>
                    <a:ea typeface="黑体" panose="02010609060101010101" pitchFamily="2"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2"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2"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2"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2" charset="-122"/>
                  </a:defRPr>
                </a:lvl9pPr>
              </a:lstStyle>
              <a:p>
                <a:pPr marL="457200" indent="-457200">
                  <a:lnSpc>
                    <a:spcPct val="150000"/>
                  </a:lnSpc>
                  <a:buFont typeface="+mj-lt"/>
                  <a:buAutoNum type="arabicPeriod"/>
                </a:pPr>
                <a:r>
                  <a:rPr lang="zh-CN" altLang="en-US" sz="2800">
                    <a:latin typeface="+mn-lt"/>
                    <a:ea typeface="+mn-ea"/>
                    <a:cs typeface="+mn-cs"/>
                    <a:sym typeface="+mn-lt"/>
                  </a:rPr>
                  <a:t>（</a:t>
                </a:r>
                <a:r>
                  <a:rPr lang="en-US" sz="2800">
                    <a:latin typeface="+mn-lt"/>
                    <a:ea typeface="+mn-ea"/>
                    <a:cs typeface="+mn-cs"/>
                    <a:sym typeface="+mn-lt"/>
                  </a:rPr>
                  <a:t>just</a:t>
                </a:r>
                <a:r>
                  <a:rPr lang="zh-CN" altLang="en-US" sz="2800">
                    <a:latin typeface="+mn-lt"/>
                    <a:ea typeface="+mn-ea"/>
                    <a:cs typeface="+mn-cs"/>
                    <a:sym typeface="+mn-lt"/>
                  </a:rPr>
                  <a:t>）</a:t>
                </a:r>
                <a:r>
                  <a:rPr lang="en-US" sz="2800">
                    <a:latin typeface="+mn-lt"/>
                    <a:ea typeface="+mn-ea"/>
                    <a:cs typeface="+mn-cs"/>
                    <a:sym typeface="+mn-lt"/>
                  </a:rPr>
                  <a:t>as … as,</a:t>
                </a:r>
                <a:endParaRPr lang="en-US" sz="2800">
                  <a:latin typeface="+mn-lt"/>
                  <a:ea typeface="+mn-ea"/>
                  <a:cs typeface="+mn-cs"/>
                  <a:sym typeface="+mn-lt"/>
                </a:endParaRPr>
              </a:p>
              <a:p>
                <a:pPr marL="457200" indent="-457200">
                  <a:lnSpc>
                    <a:spcPct val="150000"/>
                  </a:lnSpc>
                  <a:buFont typeface="+mj-lt"/>
                  <a:buAutoNum type="arabicPeriod"/>
                </a:pPr>
                <a:r>
                  <a:rPr lang="en-US" sz="2800">
                    <a:latin typeface="+mn-lt"/>
                    <a:ea typeface="+mn-ea"/>
                    <a:cs typeface="+mn-cs"/>
                    <a:sym typeface="+mn-lt"/>
                  </a:rPr>
                  <a:t>as if/ though</a:t>
                </a:r>
                <a:endParaRPr lang="en-US" sz="2800">
                  <a:latin typeface="+mn-lt"/>
                  <a:ea typeface="+mn-ea"/>
                  <a:cs typeface="+mn-cs"/>
                  <a:sym typeface="+mn-lt"/>
                </a:endParaRPr>
              </a:p>
              <a:p>
                <a:pPr marL="457200" indent="-457200">
                  <a:lnSpc>
                    <a:spcPct val="150000"/>
                  </a:lnSpc>
                  <a:buFont typeface="+mj-lt"/>
                  <a:buAutoNum type="arabicPeriod"/>
                </a:pPr>
                <a:r>
                  <a:rPr lang="en-US" sz="2800">
                    <a:latin typeface="+mn-lt"/>
                    <a:ea typeface="+mn-ea"/>
                    <a:cs typeface="+mn-cs"/>
                    <a:sym typeface="+mn-lt"/>
                  </a:rPr>
                  <a:t>as</a:t>
                </a:r>
                <a:endParaRPr lang="en-US" sz="2800">
                  <a:latin typeface="+mn-lt"/>
                  <a:ea typeface="+mn-ea"/>
                  <a:cs typeface="+mn-cs"/>
                  <a:sym typeface="+mn-lt"/>
                </a:endParaRPr>
              </a:p>
              <a:p>
                <a:pPr marL="457200" indent="-457200">
                  <a:lnSpc>
                    <a:spcPct val="150000"/>
                  </a:lnSpc>
                  <a:buFont typeface="+mj-lt"/>
                  <a:buAutoNum type="arabicPeriod"/>
                </a:pPr>
                <a:r>
                  <a:rPr lang="en-US" sz="2800">
                    <a:latin typeface="+mn-lt"/>
                    <a:ea typeface="+mn-ea"/>
                    <a:cs typeface="+mn-cs"/>
                    <a:sym typeface="+mn-lt"/>
                  </a:rPr>
                  <a:t>like</a:t>
                </a:r>
                <a:endParaRPr lang="en-US" sz="2800">
                  <a:latin typeface="+mn-lt"/>
                  <a:ea typeface="+mn-ea"/>
                  <a:cs typeface="+mn-cs"/>
                  <a:sym typeface="+mn-lt"/>
                </a:endParaRPr>
              </a:p>
              <a:p>
                <a:pPr marL="457200" indent="-457200">
                  <a:lnSpc>
                    <a:spcPct val="150000"/>
                  </a:lnSpc>
                  <a:buFont typeface="+mj-lt"/>
                  <a:buAutoNum type="arabicPeriod"/>
                </a:pPr>
                <a:r>
                  <a:rPr lang="en-US" sz="2800">
                    <a:latin typeface="+mn-lt"/>
                    <a:ea typeface="+mn-ea"/>
                    <a:cs typeface="+mn-cs"/>
                    <a:sym typeface="+mn-lt"/>
                  </a:rPr>
                  <a:t>the way</a:t>
                </a:r>
                <a:endParaRPr lang="en-US" sz="2800">
                  <a:latin typeface="+mn-lt"/>
                  <a:ea typeface="+mn-ea"/>
                  <a:cs typeface="+mn-cs"/>
                  <a:sym typeface="+mn-lt"/>
                </a:endParaRPr>
              </a:p>
              <a:p>
                <a:pPr marL="457200" indent="-457200">
                  <a:lnSpc>
                    <a:spcPct val="150000"/>
                  </a:lnSpc>
                  <a:buFont typeface="+mj-lt"/>
                  <a:buAutoNum type="arabicPeriod"/>
                </a:pPr>
                <a:r>
                  <a:rPr lang="en-US" sz="2800">
                    <a:latin typeface="+mn-lt"/>
                    <a:ea typeface="+mn-ea"/>
                    <a:cs typeface="+mn-cs"/>
                    <a:sym typeface="+mn-lt"/>
                  </a:rPr>
                  <a:t>....</a:t>
                </a:r>
                <a:endParaRPr lang="en-US" sz="2800">
                  <a:latin typeface="+mn-lt"/>
                  <a:ea typeface="+mn-ea"/>
                  <a:cs typeface="+mn-cs"/>
                  <a:sym typeface="+mn-lt"/>
                </a:endParaRPr>
              </a:p>
              <a:p>
                <a:pPr marL="342900" indent="-342900">
                  <a:lnSpc>
                    <a:spcPct val="150000"/>
                  </a:lnSpc>
                  <a:buFont typeface="+mj-lt"/>
                  <a:buAutoNum type="arabicPeriod"/>
                </a:pPr>
                <a:endParaRPr lang="zh-CN" altLang="en-US" sz="2800">
                  <a:latin typeface="+mn-lt"/>
                  <a:ea typeface="+mn-ea"/>
                  <a:cs typeface="+mn-cs"/>
                  <a:sym typeface="+mn-lt"/>
                </a:endParaRPr>
              </a:p>
              <a:p>
                <a:pPr marL="342900" indent="-342900">
                  <a:lnSpc>
                    <a:spcPct val="150000"/>
                  </a:lnSpc>
                  <a:buFont typeface="+mj-lt"/>
                  <a:buAutoNum type="arabicPeriod"/>
                </a:pPr>
                <a:endParaRPr lang="zh-CN" altLang="en-US" sz="2800">
                  <a:latin typeface="+mn-lt"/>
                  <a:ea typeface="+mn-ea"/>
                  <a:cs typeface="+mn-cs"/>
                  <a:sym typeface="+mn-lt"/>
                </a:endParaRPr>
              </a:p>
              <a:p>
                <a:pPr marL="342900" indent="-342900">
                  <a:lnSpc>
                    <a:spcPct val="150000"/>
                  </a:lnSpc>
                  <a:buFont typeface="+mj-lt"/>
                  <a:buAutoNum type="arabicPeriod"/>
                </a:pPr>
                <a:endParaRPr lang="zh-CN" altLang="en-US" sz="2800">
                  <a:latin typeface="+mn-lt"/>
                  <a:ea typeface="+mn-ea"/>
                  <a:cs typeface="+mn-cs"/>
                  <a:sym typeface="+mn-lt"/>
                </a:endParaRPr>
              </a:p>
              <a:p>
                <a:pPr marL="342900" indent="-342900">
                  <a:lnSpc>
                    <a:spcPct val="150000"/>
                  </a:lnSpc>
                  <a:buFont typeface="+mj-lt"/>
                  <a:buAutoNum type="arabicPeriod"/>
                </a:pPr>
                <a:endParaRPr lang="zh-CN" altLang="en-US" sz="2800">
                  <a:latin typeface="+mn-lt"/>
                  <a:ea typeface="+mn-ea"/>
                  <a:cs typeface="+mn-cs"/>
                  <a:sym typeface="+mn-lt"/>
                </a:endParaRPr>
              </a:p>
            </p:txBody>
          </p:sp>
          <p:cxnSp>
            <p:nvCxnSpPr>
              <p:cNvPr id="8" name="直接连接符 7"/>
              <p:cNvCxnSpPr/>
              <p:nvPr>
                <p:custDataLst>
                  <p:tags r:id="rId4"/>
                </p:custDataLst>
              </p:nvPr>
            </p:nvCxnSpPr>
            <p:spPr>
              <a:xfrm flipH="1">
                <a:off x="3696888" y="1780800"/>
                <a:ext cx="0" cy="4003616"/>
              </a:xfrm>
              <a:prstGeom prst="line">
                <a:avLst/>
              </a:prstGeom>
              <a:solidFill>
                <a:srgbClr val="FFCC00"/>
              </a:solidFill>
              <a:ln w="3175" cap="flat" cmpd="sng" algn="ctr">
                <a:solidFill>
                  <a:schemeClr val="accent1"/>
                </a:solidFill>
                <a:prstDash val="solid"/>
                <a:round/>
                <a:headEnd type="none" w="med" len="med"/>
                <a:tailEnd type="none" w="med" len="med"/>
              </a:ln>
              <a:effectLst/>
            </p:spPr>
          </p:cxnSp>
          <p:sp>
            <p:nvSpPr>
              <p:cNvPr id="9" name="išľïḋé"/>
              <p:cNvSpPr txBox="1"/>
              <p:nvPr>
                <p:custDataLst>
                  <p:tags r:id="rId5"/>
                </p:custDataLst>
              </p:nvPr>
            </p:nvSpPr>
            <p:spPr>
              <a:xfrm>
                <a:off x="844345" y="3089495"/>
                <a:ext cx="2727473" cy="567791"/>
              </a:xfrm>
              <a:prstGeom prst="rect">
                <a:avLst/>
              </a:prstGeom>
              <a:noFill/>
            </p:spPr>
            <p:txBody>
              <a:bodyPr wrap="square" tIns="90000" rtlCol="0">
                <a:noAutofit/>
              </a:bodyPr>
              <a:lstStyle/>
              <a:p>
                <a:pPr algn="ctr"/>
                <a:r>
                  <a:rPr lang="zh-CN" altLang="tr-TR" sz="3600" b="1">
                    <a:solidFill>
                      <a:srgbClr val="CC3300"/>
                    </a:solidFill>
                    <a:latin typeface="+mj-lt"/>
                    <a:ea typeface="+mj-ea"/>
                    <a:cs typeface="+mj-cs"/>
                    <a:sym typeface="+mn-lt"/>
                  </a:rPr>
                  <a:t>引导</a:t>
                </a:r>
                <a:r>
                  <a:rPr lang="zh-CN" altLang="tr-TR" sz="3600" b="1">
                    <a:solidFill>
                      <a:srgbClr val="CC3300"/>
                    </a:solidFill>
                    <a:highlight>
                      <a:srgbClr val="FFFF00"/>
                    </a:highlight>
                    <a:latin typeface="+mj-lt"/>
                    <a:ea typeface="+mj-ea"/>
                    <a:cs typeface="+mj-cs"/>
                    <a:sym typeface="+mn-lt"/>
                  </a:rPr>
                  <a:t>方式</a:t>
                </a:r>
                <a:r>
                  <a:rPr lang="zh-CN" altLang="tr-TR" sz="3600" b="1">
                    <a:solidFill>
                      <a:srgbClr val="CC3300"/>
                    </a:solidFill>
                    <a:highlight>
                      <a:srgbClr val="FFFF00"/>
                    </a:highlight>
                    <a:latin typeface="+mj-lt"/>
                    <a:ea typeface="+mj-ea"/>
                    <a:cs typeface="+mj-cs"/>
                    <a:sym typeface="+mn-lt"/>
                  </a:rPr>
                  <a:t>状语从句的</a:t>
                </a:r>
                <a:r>
                  <a:rPr lang="zh-CN" altLang="tr-TR" sz="3600" b="1">
                    <a:solidFill>
                      <a:srgbClr val="CC3300"/>
                    </a:solidFill>
                    <a:latin typeface="+mj-lt"/>
                    <a:ea typeface="+mj-ea"/>
                    <a:cs typeface="+mj-cs"/>
                    <a:sym typeface="+mn-lt"/>
                  </a:rPr>
                  <a:t>从属连词</a:t>
                </a:r>
                <a:endParaRPr lang="zh-CN" altLang="tr-TR" sz="3600" b="1">
                  <a:solidFill>
                    <a:srgbClr val="CC3300"/>
                  </a:solidFill>
                  <a:latin typeface="+mj-lt"/>
                  <a:ea typeface="+mj-ea"/>
                  <a:cs typeface="+mj-cs"/>
                  <a:sym typeface="+mn-lt"/>
                </a:endParaRPr>
              </a:p>
            </p:txBody>
          </p:sp>
        </p:grpSp>
        <p:sp>
          <p:nvSpPr>
            <p:cNvPr id="10" name="poetry_91022"/>
            <p:cNvSpPr>
              <a:spLocks noChangeAspect="1"/>
            </p:cNvSpPr>
            <p:nvPr>
              <p:custDataLst>
                <p:tags r:id="rId6"/>
              </p:custDataLst>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accent1"/>
            </a:solidFill>
            <a:ln>
              <a:noFill/>
            </a:ln>
          </p:spPr>
          <p:txBody>
            <a:bodyPr/>
            <a:lstStyle/>
            <a:p>
              <a:endParaRPr lang="zh-CN" altLang="en-US" sz="2400">
                <a:solidFill>
                  <a:srgbClr val="CC3300"/>
                </a:solidFill>
                <a:cs typeface="+mn-ea"/>
                <a:sym typeface="+mn-lt"/>
              </a:endParaRPr>
            </a:p>
          </p:txBody>
        </p:sp>
      </p:grpSp>
    </p:spTree>
    <p:custDataLst>
      <p:tags r:id="rId7"/>
    </p:custData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66" name="标题 1"/>
          <p:cNvSpPr/>
          <p:nvPr>
            <p:ph type="title" idx="4294967295"/>
          </p:nvPr>
        </p:nvSpPr>
        <p:spPr>
          <a:xfrm>
            <a:off x="2136775" y="228600"/>
            <a:ext cx="8153400" cy="990600"/>
          </a:xfrm>
        </p:spPr>
        <p:txBody>
          <a:bodyPr wrap="square" lIns="91440" tIns="45720" rIns="91440" bIns="45720" anchor="ctr" anchorCtr="0"/>
          <a:p>
            <a:r>
              <a:rPr lang="zh-CN" altLang="zh-CN" sz="3200" b="1">
                <a:ea typeface="华文仿宋" panose="02010600040101010101" pitchFamily="-84" charset="-122"/>
              </a:rPr>
              <a:t>方式状语从句</a:t>
            </a:r>
            <a:r>
              <a:rPr lang="zh-CN" altLang="en-US" sz="3200">
                <a:ea typeface="华文仿宋" panose="02010600040101010101" pitchFamily="-84" charset="-122"/>
              </a:rPr>
              <a:t>连词</a:t>
            </a:r>
            <a:r>
              <a:rPr lang="en-US" altLang="zh-CN" sz="3200">
                <a:ea typeface="华文仿宋" panose="02010600040101010101" pitchFamily="-84" charset="-122"/>
              </a:rPr>
              <a:t>as, (just) as…so…</a:t>
            </a:r>
            <a:r>
              <a:rPr lang="zh-CN" altLang="zh-CN" sz="3200">
                <a:ea typeface="华文仿宋" panose="02010600040101010101" pitchFamily="-84" charset="-122"/>
              </a:rPr>
              <a:t> </a:t>
            </a:r>
            <a:endParaRPr lang="zh-CN" altLang="zh-CN" sz="3200">
              <a:ea typeface="华文仿宋" panose="02010600040101010101" pitchFamily="-84" charset="-122"/>
            </a:endParaRPr>
          </a:p>
        </p:txBody>
      </p:sp>
      <p:sp>
        <p:nvSpPr>
          <p:cNvPr id="2367" name="内容占位符 2"/>
          <p:cNvSpPr/>
          <p:nvPr>
            <p:ph sz="quarter" idx="1"/>
          </p:nvPr>
        </p:nvSpPr>
        <p:spPr>
          <a:xfrm>
            <a:off x="1433830" y="1600200"/>
            <a:ext cx="8856345"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buClr>
                <a:schemeClr val="accent2"/>
              </a:buClr>
            </a:pPr>
            <a:r>
              <a:rPr lang="en-US" altLang="zh-CN" sz="2900">
                <a:ea typeface="华文仿宋" panose="02010600040101010101" pitchFamily="-84" charset="-122"/>
              </a:rPr>
              <a:t>1) as, (just) as…so…引导的方式状语从句通常位于主句后，但在(just) as…so…结构中位于句首，这时as从句带有比喻的含义，意思是“正如…”，“就像”，多用于正式文体，例如：</a:t>
            </a:r>
            <a:endParaRPr lang="en-US"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Always do to the others </a:t>
            </a:r>
            <a:r>
              <a:rPr lang="en-US" altLang="zh-CN" sz="2900">
                <a:solidFill>
                  <a:srgbClr val="FF0000"/>
                </a:solidFill>
                <a:ea typeface="华文仿宋" panose="02010600040101010101" pitchFamily="-84" charset="-122"/>
              </a:rPr>
              <a:t>as </a:t>
            </a:r>
            <a:r>
              <a:rPr lang="en-US" altLang="zh-CN" sz="2900">
                <a:ea typeface="华文仿宋" panose="02010600040101010101" pitchFamily="-84" charset="-122"/>
              </a:rPr>
              <a:t>you would be done by.</a:t>
            </a:r>
            <a:endParaRPr lang="zh-CN"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时常对待别人像对待自己一样。</a:t>
            </a:r>
            <a:endParaRPr lang="en-US" altLang="zh-CN" sz="2900">
              <a:ea typeface="华文仿宋" panose="02010600040101010101" pitchFamily="-84" charset="-122"/>
            </a:endParaRPr>
          </a:p>
          <a:p>
            <a:pPr marL="319405" lvl="0" indent="-319405">
              <a:buClr>
                <a:schemeClr val="accent2"/>
              </a:buClr>
            </a:pPr>
            <a:r>
              <a:rPr lang="en-US" altLang="zh-CN" sz="2900">
                <a:solidFill>
                  <a:srgbClr val="FF0000"/>
                </a:solidFill>
                <a:ea typeface="华文仿宋" panose="02010600040101010101" pitchFamily="-84" charset="-122"/>
              </a:rPr>
              <a:t>As</a:t>
            </a:r>
            <a:r>
              <a:rPr lang="en-US" altLang="zh-CN" sz="2900">
                <a:ea typeface="华文仿宋" panose="02010600040101010101" pitchFamily="-84" charset="-122"/>
              </a:rPr>
              <a:t> water is to fish, </a:t>
            </a:r>
            <a:r>
              <a:rPr lang="en-US" altLang="zh-CN" sz="2900">
                <a:solidFill>
                  <a:srgbClr val="FF0000"/>
                </a:solidFill>
                <a:ea typeface="华文仿宋" panose="02010600040101010101" pitchFamily="-84" charset="-122"/>
              </a:rPr>
              <a:t>so </a:t>
            </a:r>
            <a:r>
              <a:rPr lang="en-US" altLang="zh-CN" sz="2900">
                <a:ea typeface="华文仿宋" panose="02010600040101010101" pitchFamily="-84" charset="-122"/>
              </a:rPr>
              <a:t>air is to man.</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空气于人就如水于鱼一样重要。</a:t>
            </a:r>
            <a:endParaRPr lang="zh-CN" altLang="zh-CN" sz="2900">
              <a:ea typeface="华文仿宋" panose="02010600040101010101" pitchFamily="-84" charset="-122"/>
            </a:endParaRPr>
          </a:p>
          <a:p>
            <a:pPr marL="319405" lvl="0" indent="-319405">
              <a:buClr>
                <a:schemeClr val="accent2"/>
              </a:buClr>
            </a:pPr>
            <a:endParaRPr lang="zh-CN" altLang="en-US" sz="29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6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6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367">
                                            <p:txEl>
                                              <p:pRg st="3" end="3"/>
                                            </p:txEl>
                                          </p:spTgt>
                                        </p:tgtEl>
                                        <p:attrNameLst>
                                          <p:attrName>style.visibility</p:attrName>
                                        </p:attrNameLst>
                                      </p:cBhvr>
                                      <p:to>
                                        <p:strVal val="visible"/>
                                      </p:to>
                                    </p:set>
                                    <p:animEffect transition="in" filter="wipe(down)">
                                      <p:cBhvr>
                                        <p:cTn id="17" dur="500"/>
                                        <p:tgtEl>
                                          <p:spTgt spid="2367">
                                            <p:txEl>
                                              <p:pRg st="3" end="3"/>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2367">
                                            <p:txEl>
                                              <p:pRg st="4" end="4"/>
                                            </p:txEl>
                                          </p:spTgt>
                                        </p:tgtEl>
                                        <p:attrNameLst>
                                          <p:attrName>style.visibility</p:attrName>
                                        </p:attrNameLst>
                                      </p:cBhvr>
                                      <p:to>
                                        <p:strVal val="visible"/>
                                      </p:to>
                                    </p:set>
                                    <p:animEffect transition="in" filter="wipe(down)">
                                      <p:cBhvr>
                                        <p:cTn id="20" dur="500"/>
                                        <p:tgtEl>
                                          <p:spTgt spid="23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70" name="标题 1"/>
          <p:cNvSpPr/>
          <p:nvPr>
            <p:ph type="title" idx="4294967295"/>
          </p:nvPr>
        </p:nvSpPr>
        <p:spPr>
          <a:xfrm>
            <a:off x="2136775" y="228600"/>
            <a:ext cx="8153400" cy="990600"/>
          </a:xfrm>
        </p:spPr>
        <p:txBody>
          <a:bodyPr wrap="square" lIns="91440" tIns="45720" rIns="91440" bIns="45720" anchor="ctr" anchorCtr="0"/>
          <a:p>
            <a:r>
              <a:rPr lang="zh-CN" altLang="en-US" b="1">
                <a:ea typeface="华文仿宋" panose="02010600040101010101" pitchFamily="-84" charset="-122"/>
              </a:rPr>
              <a:t>方式状语从句</a:t>
            </a:r>
            <a:r>
              <a:rPr lang="zh-CN" altLang="en-US">
                <a:ea typeface="华文仿宋" panose="02010600040101010101" pitchFamily="-84" charset="-122"/>
              </a:rPr>
              <a:t>连词</a:t>
            </a:r>
            <a:r>
              <a:rPr lang="en-US" altLang="zh-CN">
                <a:ea typeface="华文仿宋" panose="02010600040101010101" pitchFamily="-84" charset="-122"/>
              </a:rPr>
              <a:t>as if, as though</a:t>
            </a:r>
            <a:r>
              <a:rPr lang="zh-CN" altLang="zh-CN">
                <a:ea typeface="华文仿宋" panose="02010600040101010101" pitchFamily="-84" charset="-122"/>
              </a:rPr>
              <a:t> </a:t>
            </a:r>
            <a:endParaRPr lang="zh-CN" altLang="en-US">
              <a:ea typeface="华文仿宋" panose="02010600040101010101" pitchFamily="-84" charset="-122"/>
            </a:endParaRPr>
          </a:p>
        </p:txBody>
      </p:sp>
      <p:sp>
        <p:nvSpPr>
          <p:cNvPr id="2371" name="内容占位符 2"/>
          <p:cNvSpPr/>
          <p:nvPr>
            <p:ph sz="quarter" idx="1"/>
          </p:nvPr>
        </p:nvSpPr>
        <p:spPr>
          <a:xfrm>
            <a:off x="1662430" y="1600200"/>
            <a:ext cx="9217025"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buClr>
                <a:schemeClr val="accent2"/>
              </a:buClr>
            </a:pPr>
            <a:r>
              <a:rPr lang="en-US" altLang="zh-CN" sz="2900">
                <a:ea typeface="华文仿宋" panose="02010600040101010101" pitchFamily="-84" charset="-122"/>
              </a:rPr>
              <a:t>as if, as though</a:t>
            </a:r>
            <a:r>
              <a:rPr lang="zh-CN" altLang="en-US" sz="2900">
                <a:ea typeface="华文仿宋" panose="02010600040101010101" pitchFamily="-84" charset="-122"/>
              </a:rPr>
              <a:t>两者的意义和用法相同，引出的状语从句谓语多用</a:t>
            </a:r>
            <a:r>
              <a:rPr lang="zh-CN" altLang="en-US" sz="2900">
                <a:solidFill>
                  <a:srgbClr val="FF0000"/>
                </a:solidFill>
                <a:ea typeface="华文仿宋" panose="02010600040101010101" pitchFamily="-84" charset="-122"/>
              </a:rPr>
              <a:t>虚拟语气</a:t>
            </a:r>
            <a:r>
              <a:rPr lang="zh-CN" altLang="en-US" sz="2900">
                <a:ea typeface="华文仿宋" panose="02010600040101010101" pitchFamily="-84" charset="-122"/>
              </a:rPr>
              <a:t>，表示与事实相反，有时也用</a:t>
            </a:r>
            <a:r>
              <a:rPr lang="zh-CN" altLang="en-US" sz="2900">
                <a:solidFill>
                  <a:srgbClr val="FF0000"/>
                </a:solidFill>
                <a:ea typeface="华文仿宋" panose="02010600040101010101" pitchFamily="-84" charset="-122"/>
              </a:rPr>
              <a:t>陈述语气</a:t>
            </a:r>
            <a:r>
              <a:rPr lang="zh-CN" altLang="en-US" sz="2900">
                <a:ea typeface="华文仿宋" panose="02010600040101010101" pitchFamily="-84" charset="-122"/>
              </a:rPr>
              <a:t>，表示所说情况是事实或实现的可能性较大。汉译常作</a:t>
            </a:r>
            <a:r>
              <a:rPr lang="en-US" altLang="zh-CN" sz="2900">
                <a:ea typeface="华文仿宋" panose="02010600040101010101" pitchFamily="-84" charset="-122"/>
              </a:rPr>
              <a:t>"</a:t>
            </a:r>
            <a:r>
              <a:rPr lang="zh-CN" altLang="en-US" sz="2900">
                <a:solidFill>
                  <a:srgbClr val="FF0000"/>
                </a:solidFill>
                <a:ea typeface="华文仿宋" panose="02010600040101010101" pitchFamily="-84" charset="-122"/>
              </a:rPr>
              <a:t>仿佛</a:t>
            </a:r>
            <a:r>
              <a:rPr lang="en-US" altLang="zh-CN" sz="2900">
                <a:solidFill>
                  <a:srgbClr val="FF0000"/>
                </a:solidFill>
                <a:ea typeface="华文仿宋" panose="02010600040101010101" pitchFamily="-84" charset="-122"/>
              </a:rPr>
              <a:t>……</a:t>
            </a:r>
            <a:r>
              <a:rPr lang="zh-CN" altLang="en-US" sz="2900">
                <a:solidFill>
                  <a:srgbClr val="FF0000"/>
                </a:solidFill>
                <a:ea typeface="华文仿宋" panose="02010600040101010101" pitchFamily="-84" charset="-122"/>
              </a:rPr>
              <a:t>似的</a:t>
            </a:r>
            <a:r>
              <a:rPr lang="en-US" altLang="zh-CN" sz="2900">
                <a:solidFill>
                  <a:srgbClr val="FF0000"/>
                </a:solidFill>
                <a:ea typeface="华文仿宋" panose="02010600040101010101" pitchFamily="-84" charset="-122"/>
              </a:rPr>
              <a:t>"</a:t>
            </a:r>
            <a:r>
              <a:rPr lang="zh-CN" altLang="en-US" sz="2900">
                <a:solidFill>
                  <a:srgbClr val="FF0000"/>
                </a:solidFill>
                <a:ea typeface="华文仿宋" panose="02010600040101010101" pitchFamily="-84" charset="-122"/>
              </a:rPr>
              <a:t>，</a:t>
            </a:r>
            <a:r>
              <a:rPr lang="en-US" altLang="zh-CN" sz="2900">
                <a:solidFill>
                  <a:srgbClr val="FF0000"/>
                </a:solidFill>
                <a:ea typeface="华文仿宋" panose="02010600040101010101" pitchFamily="-84" charset="-122"/>
              </a:rPr>
              <a:t>"</a:t>
            </a:r>
            <a:r>
              <a:rPr lang="zh-CN" altLang="en-US" sz="2900">
                <a:solidFill>
                  <a:srgbClr val="FF0000"/>
                </a:solidFill>
                <a:ea typeface="华文仿宋" panose="02010600040101010101" pitchFamily="-84" charset="-122"/>
              </a:rPr>
              <a:t>好像</a:t>
            </a:r>
            <a:r>
              <a:rPr lang="en-US" altLang="zh-CN" sz="2900">
                <a:solidFill>
                  <a:srgbClr val="FF0000"/>
                </a:solidFill>
                <a:ea typeface="华文仿宋" panose="02010600040101010101" pitchFamily="-84" charset="-122"/>
              </a:rPr>
              <a:t>……</a:t>
            </a:r>
            <a:r>
              <a:rPr lang="zh-CN" altLang="en-US" sz="2900">
                <a:solidFill>
                  <a:srgbClr val="FF0000"/>
                </a:solidFill>
                <a:ea typeface="华文仿宋" panose="02010600040101010101" pitchFamily="-84" charset="-122"/>
              </a:rPr>
              <a:t>似的</a:t>
            </a:r>
            <a:r>
              <a:rPr lang="en-US" altLang="zh-CN" sz="2900">
                <a:ea typeface="华文仿宋" panose="02010600040101010101" pitchFamily="-84" charset="-122"/>
              </a:rPr>
              <a:t>"</a:t>
            </a:r>
            <a:r>
              <a:rPr lang="zh-CN" altLang="en-US" sz="2900">
                <a:ea typeface="华文仿宋" panose="02010600040101010101" pitchFamily="-84" charset="-122"/>
              </a:rPr>
              <a:t>，例如：</a:t>
            </a: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They completely ignore these facts </a:t>
            </a:r>
            <a:r>
              <a:rPr lang="en-US" altLang="zh-CN" sz="2900">
                <a:solidFill>
                  <a:srgbClr val="FF0000"/>
                </a:solidFill>
                <a:ea typeface="华文仿宋" panose="02010600040101010101" pitchFamily="-84" charset="-122"/>
              </a:rPr>
              <a:t>as if (as though) </a:t>
            </a:r>
            <a:r>
              <a:rPr lang="en-US" altLang="zh-CN" sz="2900">
                <a:ea typeface="华文仿宋" panose="02010600040101010101" pitchFamily="-84" charset="-122"/>
              </a:rPr>
              <a:t>they never existed. (</a:t>
            </a:r>
            <a:r>
              <a:rPr lang="zh-CN" altLang="en-US" sz="2900">
                <a:ea typeface="华文仿宋" panose="02010600040101010101" pitchFamily="-84" charset="-122"/>
              </a:rPr>
              <a:t>虚拟</a:t>
            </a:r>
            <a:r>
              <a:rPr lang="en-US" altLang="zh-CN" sz="2900">
                <a:ea typeface="华文仿宋" panose="02010600040101010101" pitchFamily="-84" charset="-122"/>
              </a:rPr>
              <a:t>or</a:t>
            </a:r>
            <a:r>
              <a:rPr lang="zh-CN" altLang="en-US" sz="2900">
                <a:ea typeface="华文仿宋" panose="02010600040101010101" pitchFamily="-84" charset="-122"/>
              </a:rPr>
              <a:t>真实？</a:t>
            </a:r>
            <a:r>
              <a:rPr lang="en-US" altLang="zh-CN" sz="2900">
                <a:ea typeface="华文仿宋" panose="02010600040101010101" pitchFamily="-84" charset="-122"/>
              </a:rPr>
              <a:t>)</a:t>
            </a: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It looks </a:t>
            </a:r>
            <a:r>
              <a:rPr lang="en-US" altLang="zh-CN" sz="2900">
                <a:solidFill>
                  <a:srgbClr val="FF0000"/>
                </a:solidFill>
                <a:ea typeface="华文仿宋" panose="02010600040101010101" pitchFamily="-84" charset="-122"/>
              </a:rPr>
              <a:t>as if </a:t>
            </a:r>
            <a:r>
              <a:rPr lang="en-US" altLang="zh-CN" sz="2900">
                <a:ea typeface="华文仿宋" panose="02010600040101010101" pitchFamily="-84" charset="-122"/>
              </a:rPr>
              <a:t>the weather may pick up very soon. (</a:t>
            </a:r>
            <a:r>
              <a:rPr lang="zh-CN" altLang="en-US" sz="2900">
                <a:ea typeface="华文仿宋" panose="02010600040101010101" pitchFamily="-84" charset="-122"/>
              </a:rPr>
              <a:t>虚拟</a:t>
            </a:r>
            <a:r>
              <a:rPr lang="en-US" altLang="zh-CN" sz="2900">
                <a:ea typeface="华文仿宋" panose="02010600040101010101" pitchFamily="-84" charset="-122"/>
              </a:rPr>
              <a:t>or</a:t>
            </a:r>
            <a:r>
              <a:rPr lang="zh-CN" altLang="en-US" sz="2900">
                <a:ea typeface="华文仿宋" panose="02010600040101010101" pitchFamily="-84" charset="-122"/>
              </a:rPr>
              <a:t>真实？</a:t>
            </a:r>
            <a:r>
              <a:rPr lang="en-US" altLang="zh-CN" sz="2900">
                <a:ea typeface="华文仿宋" panose="02010600040101010101" pitchFamily="-84" charset="-122"/>
              </a:rPr>
              <a:t>)</a:t>
            </a:r>
            <a:endParaRPr lang="zh-CN" altLang="zh-CN" sz="2900">
              <a:ea typeface="华文仿宋" panose="02010600040101010101" pitchFamily="-84" charset="-122"/>
            </a:endParaRPr>
          </a:p>
          <a:p>
            <a:pPr marL="319405" lvl="0" indent="-319405">
              <a:buClr>
                <a:schemeClr val="accent2"/>
              </a:buClr>
            </a:pPr>
            <a:endParaRPr lang="zh-CN" altLang="en-US" sz="29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371">
                                            <p:txEl>
                                              <p:pRg st="0" end="0"/>
                                            </p:txEl>
                                          </p:spTgt>
                                        </p:tgtEl>
                                        <p:attrNameLst>
                                          <p:attrName>style.visibility</p:attrName>
                                        </p:attrNameLst>
                                      </p:cBhvr>
                                      <p:to>
                                        <p:strVal val="visible"/>
                                      </p:to>
                                    </p:set>
                                    <p:animEffect transition="in" filter="checkerboard(across)">
                                      <p:cBhvr>
                                        <p:cTn id="7" dur="500"/>
                                        <p:tgtEl>
                                          <p:spTgt spid="2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371">
                                            <p:txEl>
                                              <p:pRg st="1" end="1"/>
                                            </p:txEl>
                                          </p:spTgt>
                                        </p:tgtEl>
                                        <p:attrNameLst>
                                          <p:attrName>style.visibility</p:attrName>
                                        </p:attrNameLst>
                                      </p:cBhvr>
                                      <p:to>
                                        <p:strVal val="visible"/>
                                      </p:to>
                                    </p:set>
                                    <p:anim calcmode="lin" valueType="num">
                                      <p:cBhvr additive="base">
                                        <p:cTn id="12" dur="500"/>
                                        <p:tgtEl>
                                          <p:spTgt spid="2371">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2371">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2371">
                                            <p:txEl>
                                              <p:pRg st="2" end="2"/>
                                            </p:txEl>
                                          </p:spTgt>
                                        </p:tgtEl>
                                        <p:attrNameLst>
                                          <p:attrName>style.visibility</p:attrName>
                                        </p:attrNameLst>
                                      </p:cBhvr>
                                      <p:to>
                                        <p:strVal val="visible"/>
                                      </p:to>
                                    </p:set>
                                    <p:animEffect transition="in" filter="box(in)">
                                      <p:cBhvr>
                                        <p:cTn id="18" dur="2000"/>
                                        <p:tgtEl>
                                          <p:spTgt spid="23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74" name="标题 1"/>
          <p:cNvSpPr/>
          <p:nvPr>
            <p:ph type="title" idx="4294967295"/>
          </p:nvPr>
        </p:nvSpPr>
        <p:spPr>
          <a:xfrm>
            <a:off x="2136775" y="228600"/>
            <a:ext cx="8153400" cy="990600"/>
          </a:xfrm>
        </p:spPr>
        <p:txBody>
          <a:bodyPr wrap="square" lIns="91440" tIns="45720" rIns="91440" bIns="45720" anchor="ctr" anchorCtr="0"/>
          <a:p>
            <a:r>
              <a:rPr lang="zh-CN" altLang="en-US" b="1">
                <a:ea typeface="华文仿宋" panose="02010600040101010101" pitchFamily="-84" charset="-122"/>
              </a:rPr>
              <a:t>方式状语从句</a:t>
            </a:r>
            <a:r>
              <a:rPr lang="zh-CN" altLang="en-US">
                <a:ea typeface="华文仿宋" panose="02010600040101010101" pitchFamily="-84" charset="-122"/>
              </a:rPr>
              <a:t>连词</a:t>
            </a:r>
            <a:r>
              <a:rPr lang="en-US" altLang="zh-CN">
                <a:ea typeface="华文仿宋" panose="02010600040101010101" pitchFamily="-84" charset="-122"/>
              </a:rPr>
              <a:t>as</a:t>
            </a:r>
            <a:endParaRPr lang="zh-CN" altLang="en-US">
              <a:ea typeface="华文仿宋" panose="02010600040101010101" pitchFamily="-84" charset="-122"/>
            </a:endParaRPr>
          </a:p>
        </p:txBody>
      </p:sp>
      <p:sp>
        <p:nvSpPr>
          <p:cNvPr id="2375" name="内容占位符 2"/>
          <p:cNvSpPr/>
          <p:nvPr>
            <p:ph sz="quarter" idx="1"/>
          </p:nvPr>
        </p:nvSpPr>
        <p:spPr>
          <a:xfrm>
            <a:off x="1376680" y="1219200"/>
            <a:ext cx="9674225" cy="5257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lnSpc>
                <a:spcPct val="80000"/>
              </a:lnSpc>
              <a:buClr>
                <a:schemeClr val="accent2"/>
              </a:buClr>
            </a:pPr>
            <a:r>
              <a:rPr lang="en-US" altLang="zh-CN" sz="2700">
                <a:ea typeface="华文仿宋" panose="02010600040101010101" pitchFamily="-84" charset="-122"/>
              </a:rPr>
              <a:t>You must do </a:t>
            </a:r>
            <a:r>
              <a:rPr lang="en-US" altLang="zh-CN" sz="2700">
                <a:solidFill>
                  <a:srgbClr val="FF0000"/>
                </a:solidFill>
                <a:ea typeface="华文仿宋" panose="02010600040101010101" pitchFamily="-84" charset="-122"/>
              </a:rPr>
              <a:t>as</a:t>
            </a:r>
            <a:r>
              <a:rPr lang="en-US" altLang="zh-CN" sz="2700">
                <a:ea typeface="华文仿宋" panose="02010600040101010101" pitchFamily="-84" charset="-122"/>
              </a:rPr>
              <a:t> your parents tell you. </a:t>
            </a:r>
            <a:endParaRPr lang="en-US" altLang="zh-CN" sz="2700">
              <a:ea typeface="华文仿宋" panose="02010600040101010101" pitchFamily="-84" charset="-122"/>
            </a:endParaRPr>
          </a:p>
          <a:p>
            <a:pPr marL="319405" lvl="0" indent="-319405">
              <a:lnSpc>
                <a:spcPct val="80000"/>
              </a:lnSpc>
              <a:buClr>
                <a:schemeClr val="accent2"/>
              </a:buClr>
            </a:pPr>
            <a:r>
              <a:rPr lang="zh-CN" altLang="zh-CN" sz="2700">
                <a:ea typeface="华文仿宋" panose="02010600040101010101" pitchFamily="-84" charset="-122"/>
              </a:rPr>
              <a:t>你必须按你父母说的去做。</a:t>
            </a:r>
            <a:endParaRPr lang="en-US" altLang="zh-CN" sz="2700">
              <a:ea typeface="华文仿宋" panose="02010600040101010101" pitchFamily="-84" charset="-122"/>
            </a:endParaRPr>
          </a:p>
          <a:p>
            <a:pPr marL="319405" lvl="0" indent="-319405">
              <a:lnSpc>
                <a:spcPct val="80000"/>
              </a:lnSpc>
              <a:buClr>
                <a:schemeClr val="accent2"/>
              </a:buClr>
            </a:pPr>
            <a:endParaRPr lang="en-US" altLang="zh-CN" sz="2700">
              <a:ea typeface="华文仿宋" panose="02010600040101010101" pitchFamily="-84" charset="-122"/>
            </a:endParaRPr>
          </a:p>
          <a:p>
            <a:pPr marL="319405" lvl="0" indent="-319405">
              <a:lnSpc>
                <a:spcPct val="80000"/>
              </a:lnSpc>
              <a:buClr>
                <a:schemeClr val="accent2"/>
              </a:buClr>
            </a:pPr>
            <a:r>
              <a:rPr lang="zh-CN" altLang="zh-CN" sz="2700">
                <a:ea typeface="华文仿宋" panose="02010600040101010101" pitchFamily="-84" charset="-122"/>
              </a:rPr>
              <a:t>注：</a:t>
            </a:r>
            <a:r>
              <a:rPr lang="en-US" altLang="zh-CN" sz="2700">
                <a:ea typeface="华文仿宋" panose="02010600040101010101" pitchFamily="-84" charset="-122"/>
              </a:rPr>
              <a:t>(1) </a:t>
            </a:r>
            <a:r>
              <a:rPr lang="zh-CN" altLang="zh-CN" sz="2700">
                <a:ea typeface="华文仿宋" panose="02010600040101010101" pitchFamily="-84" charset="-122"/>
              </a:rPr>
              <a:t>在非正式文体中，</a:t>
            </a:r>
            <a:r>
              <a:rPr lang="en-US" altLang="zh-CN" sz="2700">
                <a:ea typeface="华文仿宋" panose="02010600040101010101" pitchFamily="-84" charset="-122"/>
              </a:rPr>
              <a:t>like</a:t>
            </a:r>
            <a:r>
              <a:rPr lang="zh-CN" altLang="zh-CN" sz="2700">
                <a:ea typeface="华文仿宋" panose="02010600040101010101" pitchFamily="-84" charset="-122"/>
              </a:rPr>
              <a:t>也可用连词，表示方式，与</a:t>
            </a:r>
            <a:r>
              <a:rPr lang="en-US" altLang="zh-CN" sz="2700">
                <a:ea typeface="华文仿宋" panose="02010600040101010101" pitchFamily="-84" charset="-122"/>
              </a:rPr>
              <a:t>as</a:t>
            </a:r>
            <a:r>
              <a:rPr lang="zh-CN" altLang="zh-CN" sz="2700">
                <a:ea typeface="华文仿宋" panose="02010600040101010101" pitchFamily="-84" charset="-122"/>
              </a:rPr>
              <a:t>的用法相似：</a:t>
            </a:r>
            <a:endParaRPr lang="zh-CN" altLang="zh-CN" sz="2700">
              <a:ea typeface="华文仿宋" panose="02010600040101010101" pitchFamily="-84" charset="-122"/>
            </a:endParaRPr>
          </a:p>
          <a:p>
            <a:pPr marL="319405" lvl="0" indent="-319405">
              <a:lnSpc>
                <a:spcPct val="80000"/>
              </a:lnSpc>
              <a:buClr>
                <a:schemeClr val="accent2"/>
              </a:buClr>
            </a:pPr>
            <a:r>
              <a:rPr lang="en-US" altLang="zh-CN" sz="2700">
                <a:ea typeface="华文仿宋" panose="02010600040101010101" pitchFamily="-84" charset="-122"/>
              </a:rPr>
              <a:t>Nobody loves you </a:t>
            </a:r>
            <a:r>
              <a:rPr lang="en-US" altLang="zh-CN" sz="2700">
                <a:solidFill>
                  <a:srgbClr val="FF0000"/>
                </a:solidFill>
                <a:ea typeface="华文仿宋" panose="02010600040101010101" pitchFamily="-84" charset="-122"/>
              </a:rPr>
              <a:t>like </a:t>
            </a:r>
            <a:r>
              <a:rPr lang="en-US" altLang="zh-CN" sz="2700">
                <a:ea typeface="华文仿宋" panose="02010600040101010101" pitchFamily="-84" charset="-122"/>
              </a:rPr>
              <a:t>I do. </a:t>
            </a:r>
            <a:endParaRPr lang="en-US" altLang="zh-CN" sz="2700">
              <a:ea typeface="华文仿宋" panose="02010600040101010101" pitchFamily="-84" charset="-122"/>
            </a:endParaRPr>
          </a:p>
          <a:p>
            <a:pPr marL="319405" lvl="0" indent="-319405">
              <a:lnSpc>
                <a:spcPct val="80000"/>
              </a:lnSpc>
              <a:buClr>
                <a:schemeClr val="accent2"/>
              </a:buClr>
            </a:pPr>
            <a:r>
              <a:rPr lang="zh-CN" altLang="zh-CN" sz="2700">
                <a:ea typeface="华文仿宋" panose="02010600040101010101" pitchFamily="-84" charset="-122"/>
              </a:rPr>
              <a:t>没有人像我这样爱你。</a:t>
            </a:r>
            <a:endParaRPr lang="en-US" altLang="zh-CN" sz="2700">
              <a:ea typeface="华文仿宋" panose="02010600040101010101" pitchFamily="-84" charset="-122"/>
            </a:endParaRPr>
          </a:p>
          <a:p>
            <a:pPr marL="319405" lvl="0" indent="-319405">
              <a:lnSpc>
                <a:spcPct val="80000"/>
              </a:lnSpc>
              <a:buClr>
                <a:schemeClr val="accent2"/>
              </a:buClr>
            </a:pPr>
            <a:endParaRPr lang="zh-CN" altLang="zh-CN" sz="2700">
              <a:ea typeface="华文仿宋" panose="02010600040101010101" pitchFamily="-84" charset="-122"/>
            </a:endParaRPr>
          </a:p>
          <a:p>
            <a:pPr marL="319405" lvl="0" indent="-319405">
              <a:lnSpc>
                <a:spcPct val="80000"/>
              </a:lnSpc>
              <a:buClr>
                <a:schemeClr val="accent2"/>
              </a:buClr>
            </a:pPr>
            <a:r>
              <a:rPr lang="en-US" altLang="zh-CN" sz="2700">
                <a:ea typeface="华文仿宋" panose="02010600040101010101" pitchFamily="-84" charset="-122"/>
              </a:rPr>
              <a:t>(2) </a:t>
            </a:r>
            <a:r>
              <a:rPr lang="zh-CN" altLang="zh-CN" sz="2700">
                <a:ea typeface="华文仿宋" panose="02010600040101010101" pitchFamily="-84" charset="-122"/>
              </a:rPr>
              <a:t>有时</a:t>
            </a:r>
            <a:r>
              <a:rPr lang="en-US" altLang="zh-CN" sz="2700">
                <a:ea typeface="华文仿宋" panose="02010600040101010101" pitchFamily="-84" charset="-122"/>
              </a:rPr>
              <a:t>the way </a:t>
            </a:r>
            <a:r>
              <a:rPr lang="zh-CN" altLang="zh-CN" sz="2700">
                <a:ea typeface="华文仿宋" panose="02010600040101010101" pitchFamily="-84" charset="-122"/>
              </a:rPr>
              <a:t>也可用作连词，表示方式，与</a:t>
            </a:r>
            <a:r>
              <a:rPr lang="en-US" altLang="zh-CN" sz="2700">
                <a:ea typeface="华文仿宋" panose="02010600040101010101" pitchFamily="-84" charset="-122"/>
              </a:rPr>
              <a:t>as</a:t>
            </a:r>
            <a:r>
              <a:rPr lang="zh-CN" altLang="zh-CN" sz="2700">
                <a:ea typeface="华文仿宋" panose="02010600040101010101" pitchFamily="-84" charset="-122"/>
              </a:rPr>
              <a:t>的用法相似：</a:t>
            </a:r>
            <a:endParaRPr lang="zh-CN" altLang="zh-CN" sz="2700">
              <a:ea typeface="华文仿宋" panose="02010600040101010101" pitchFamily="-84" charset="-122"/>
            </a:endParaRPr>
          </a:p>
          <a:p>
            <a:pPr marL="319405" lvl="0" indent="-319405">
              <a:lnSpc>
                <a:spcPct val="80000"/>
              </a:lnSpc>
              <a:buClr>
                <a:schemeClr val="accent2"/>
              </a:buClr>
            </a:pPr>
            <a:r>
              <a:rPr lang="en-US" altLang="zh-CN" sz="2700">
                <a:ea typeface="华文仿宋" panose="02010600040101010101" pitchFamily="-84" charset="-122"/>
              </a:rPr>
              <a:t>The didn’t do it </a:t>
            </a:r>
            <a:r>
              <a:rPr lang="en-US" altLang="zh-CN" sz="2700">
                <a:solidFill>
                  <a:srgbClr val="FF0000"/>
                </a:solidFill>
                <a:ea typeface="华文仿宋" panose="02010600040101010101" pitchFamily="-84" charset="-122"/>
              </a:rPr>
              <a:t>the way </a:t>
            </a:r>
            <a:r>
              <a:rPr lang="en-US" altLang="zh-CN" sz="2700">
                <a:ea typeface="华文仿宋" panose="02010600040101010101" pitchFamily="-84" charset="-122"/>
              </a:rPr>
              <a:t>we do now. </a:t>
            </a:r>
            <a:endParaRPr lang="en-US" altLang="zh-CN" sz="2700">
              <a:ea typeface="华文仿宋" panose="02010600040101010101" pitchFamily="-84" charset="-122"/>
            </a:endParaRPr>
          </a:p>
          <a:p>
            <a:pPr marL="319405" lvl="0" indent="-319405">
              <a:lnSpc>
                <a:spcPct val="80000"/>
              </a:lnSpc>
              <a:buClr>
                <a:schemeClr val="accent2"/>
              </a:buClr>
            </a:pPr>
            <a:r>
              <a:rPr lang="zh-CN" altLang="zh-CN" sz="2700">
                <a:ea typeface="华文仿宋" panose="02010600040101010101" pitchFamily="-84" charset="-122"/>
              </a:rPr>
              <a:t>那时他们不像我们现在这样行事。</a:t>
            </a:r>
            <a:endParaRPr lang="zh-CN" altLang="zh-CN" sz="2700">
              <a:ea typeface="华文仿宋" panose="02010600040101010101" pitchFamily="-84" charset="-122"/>
            </a:endParaRPr>
          </a:p>
          <a:p>
            <a:pPr marL="319405" lvl="0" indent="-319405">
              <a:lnSpc>
                <a:spcPct val="80000"/>
              </a:lnSpc>
              <a:buClr>
                <a:schemeClr val="accent2"/>
              </a:buClr>
            </a:pPr>
            <a:endParaRPr lang="zh-CN" altLang="en-US" sz="27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7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7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7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7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7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7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8" name="标题 1"/>
          <p:cNvSpPr/>
          <p:nvPr/>
        </p:nvSpPr>
        <p:spPr>
          <a:xfrm>
            <a:off x="2328228" y="2567305"/>
            <a:ext cx="8153400" cy="990600"/>
          </a:xfrm>
          <a:prstGeom prst="rect">
            <a:avLst/>
          </a:prstGeom>
          <a:noFill/>
          <a:ln>
            <a:noFill/>
          </a:ln>
          <a:scene3d>
            <a:camera prst="legacyObliqueTopRight">
              <a:rot lat="0" lon="0" rev="0"/>
            </a:camera>
            <a:lightRig rig="legacyFlat3" dir="b"/>
          </a:scene3d>
          <a:sp3d extrusionH="430200" prstMaterial="legacyMatte">
            <a:bevelT w="13500" h="13500" prst="angle"/>
            <a:bevelB w="13500" h="13500" prst="angle"/>
            <a:extrusionClr>
              <a:srgbClr val="000000"/>
            </a:extrusionClr>
          </a:sp3d>
        </p:spPr>
        <p:txBody>
          <a:bodyPr vert="horz" wrap="square" lIns="91440" tIns="45720" rIns="91440" bIns="45720" numCol="1" anchor="ctr" anchorCtr="0" compatLnSpc="1">
            <a:flatTx/>
          </a:bodyPr>
          <a:lstStyle>
            <a:lvl1pPr algn="l" rtl="0" eaLnBrk="1" fontAlgn="base" hangingPunct="1">
              <a:spcBef>
                <a:spcPct val="0"/>
              </a:spcBef>
              <a:spcAft>
                <a:spcPct val="0"/>
              </a:spcAft>
              <a:defRPr sz="2400" b="1" kern="1200" spc="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2pPr>
            <a:lvl3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3pPr>
            <a:lvl4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4pPr>
            <a:lvl5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6pPr>
            <a:lvl7pPr marL="9144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7pPr>
            <a:lvl8pPr marL="13716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8pPr>
            <a:lvl9pPr marL="18288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9pPr>
          </a:lstStyle>
          <a:p>
            <a:pPr defTabSz="914400">
              <a:buClrTx/>
              <a:buSzPct val="100000"/>
              <a:buFontTx/>
              <a:buNone/>
            </a:pPr>
            <a:r>
              <a:rPr lang="zh-CN" altLang="en-US" sz="6000" b="1" spc="0">
                <a:solidFill>
                  <a:srgbClr val="C00000"/>
                </a:solidFill>
                <a:latin typeface="+mn-lt"/>
                <a:ea typeface="+mn-ea"/>
                <a:cs typeface="+mn-cs"/>
              </a:rPr>
              <a:t>九，让步状语从句</a:t>
            </a:r>
            <a:endParaRPr lang="zh-CN" altLang="en-US" sz="6000" b="1" spc="0">
              <a:solidFill>
                <a:srgbClr val="C00000"/>
              </a:solidFill>
              <a:latin typeface="+mn-lt"/>
              <a:ea typeface="+mn-ea"/>
              <a:cs typeface="+mn-cs"/>
            </a:endParaRPr>
          </a:p>
        </p:txBody>
      </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custDataLst>
              <p:tags r:id="rId1"/>
            </p:custDataLst>
          </p:nvPr>
        </p:nvGrpSpPr>
        <p:grpSpPr>
          <a:xfrm>
            <a:off x="758190" y="993953"/>
            <a:ext cx="11108055" cy="4871542"/>
            <a:chOff x="412478" y="1780800"/>
            <a:chExt cx="11108009" cy="4003616"/>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412478" y="1780800"/>
              <a:ext cx="11108009" cy="4003616"/>
              <a:chOff x="844345" y="1780800"/>
              <a:chExt cx="10676142" cy="4003616"/>
            </a:xfrm>
          </p:grpSpPr>
          <p:sp>
            <p:nvSpPr>
              <p:cNvPr id="7" name="iṡľïḑè"/>
              <p:cNvSpPr txBox="1"/>
              <p:nvPr>
                <p:custDataLst>
                  <p:tags r:id="rId3"/>
                </p:custDataLst>
              </p:nvPr>
            </p:nvSpPr>
            <p:spPr bwMode="auto">
              <a:xfrm>
                <a:off x="3822192" y="1780800"/>
                <a:ext cx="7698295" cy="4002215"/>
              </a:xfrm>
              <a:prstGeom prst="rect">
                <a:avLst/>
              </a:prstGeom>
              <a:noFill/>
            </p:spPr>
            <p:txBody>
              <a:bodyPr wrap="square" tIns="90000" anchor="t">
                <a:norm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2" charset="-122"/>
                  </a:defRPr>
                </a:lvl2pPr>
                <a:lvl3pPr marL="1143000" indent="-228600">
                  <a:defRPr sz="3200" b="1">
                    <a:solidFill>
                      <a:srgbClr val="4D4D4D"/>
                    </a:solidFill>
                    <a:latin typeface="Arial" panose="020B0604020202020204" pitchFamily="34" charset="0"/>
                    <a:ea typeface="黑体" panose="02010609060101010101" pitchFamily="2" charset="-122"/>
                  </a:defRPr>
                </a:lvl3pPr>
                <a:lvl4pPr marL="1600200" indent="-228600">
                  <a:defRPr sz="3200" b="1">
                    <a:solidFill>
                      <a:srgbClr val="4D4D4D"/>
                    </a:solidFill>
                    <a:latin typeface="Arial" panose="020B0604020202020204" pitchFamily="34" charset="0"/>
                    <a:ea typeface="黑体" panose="02010609060101010101" pitchFamily="2" charset="-122"/>
                  </a:defRPr>
                </a:lvl4pPr>
                <a:lvl5pPr marL="2057400" indent="-228600">
                  <a:defRPr sz="3200" b="1">
                    <a:solidFill>
                      <a:srgbClr val="4D4D4D"/>
                    </a:solidFill>
                    <a:latin typeface="Arial" panose="020B0604020202020204" pitchFamily="34" charset="0"/>
                    <a:ea typeface="黑体" panose="02010609060101010101" pitchFamily="2"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2"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2"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2"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2" charset="-122"/>
                  </a:defRPr>
                </a:lvl9pPr>
              </a:lstStyle>
              <a:p>
                <a:pPr marL="457200" indent="-457200">
                  <a:lnSpc>
                    <a:spcPct val="150000"/>
                  </a:lnSpc>
                  <a:buFont typeface="+mj-lt"/>
                  <a:buAutoNum type="arabicPeriod"/>
                </a:pPr>
                <a:r>
                  <a:rPr lang="en-US" sz="2800">
                    <a:latin typeface="+mn-lt"/>
                    <a:ea typeface="+mn-ea"/>
                    <a:cs typeface="+mn-cs"/>
                    <a:sym typeface="+mn-lt"/>
                  </a:rPr>
                  <a:t>as,</a:t>
                </a:r>
                <a:endParaRPr lang="en-US" sz="2800">
                  <a:latin typeface="+mn-lt"/>
                  <a:ea typeface="+mn-ea"/>
                  <a:cs typeface="+mn-cs"/>
                  <a:sym typeface="+mn-lt"/>
                </a:endParaRPr>
              </a:p>
              <a:p>
                <a:pPr marL="457200" indent="-457200">
                  <a:lnSpc>
                    <a:spcPct val="150000"/>
                  </a:lnSpc>
                  <a:buFont typeface="+mj-lt"/>
                  <a:buAutoNum type="arabicPeriod"/>
                </a:pPr>
                <a:r>
                  <a:rPr lang="en-US" sz="2800">
                    <a:latin typeface="+mn-lt"/>
                    <a:ea typeface="+mn-ea"/>
                    <a:cs typeface="+mn-cs"/>
                    <a:sym typeface="+mn-lt"/>
                  </a:rPr>
                  <a:t>though</a:t>
                </a:r>
                <a:endParaRPr lang="en-US" sz="2800">
                  <a:latin typeface="+mn-lt"/>
                  <a:ea typeface="+mn-ea"/>
                  <a:cs typeface="+mn-cs"/>
                  <a:sym typeface="+mn-lt"/>
                </a:endParaRPr>
              </a:p>
              <a:p>
                <a:pPr marL="457200" indent="-457200">
                  <a:lnSpc>
                    <a:spcPct val="150000"/>
                  </a:lnSpc>
                  <a:buFont typeface="+mj-lt"/>
                  <a:buAutoNum type="arabicPeriod"/>
                </a:pPr>
                <a:r>
                  <a:rPr lang="en-US" sz="2800">
                    <a:latin typeface="+mn-lt"/>
                    <a:ea typeface="+mn-ea"/>
                    <a:cs typeface="+mn-cs"/>
                    <a:sym typeface="+mn-lt"/>
                  </a:rPr>
                  <a:t>although</a:t>
                </a:r>
                <a:endParaRPr lang="en-US" sz="2800">
                  <a:latin typeface="+mn-lt"/>
                  <a:ea typeface="+mn-ea"/>
                  <a:cs typeface="+mn-cs"/>
                  <a:sym typeface="+mn-lt"/>
                </a:endParaRPr>
              </a:p>
              <a:p>
                <a:pPr marL="457200" indent="-457200">
                  <a:lnSpc>
                    <a:spcPct val="150000"/>
                  </a:lnSpc>
                  <a:buFont typeface="+mj-lt"/>
                  <a:buAutoNum type="arabicPeriod"/>
                </a:pPr>
                <a:r>
                  <a:rPr lang="en-US" sz="2800">
                    <a:latin typeface="+mn-lt"/>
                    <a:ea typeface="+mn-ea"/>
                    <a:cs typeface="+mn-cs"/>
                    <a:sym typeface="+mn-lt"/>
                  </a:rPr>
                  <a:t>while</a:t>
                </a:r>
                <a:endParaRPr lang="en-US" sz="2800">
                  <a:latin typeface="+mn-lt"/>
                  <a:ea typeface="+mn-ea"/>
                  <a:cs typeface="+mn-cs"/>
                  <a:sym typeface="+mn-lt"/>
                </a:endParaRPr>
              </a:p>
              <a:p>
                <a:pPr marL="457200" indent="-457200">
                  <a:lnSpc>
                    <a:spcPct val="150000"/>
                  </a:lnSpc>
                  <a:buFont typeface="+mj-lt"/>
                  <a:buAutoNum type="arabicPeriod"/>
                </a:pPr>
                <a:r>
                  <a:rPr lang="en-US" sz="2800">
                    <a:latin typeface="+mn-lt"/>
                    <a:ea typeface="+mn-ea"/>
                    <a:cs typeface="+mn-cs"/>
                    <a:sym typeface="+mn-lt"/>
                  </a:rPr>
                  <a:t>even if/ though</a:t>
                </a:r>
                <a:endParaRPr lang="en-US" sz="2800">
                  <a:latin typeface="+mn-lt"/>
                  <a:ea typeface="+mn-ea"/>
                  <a:cs typeface="+mn-cs"/>
                  <a:sym typeface="+mn-lt"/>
                </a:endParaRPr>
              </a:p>
              <a:p>
                <a:pPr marL="457200" indent="-457200">
                  <a:lnSpc>
                    <a:spcPct val="150000"/>
                  </a:lnSpc>
                  <a:buFont typeface="+mj-lt"/>
                  <a:buAutoNum type="arabicPeriod"/>
                </a:pPr>
                <a:r>
                  <a:rPr lang="en-US" sz="2800">
                    <a:latin typeface="+mn-lt"/>
                    <a:ea typeface="+mn-ea"/>
                    <a:cs typeface="+mn-cs"/>
                    <a:sym typeface="+mn-lt"/>
                  </a:rPr>
                  <a:t>whatever</a:t>
                </a:r>
                <a:endParaRPr lang="en-US" sz="2800">
                  <a:latin typeface="+mn-lt"/>
                  <a:ea typeface="+mn-ea"/>
                  <a:cs typeface="+mn-cs"/>
                  <a:sym typeface="+mn-lt"/>
                </a:endParaRPr>
              </a:p>
              <a:p>
                <a:pPr marL="457200" indent="-457200">
                  <a:lnSpc>
                    <a:spcPct val="150000"/>
                  </a:lnSpc>
                  <a:buFont typeface="+mj-lt"/>
                  <a:buAutoNum type="arabicPeriod"/>
                </a:pPr>
                <a:r>
                  <a:rPr lang="en-US" sz="2800">
                    <a:latin typeface="+mn-lt"/>
                    <a:ea typeface="+mn-ea"/>
                    <a:cs typeface="+mn-cs"/>
                    <a:sym typeface="+mn-lt"/>
                  </a:rPr>
                  <a:t>....</a:t>
                </a:r>
                <a:endParaRPr lang="en-US" sz="2800">
                  <a:latin typeface="+mn-lt"/>
                  <a:ea typeface="+mn-ea"/>
                  <a:cs typeface="+mn-cs"/>
                  <a:sym typeface="+mn-lt"/>
                </a:endParaRPr>
              </a:p>
              <a:p>
                <a:pPr marL="342900" indent="-342900">
                  <a:lnSpc>
                    <a:spcPct val="150000"/>
                  </a:lnSpc>
                  <a:buFont typeface="+mj-lt"/>
                  <a:buAutoNum type="arabicPeriod"/>
                </a:pPr>
                <a:endParaRPr lang="zh-CN" altLang="en-US" sz="2800">
                  <a:latin typeface="+mn-lt"/>
                  <a:ea typeface="+mn-ea"/>
                  <a:cs typeface="+mn-cs"/>
                  <a:sym typeface="+mn-lt"/>
                </a:endParaRPr>
              </a:p>
              <a:p>
                <a:pPr marL="342900" indent="-342900">
                  <a:lnSpc>
                    <a:spcPct val="150000"/>
                  </a:lnSpc>
                  <a:buFont typeface="+mj-lt"/>
                  <a:buAutoNum type="arabicPeriod"/>
                </a:pPr>
                <a:endParaRPr lang="zh-CN" altLang="en-US" sz="2800">
                  <a:latin typeface="+mn-lt"/>
                  <a:ea typeface="+mn-ea"/>
                  <a:cs typeface="+mn-cs"/>
                  <a:sym typeface="+mn-lt"/>
                </a:endParaRPr>
              </a:p>
              <a:p>
                <a:pPr marL="342900" indent="-342900">
                  <a:lnSpc>
                    <a:spcPct val="150000"/>
                  </a:lnSpc>
                  <a:buFont typeface="+mj-lt"/>
                  <a:buAutoNum type="arabicPeriod"/>
                </a:pPr>
                <a:endParaRPr lang="zh-CN" altLang="en-US" sz="2800">
                  <a:latin typeface="+mn-lt"/>
                  <a:ea typeface="+mn-ea"/>
                  <a:cs typeface="+mn-cs"/>
                  <a:sym typeface="+mn-lt"/>
                </a:endParaRPr>
              </a:p>
              <a:p>
                <a:pPr marL="342900" indent="-342900">
                  <a:lnSpc>
                    <a:spcPct val="150000"/>
                  </a:lnSpc>
                  <a:buFont typeface="+mj-lt"/>
                  <a:buAutoNum type="arabicPeriod"/>
                </a:pPr>
                <a:endParaRPr lang="zh-CN" altLang="en-US" sz="2800">
                  <a:latin typeface="+mn-lt"/>
                  <a:ea typeface="+mn-ea"/>
                  <a:cs typeface="+mn-cs"/>
                  <a:sym typeface="+mn-lt"/>
                </a:endParaRPr>
              </a:p>
            </p:txBody>
          </p:sp>
          <p:cxnSp>
            <p:nvCxnSpPr>
              <p:cNvPr id="8" name="直接连接符 7"/>
              <p:cNvCxnSpPr/>
              <p:nvPr>
                <p:custDataLst>
                  <p:tags r:id="rId4"/>
                </p:custDataLst>
              </p:nvPr>
            </p:nvCxnSpPr>
            <p:spPr>
              <a:xfrm flipH="1">
                <a:off x="3696888" y="1780800"/>
                <a:ext cx="0" cy="4003616"/>
              </a:xfrm>
              <a:prstGeom prst="line">
                <a:avLst/>
              </a:prstGeom>
              <a:solidFill>
                <a:srgbClr val="FFCC00"/>
              </a:solidFill>
              <a:ln w="3175" cap="flat" cmpd="sng" algn="ctr">
                <a:solidFill>
                  <a:schemeClr val="accent1"/>
                </a:solidFill>
                <a:prstDash val="solid"/>
                <a:round/>
                <a:headEnd type="none" w="med" len="med"/>
                <a:tailEnd type="none" w="med" len="med"/>
              </a:ln>
              <a:effectLst/>
            </p:spPr>
          </p:cxnSp>
          <p:sp>
            <p:nvSpPr>
              <p:cNvPr id="9" name="išľïḋé"/>
              <p:cNvSpPr txBox="1"/>
              <p:nvPr>
                <p:custDataLst>
                  <p:tags r:id="rId5"/>
                </p:custDataLst>
              </p:nvPr>
            </p:nvSpPr>
            <p:spPr>
              <a:xfrm>
                <a:off x="844345" y="3089495"/>
                <a:ext cx="2727473" cy="567791"/>
              </a:xfrm>
              <a:prstGeom prst="rect">
                <a:avLst/>
              </a:prstGeom>
              <a:noFill/>
            </p:spPr>
            <p:txBody>
              <a:bodyPr wrap="square" tIns="90000" rtlCol="0">
                <a:noAutofit/>
              </a:bodyPr>
              <a:lstStyle/>
              <a:p>
                <a:pPr algn="ctr"/>
                <a:r>
                  <a:rPr lang="zh-CN" altLang="tr-TR" sz="3600" b="1">
                    <a:solidFill>
                      <a:srgbClr val="CC3300"/>
                    </a:solidFill>
                    <a:latin typeface="+mj-lt"/>
                    <a:ea typeface="+mj-ea"/>
                    <a:cs typeface="+mj-cs"/>
                    <a:sym typeface="+mn-lt"/>
                  </a:rPr>
                  <a:t>引导</a:t>
                </a:r>
                <a:r>
                  <a:rPr lang="zh-CN" altLang="tr-TR" sz="3600" b="1">
                    <a:solidFill>
                      <a:srgbClr val="CC3300"/>
                    </a:solidFill>
                    <a:highlight>
                      <a:srgbClr val="FFFF00"/>
                    </a:highlight>
                    <a:latin typeface="+mj-lt"/>
                    <a:ea typeface="+mj-ea"/>
                    <a:cs typeface="+mj-cs"/>
                    <a:sym typeface="+mn-lt"/>
                  </a:rPr>
                  <a:t>让步</a:t>
                </a:r>
                <a:r>
                  <a:rPr lang="zh-CN" altLang="tr-TR" sz="3600" b="1">
                    <a:solidFill>
                      <a:srgbClr val="CC3300"/>
                    </a:solidFill>
                    <a:highlight>
                      <a:srgbClr val="FFFF00"/>
                    </a:highlight>
                    <a:latin typeface="+mj-lt"/>
                    <a:ea typeface="+mj-ea"/>
                    <a:cs typeface="+mj-cs"/>
                    <a:sym typeface="+mn-lt"/>
                  </a:rPr>
                  <a:t>状语从句的</a:t>
                </a:r>
                <a:r>
                  <a:rPr lang="zh-CN" altLang="tr-TR" sz="3600" b="1">
                    <a:solidFill>
                      <a:srgbClr val="CC3300"/>
                    </a:solidFill>
                    <a:latin typeface="+mj-lt"/>
                    <a:ea typeface="+mj-ea"/>
                    <a:cs typeface="+mj-cs"/>
                    <a:sym typeface="+mn-lt"/>
                  </a:rPr>
                  <a:t>从属连词</a:t>
                </a:r>
                <a:endParaRPr lang="zh-CN" altLang="tr-TR" sz="3600" b="1">
                  <a:solidFill>
                    <a:srgbClr val="CC3300"/>
                  </a:solidFill>
                  <a:latin typeface="+mj-lt"/>
                  <a:ea typeface="+mj-ea"/>
                  <a:cs typeface="+mj-cs"/>
                  <a:sym typeface="+mn-lt"/>
                </a:endParaRPr>
              </a:p>
            </p:txBody>
          </p:sp>
        </p:grpSp>
        <p:sp>
          <p:nvSpPr>
            <p:cNvPr id="10" name="poetry_91022"/>
            <p:cNvSpPr>
              <a:spLocks noChangeAspect="1"/>
            </p:cNvSpPr>
            <p:nvPr>
              <p:custDataLst>
                <p:tags r:id="rId6"/>
              </p:custDataLst>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accent1"/>
            </a:solidFill>
            <a:ln>
              <a:noFill/>
            </a:ln>
          </p:spPr>
          <p:txBody>
            <a:bodyPr/>
            <a:lstStyle/>
            <a:p>
              <a:endParaRPr lang="zh-CN" altLang="en-US" sz="2400">
                <a:solidFill>
                  <a:srgbClr val="CC3300"/>
                </a:solidFill>
                <a:cs typeface="+mn-ea"/>
                <a:sym typeface="+mn-lt"/>
              </a:endParaRPr>
            </a:p>
          </p:txBody>
        </p:sp>
      </p:grpSp>
    </p:spTree>
    <p:custDataLst>
      <p:tags r:id="rId7"/>
    </p:custData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81" name="标题 1"/>
          <p:cNvSpPr/>
          <p:nvPr>
            <p:ph type="title" idx="4294967295"/>
          </p:nvPr>
        </p:nvSpPr>
        <p:spPr>
          <a:xfrm>
            <a:off x="1529080" y="228600"/>
            <a:ext cx="8761095" cy="990600"/>
          </a:xfrm>
        </p:spPr>
        <p:txBody>
          <a:bodyPr wrap="square" lIns="91440" tIns="45720" rIns="91440" bIns="45720" anchor="ctr" anchorCtr="0"/>
          <a:p>
            <a:r>
              <a:rPr lang="zh-CN" altLang="en-US" sz="3600">
                <a:ea typeface="华文仿宋" panose="02010600040101010101" pitchFamily="-84" charset="-122"/>
              </a:rPr>
              <a:t>让步状语从句连词</a:t>
            </a:r>
            <a:r>
              <a:rPr lang="en-US" altLang="zh-CN" sz="3600">
                <a:ea typeface="华文仿宋" panose="02010600040101010101" pitchFamily="-84" charset="-122"/>
              </a:rPr>
              <a:t>though</a:t>
            </a:r>
            <a:r>
              <a:rPr lang="zh-CN" altLang="en-US" sz="3600">
                <a:ea typeface="华文仿宋" panose="02010600040101010101" pitchFamily="-84" charset="-122"/>
              </a:rPr>
              <a:t>；</a:t>
            </a:r>
            <a:r>
              <a:rPr lang="en-US" altLang="zh-CN" sz="3600">
                <a:ea typeface="华文仿宋" panose="02010600040101010101" pitchFamily="-84" charset="-122"/>
              </a:rPr>
              <a:t>although</a:t>
            </a:r>
            <a:endParaRPr lang="en-US" altLang="zh-CN" sz="3600">
              <a:ea typeface="华文仿宋" panose="02010600040101010101" pitchFamily="-84" charset="-122"/>
            </a:endParaRPr>
          </a:p>
        </p:txBody>
      </p:sp>
      <p:sp>
        <p:nvSpPr>
          <p:cNvPr id="2382" name="内容占位符 2"/>
          <p:cNvSpPr/>
          <p:nvPr>
            <p:ph sz="quarter" idx="1"/>
          </p:nvPr>
        </p:nvSpPr>
        <p:spPr>
          <a:xfrm>
            <a:off x="1243965" y="1466850"/>
            <a:ext cx="9712325"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buClr>
                <a:schemeClr val="accent2"/>
              </a:buClr>
            </a:pPr>
            <a:r>
              <a:rPr lang="en-US" altLang="zh-CN" sz="2700">
                <a:ea typeface="华文仿宋" panose="02010600040101010101" pitchFamily="-84" charset="-122"/>
              </a:rPr>
              <a:t>though, although</a:t>
            </a:r>
            <a:endParaRPr lang="zh-CN" altLang="zh-CN" sz="2700">
              <a:ea typeface="华文仿宋" panose="02010600040101010101" pitchFamily="-84" charset="-122"/>
            </a:endParaRPr>
          </a:p>
          <a:p>
            <a:pPr marL="319405" lvl="0" indent="-319405">
              <a:buClr>
                <a:schemeClr val="accent2"/>
              </a:buClr>
            </a:pPr>
            <a:r>
              <a:rPr lang="en-US" altLang="zh-CN" sz="2700">
                <a:ea typeface="华文仿宋" panose="02010600040101010101" pitchFamily="-84" charset="-122"/>
              </a:rPr>
              <a:t>注意： 当有though, although时，后面的从句</a:t>
            </a:r>
            <a:r>
              <a:rPr lang="en-US" altLang="zh-CN" sz="2700">
                <a:solidFill>
                  <a:srgbClr val="FF0000"/>
                </a:solidFill>
                <a:ea typeface="华文仿宋" panose="02010600040101010101" pitchFamily="-84" charset="-122"/>
              </a:rPr>
              <a:t>不能有but，</a:t>
            </a:r>
            <a:endParaRPr lang="en-US" altLang="zh-CN" sz="2700">
              <a:solidFill>
                <a:srgbClr val="FF0000"/>
              </a:solidFill>
              <a:ea typeface="华文仿宋" panose="02010600040101010101" pitchFamily="-84" charset="-122"/>
            </a:endParaRPr>
          </a:p>
          <a:p>
            <a:pPr marL="319405" lvl="0" indent="-319405">
              <a:buClr>
                <a:schemeClr val="accent2"/>
              </a:buClr>
            </a:pPr>
            <a:r>
              <a:rPr lang="en-US" altLang="zh-CN" sz="2700">
                <a:solidFill>
                  <a:srgbClr val="FF0000"/>
                </a:solidFill>
                <a:ea typeface="华文仿宋" panose="02010600040101010101" pitchFamily="-84" charset="-122"/>
              </a:rPr>
              <a:t>但是 though 和yet可连用</a:t>
            </a:r>
            <a:r>
              <a:rPr lang="zh-CN" altLang="zh-CN" sz="2700">
                <a:solidFill>
                  <a:srgbClr val="FF0000"/>
                </a:solidFill>
                <a:ea typeface="华文仿宋" panose="02010600040101010101" pitchFamily="-84" charset="-122"/>
              </a:rPr>
              <a:t>；</a:t>
            </a:r>
            <a:r>
              <a:rPr lang="en-US" altLang="zh-CN" sz="2700">
                <a:solidFill>
                  <a:srgbClr val="FF0000"/>
                </a:solidFill>
                <a:ea typeface="华文仿宋" panose="02010600040101010101" pitchFamily="-84" charset="-122"/>
              </a:rPr>
              <a:t>although 可以和still 连用。</a:t>
            </a:r>
            <a:endParaRPr lang="en-US" altLang="zh-CN" sz="2700">
              <a:solidFill>
                <a:srgbClr val="FF0000"/>
              </a:solidFill>
              <a:ea typeface="华文仿宋" panose="02010600040101010101" pitchFamily="-84" charset="-122"/>
            </a:endParaRPr>
          </a:p>
          <a:p>
            <a:pPr marL="319405" lvl="0" indent="-319405">
              <a:buClr>
                <a:schemeClr val="accent2"/>
              </a:buClr>
            </a:pPr>
            <a:endParaRPr lang="zh-CN" altLang="zh-CN" sz="2700">
              <a:solidFill>
                <a:srgbClr val="FF0000"/>
              </a:solidFill>
              <a:ea typeface="华文仿宋" panose="02010600040101010101" pitchFamily="-84" charset="-122"/>
            </a:endParaRPr>
          </a:p>
          <a:p>
            <a:pPr marL="319405" lvl="0" indent="-319405">
              <a:buClr>
                <a:schemeClr val="accent2"/>
              </a:buClr>
            </a:pPr>
            <a:r>
              <a:rPr lang="en-US" altLang="zh-CN" sz="2700">
                <a:solidFill>
                  <a:srgbClr val="FF0000"/>
                </a:solidFill>
                <a:ea typeface="华文仿宋" panose="02010600040101010101" pitchFamily="-84" charset="-122"/>
              </a:rPr>
              <a:t>Although </a:t>
            </a:r>
            <a:r>
              <a:rPr lang="en-US" altLang="zh-CN" sz="2700">
                <a:ea typeface="华文仿宋" panose="02010600040101010101" pitchFamily="-84" charset="-122"/>
              </a:rPr>
              <a:t>it's raining, they are </a:t>
            </a:r>
            <a:r>
              <a:rPr lang="en-US" altLang="zh-CN" sz="2700" u="sng">
                <a:ea typeface="华文仿宋" panose="02010600040101010101" pitchFamily="-84" charset="-122"/>
              </a:rPr>
              <a:t>still</a:t>
            </a:r>
            <a:r>
              <a:rPr lang="en-US" altLang="zh-CN" sz="2700">
                <a:ea typeface="华文仿宋" panose="02010600040101010101" pitchFamily="-84" charset="-122"/>
              </a:rPr>
              <a:t> working in the field.</a:t>
            </a:r>
            <a:endParaRPr lang="zh-CN" altLang="zh-CN" sz="2700">
              <a:ea typeface="华文仿宋" panose="02010600040101010101" pitchFamily="-84" charset="-122"/>
            </a:endParaRPr>
          </a:p>
          <a:p>
            <a:pPr marL="319405" lvl="0" indent="-319405">
              <a:buClr>
                <a:schemeClr val="accent2"/>
              </a:buClr>
            </a:pPr>
            <a:r>
              <a:rPr lang="en-US" altLang="zh-CN" sz="2700">
                <a:ea typeface="华文仿宋" panose="02010600040101010101" pitchFamily="-84" charset="-122"/>
              </a:rPr>
              <a:t>He is very old, </a:t>
            </a:r>
            <a:r>
              <a:rPr lang="en-US" altLang="zh-CN" sz="2700">
                <a:solidFill>
                  <a:srgbClr val="FF0000"/>
                </a:solidFill>
                <a:ea typeface="华文仿宋" panose="02010600040101010101" pitchFamily="-84" charset="-122"/>
              </a:rPr>
              <a:t>but</a:t>
            </a:r>
            <a:r>
              <a:rPr lang="en-US" altLang="zh-CN" sz="2700">
                <a:ea typeface="华文仿宋" panose="02010600040101010101" pitchFamily="-84" charset="-122"/>
              </a:rPr>
              <a:t> he still works very hard.</a:t>
            </a:r>
            <a:endParaRPr lang="zh-CN" altLang="zh-CN" sz="2700">
              <a:ea typeface="华文仿宋" panose="02010600040101010101" pitchFamily="-84" charset="-122"/>
            </a:endParaRPr>
          </a:p>
          <a:p>
            <a:pPr marL="319405" lvl="0" indent="-319405">
              <a:buClr>
                <a:schemeClr val="accent2"/>
              </a:buClr>
            </a:pPr>
            <a:r>
              <a:rPr lang="en-US" altLang="zh-CN" sz="2700">
                <a:ea typeface="华文仿宋" panose="02010600040101010101" pitchFamily="-84" charset="-122"/>
              </a:rPr>
              <a:t>For most big fire survivors, </a:t>
            </a:r>
            <a:r>
              <a:rPr lang="en-US" altLang="zh-CN" sz="2700">
                <a:solidFill>
                  <a:srgbClr val="FF0000"/>
                </a:solidFill>
                <a:ea typeface="华文仿宋" panose="02010600040101010101" pitchFamily="-84" charset="-122"/>
              </a:rPr>
              <a:t>though</a:t>
            </a:r>
            <a:r>
              <a:rPr lang="en-US" altLang="zh-CN" sz="2700">
                <a:ea typeface="华文仿宋" panose="02010600040101010101" pitchFamily="-84" charset="-122"/>
              </a:rPr>
              <a:t> the sore may be healed, </a:t>
            </a:r>
            <a:r>
              <a:rPr lang="en-US" altLang="zh-CN" sz="2700">
                <a:solidFill>
                  <a:srgbClr val="FF0000"/>
                </a:solidFill>
                <a:ea typeface="华文仿宋" panose="02010600040101010101" pitchFamily="-84" charset="-122"/>
              </a:rPr>
              <a:t>yet</a:t>
            </a:r>
            <a:r>
              <a:rPr lang="en-US" altLang="zh-CN" sz="2700">
                <a:ea typeface="华文仿宋" panose="02010600040101010101" pitchFamily="-84" charset="-122"/>
              </a:rPr>
              <a:t> a scar may remain.</a:t>
            </a:r>
            <a:endParaRPr lang="zh-CN" altLang="zh-CN" sz="2700">
              <a:ea typeface="华文仿宋" panose="02010600040101010101" pitchFamily="-84" charset="-122"/>
            </a:endParaRPr>
          </a:p>
          <a:p>
            <a:pPr marL="319405" lvl="0" indent="-319405">
              <a:buClr>
                <a:schemeClr val="accent2"/>
              </a:buClr>
            </a:pPr>
            <a:endParaRPr lang="zh-CN" altLang="en-US" sz="27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8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8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8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8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8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85" name="标题 1"/>
          <p:cNvSpPr/>
          <p:nvPr>
            <p:ph type="title" idx="4294967295"/>
          </p:nvPr>
        </p:nvSpPr>
        <p:spPr>
          <a:xfrm>
            <a:off x="2136775" y="228600"/>
            <a:ext cx="8153400" cy="990600"/>
          </a:xfrm>
        </p:spPr>
        <p:txBody>
          <a:bodyPr wrap="square" lIns="91440" tIns="45720" rIns="91440" bIns="45720" anchor="ctr" anchorCtr="0"/>
          <a:p>
            <a:r>
              <a:rPr lang="zh-CN" altLang="en-US" sz="3200">
                <a:ea typeface="华文仿宋" panose="02010600040101010101" pitchFamily="-84" charset="-122"/>
              </a:rPr>
              <a:t>让步状语从句连词</a:t>
            </a:r>
            <a:r>
              <a:rPr lang="en-US" altLang="zh-CN" sz="3200">
                <a:ea typeface="华文仿宋" panose="02010600040101010101" pitchFamily="-84" charset="-122"/>
              </a:rPr>
              <a:t>though</a:t>
            </a:r>
            <a:r>
              <a:rPr lang="zh-CN" altLang="en-US" sz="3200">
                <a:ea typeface="华文仿宋" panose="02010600040101010101" pitchFamily="-84" charset="-122"/>
              </a:rPr>
              <a:t>；</a:t>
            </a:r>
            <a:r>
              <a:rPr lang="en-US" altLang="zh-CN" sz="3200">
                <a:ea typeface="华文仿宋" panose="02010600040101010101" pitchFamily="-84" charset="-122"/>
              </a:rPr>
              <a:t>although</a:t>
            </a:r>
            <a:endParaRPr lang="en-US" altLang="zh-CN" sz="3200">
              <a:ea typeface="华文仿宋" panose="02010600040101010101" pitchFamily="-84" charset="-122"/>
            </a:endParaRPr>
          </a:p>
        </p:txBody>
      </p:sp>
      <p:sp>
        <p:nvSpPr>
          <p:cNvPr id="2386" name="内容占位符 2"/>
          <p:cNvSpPr/>
          <p:nvPr>
            <p:ph sz="quarter" idx="1"/>
          </p:nvPr>
        </p:nvSpPr>
        <p:spPr>
          <a:xfrm>
            <a:off x="1414780" y="1504950"/>
            <a:ext cx="8875395"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lnSpc>
                <a:spcPct val="90000"/>
              </a:lnSpc>
              <a:buClr>
                <a:schemeClr val="accent2"/>
              </a:buClr>
            </a:pPr>
            <a:r>
              <a:rPr lang="en-US" altLang="zh-CN" sz="2700">
                <a:ea typeface="华文仿宋" panose="02010600040101010101" pitchFamily="-84" charset="-122"/>
              </a:rPr>
              <a:t>1.	___ she is young, she knows quite a lot.</a:t>
            </a:r>
            <a:endParaRPr lang="zh-CN" altLang="zh-CN" sz="2700">
              <a:ea typeface="华文仿宋" panose="02010600040101010101" pitchFamily="-84" charset="-122"/>
            </a:endParaRPr>
          </a:p>
          <a:p>
            <a:pPr marL="319405" lvl="0" indent="-319405">
              <a:lnSpc>
                <a:spcPct val="90000"/>
              </a:lnSpc>
              <a:buClr>
                <a:schemeClr val="accent2"/>
              </a:buClr>
            </a:pPr>
            <a:r>
              <a:rPr lang="en-US" altLang="zh-CN" sz="2700">
                <a:ea typeface="华文仿宋" panose="02010600040101010101" pitchFamily="-84" charset="-122"/>
              </a:rPr>
              <a:t>	A. When	B. However	C. Although	D. Unless</a:t>
            </a:r>
            <a:endParaRPr lang="en-US" altLang="zh-CN" sz="2700">
              <a:ea typeface="华文仿宋" panose="02010600040101010101" pitchFamily="-84" charset="-122"/>
            </a:endParaRPr>
          </a:p>
          <a:p>
            <a:pPr marL="319405" lvl="0" indent="-319405">
              <a:lnSpc>
                <a:spcPct val="90000"/>
              </a:lnSpc>
              <a:buClr>
                <a:schemeClr val="accent2"/>
              </a:buClr>
            </a:pPr>
            <a:endParaRPr lang="zh-CN" altLang="zh-CN" sz="2700">
              <a:ea typeface="华文仿宋" panose="02010600040101010101" pitchFamily="-84" charset="-122"/>
            </a:endParaRPr>
          </a:p>
          <a:p>
            <a:pPr marL="319405" lvl="0" indent="-319405">
              <a:lnSpc>
                <a:spcPct val="90000"/>
              </a:lnSpc>
              <a:buClr>
                <a:schemeClr val="accent2"/>
              </a:buClr>
            </a:pPr>
            <a:r>
              <a:rPr lang="en-US" altLang="zh-CN" sz="2700">
                <a:ea typeface="华文仿宋" panose="02010600040101010101" pitchFamily="-84" charset="-122"/>
              </a:rPr>
              <a:t>2.	He didn’t know anyone at the party, ____ he had a very good time.</a:t>
            </a:r>
            <a:endParaRPr lang="zh-CN" altLang="zh-CN" sz="2700">
              <a:ea typeface="华文仿宋" panose="02010600040101010101" pitchFamily="-84" charset="-122"/>
            </a:endParaRPr>
          </a:p>
          <a:p>
            <a:pPr marL="319405" lvl="0" indent="-319405">
              <a:lnSpc>
                <a:spcPct val="90000"/>
              </a:lnSpc>
              <a:buClr>
                <a:schemeClr val="accent2"/>
              </a:buClr>
            </a:pPr>
            <a:r>
              <a:rPr lang="en-US" altLang="zh-CN" sz="2700">
                <a:ea typeface="华文仿宋" panose="02010600040101010101" pitchFamily="-84" charset="-122"/>
              </a:rPr>
              <a:t>	A. because	B. when	C. if	D. but</a:t>
            </a:r>
            <a:endParaRPr lang="zh-CN" altLang="zh-CN" sz="2700">
              <a:ea typeface="华文仿宋" panose="02010600040101010101" pitchFamily="-84" charset="-122"/>
            </a:endParaRPr>
          </a:p>
          <a:p>
            <a:pPr marL="319405" lvl="0" indent="-319405">
              <a:lnSpc>
                <a:spcPct val="90000"/>
              </a:lnSpc>
              <a:buClr>
                <a:schemeClr val="accent2"/>
              </a:buClr>
            </a:pPr>
            <a:r>
              <a:rPr lang="en-US" altLang="zh-CN" sz="2700">
                <a:ea typeface="华文仿宋" panose="02010600040101010101" pitchFamily="-84" charset="-122"/>
              </a:rPr>
              <a:t> </a:t>
            </a:r>
            <a:endParaRPr lang="zh-CN" altLang="zh-CN" sz="2700">
              <a:ea typeface="华文仿宋" panose="02010600040101010101" pitchFamily="-84" charset="-122"/>
            </a:endParaRPr>
          </a:p>
          <a:p>
            <a:pPr marL="319405" lvl="0" indent="-319405">
              <a:lnSpc>
                <a:spcPct val="90000"/>
              </a:lnSpc>
              <a:buClr>
                <a:schemeClr val="accent2"/>
              </a:buClr>
            </a:pPr>
            <a:r>
              <a:rPr lang="en-US" altLang="zh-CN" sz="2700">
                <a:ea typeface="华文仿宋" panose="02010600040101010101" pitchFamily="-84" charset="-122"/>
              </a:rPr>
              <a:t>3. _______ Thanksgiving Day is a western festival, it’s still a chance for us to thank our parents.</a:t>
            </a:r>
            <a:endParaRPr lang="zh-CN" altLang="zh-CN" sz="2700">
              <a:ea typeface="华文仿宋" panose="02010600040101010101" pitchFamily="-84" charset="-122"/>
            </a:endParaRPr>
          </a:p>
          <a:p>
            <a:pPr marL="319405" lvl="0" indent="-319405">
              <a:lnSpc>
                <a:spcPct val="90000"/>
              </a:lnSpc>
              <a:buClr>
                <a:schemeClr val="accent2"/>
              </a:buClr>
            </a:pPr>
            <a:r>
              <a:rPr lang="en-US" altLang="zh-CN" sz="2700">
                <a:ea typeface="华文仿宋" panose="02010600040101010101" pitchFamily="-84" charset="-122"/>
              </a:rPr>
              <a:t>	A. Although	B. If	C. When	D. Because</a:t>
            </a:r>
            <a:endParaRPr lang="zh-CN" altLang="zh-CN" sz="2700">
              <a:ea typeface="华文仿宋" panose="02010600040101010101" pitchFamily="-84" charset="-122"/>
            </a:endParaRPr>
          </a:p>
          <a:p>
            <a:pPr marL="319405" lvl="0" indent="-319405">
              <a:lnSpc>
                <a:spcPct val="90000"/>
              </a:lnSpc>
              <a:buClr>
                <a:schemeClr val="accent2"/>
              </a:buClr>
            </a:pPr>
            <a:endParaRPr lang="zh-CN" altLang="en-US" sz="2700">
              <a:ea typeface="华文仿宋" panose="02010600040101010101" pitchFamily="-84" charset="-122"/>
            </a:endParaRPr>
          </a:p>
        </p:txBody>
      </p:sp>
      <p:sp>
        <p:nvSpPr>
          <p:cNvPr id="2" name="椭圆 1"/>
          <p:cNvSpPr/>
          <p:nvPr/>
        </p:nvSpPr>
        <p:spPr>
          <a:xfrm>
            <a:off x="5991225" y="1925955"/>
            <a:ext cx="399415" cy="437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6898005" y="3707765"/>
            <a:ext cx="399415" cy="437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2345690" y="5563235"/>
            <a:ext cx="399415" cy="437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ldLvl="0" animBg="1"/>
      <p:bldP spid="4"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标题 78849" descr="7b0a202020202262756c6c6574223a20227b5c2263617465676f727949645c223a31303030352c5c2274656d706c61746549645c223a32303233313436377d220a7d0a"/>
          <p:cNvSpPr>
            <a:spLocks noGrp="1"/>
          </p:cNvSpPr>
          <p:nvPr>
            <p:ph type="title"/>
          </p:nvPr>
        </p:nvSpPr>
        <p:spPr/>
        <p:txBody>
          <a:bodyPr anchor="ctr" anchorCtr="0"/>
          <a:p>
            <a:pPr indent="0"/>
            <a:r>
              <a:rPr dirty="0"/>
              <a:t>动词不定式（短语）作状语</a:t>
            </a:r>
            <a:endParaRPr dirty="0"/>
          </a:p>
        </p:txBody>
      </p:sp>
      <p:sp>
        <p:nvSpPr>
          <p:cNvPr id="78851" name="文本占位符 78850"/>
          <p:cNvSpPr>
            <a:spLocks noGrp="1"/>
          </p:cNvSpPr>
          <p:nvPr>
            <p:ph type="body" idx="1"/>
          </p:nvPr>
        </p:nvSpPr>
        <p:spPr>
          <a:xfrm>
            <a:off x="669925" y="1519555"/>
            <a:ext cx="10852150" cy="4821555"/>
          </a:xfrm>
        </p:spPr>
        <p:txBody>
          <a:bodyPr/>
          <a:p>
            <a:pPr>
              <a:buFont typeface="Arial" panose="020B0604020202020204" pitchFamily="34" charset="0"/>
              <a:buChar char="•"/>
            </a:pPr>
            <a:r>
              <a:rPr lang="en-US" altLang="zh-CN" sz="2400" dirty="0">
                <a:effectLst>
                  <a:outerShdw blurRad="38100" dist="19050" dir="2700000" algn="tl" rotWithShape="0">
                    <a:schemeClr val="dk1">
                      <a:alpha val="40000"/>
                    </a:schemeClr>
                  </a:outerShdw>
                </a:effectLst>
              </a:rPr>
              <a:t>We are very happy </a:t>
            </a:r>
            <a:r>
              <a:rPr lang="en-US" altLang="zh-CN" sz="2400" b="1" dirty="0">
                <a:effectLst>
                  <a:outerShdw blurRad="38100" dist="19050" dir="2700000" algn="tl" rotWithShape="0">
                    <a:schemeClr val="dk1">
                      <a:alpha val="40000"/>
                    </a:schemeClr>
                  </a:outerShdw>
                </a:effectLst>
              </a:rPr>
              <a:t>to cooperate with you in the project</a:t>
            </a:r>
            <a:r>
              <a:rPr lang="en-US" altLang="zh-CN" sz="2400" dirty="0">
                <a:effectLst>
                  <a:outerShdw blurRad="38100" dist="19050" dir="2700000" algn="tl" rotWithShape="0">
                    <a:schemeClr val="dk1">
                      <a:alpha val="40000"/>
                    </a:schemeClr>
                  </a:outerShdw>
                </a:effectLst>
              </a:rPr>
              <a:t>. </a:t>
            </a:r>
            <a:r>
              <a:rPr sz="2400" dirty="0">
                <a:effectLst>
                  <a:outerShdw blurRad="38100" dist="19050" dir="2700000" algn="tl" rotWithShape="0">
                    <a:schemeClr val="dk1">
                      <a:alpha val="40000"/>
                    </a:schemeClr>
                  </a:outerShdw>
                </a:effectLst>
              </a:rPr>
              <a:t>在此项目中与你们合作，我们非常高兴</a:t>
            </a:r>
            <a:r>
              <a:rPr lang="en-US" altLang="zh-CN" sz="2400" dirty="0">
                <a:effectLst>
                  <a:outerShdw blurRad="38100" dist="19050" dir="2700000" algn="tl" rotWithShape="0">
                    <a:schemeClr val="dk1">
                      <a:alpha val="40000"/>
                    </a:schemeClr>
                  </a:outerShdw>
                </a:effectLst>
              </a:rPr>
              <a:t>。</a:t>
            </a:r>
            <a:r>
              <a:rPr sz="2400" dirty="0">
                <a:effectLst>
                  <a:outerShdw blurRad="38100" dist="19050" dir="2700000" algn="tl" rotWithShape="0">
                    <a:schemeClr val="dk1">
                      <a:alpha val="40000"/>
                    </a:schemeClr>
                  </a:outerShdw>
                </a:effectLst>
              </a:rPr>
              <a:t>（原因）</a:t>
            </a:r>
            <a:endParaRPr lang="en-US" altLang="zh-CN" sz="2400" dirty="0">
              <a:effectLst>
                <a:outerShdw blurRad="38100" dist="19050" dir="2700000" algn="tl" rotWithShape="0">
                  <a:schemeClr val="dk1">
                    <a:alpha val="40000"/>
                  </a:schemeClr>
                </a:outerShdw>
              </a:effectLst>
            </a:endParaRPr>
          </a:p>
          <a:p>
            <a:pPr>
              <a:buFont typeface="Arial" panose="020B0604020202020204" pitchFamily="34" charset="0"/>
              <a:buChar char="•"/>
            </a:pPr>
            <a:r>
              <a:rPr lang="en-US" altLang="zh-CN" sz="2400" dirty="0">
                <a:effectLst>
                  <a:outerShdw blurRad="38100" dist="19050" dir="2700000" algn="tl" rotWithShape="0">
                    <a:schemeClr val="dk1">
                      <a:alpha val="40000"/>
                    </a:schemeClr>
                  </a:outerShdw>
                </a:effectLst>
              </a:rPr>
              <a:t>When he heard the news, he was too angry </a:t>
            </a:r>
            <a:r>
              <a:rPr lang="en-US" altLang="zh-CN" sz="2400" b="1" dirty="0">
                <a:effectLst>
                  <a:outerShdw blurRad="38100" dist="19050" dir="2700000" algn="tl" rotWithShape="0">
                    <a:schemeClr val="dk1">
                      <a:alpha val="40000"/>
                    </a:schemeClr>
                  </a:outerShdw>
                </a:effectLst>
              </a:rPr>
              <a:t>to say a word</a:t>
            </a:r>
            <a:r>
              <a:rPr lang="en-US" altLang="zh-CN" sz="2400" dirty="0">
                <a:effectLst>
                  <a:outerShdw blurRad="38100" dist="19050" dir="2700000" algn="tl" rotWithShape="0">
                    <a:schemeClr val="dk1">
                      <a:alpha val="40000"/>
                    </a:schemeClr>
                  </a:outerShdw>
                </a:effectLst>
              </a:rPr>
              <a:t>. </a:t>
            </a:r>
            <a:r>
              <a:rPr sz="2400" dirty="0">
                <a:effectLst>
                  <a:outerShdw blurRad="38100" dist="19050" dir="2700000" algn="tl" rotWithShape="0">
                    <a:schemeClr val="dk1">
                      <a:alpha val="40000"/>
                    </a:schemeClr>
                  </a:outerShdw>
                </a:effectLst>
              </a:rPr>
              <a:t>当他听到这个消息的时候，他太过生气，以至于说不出一句话</a:t>
            </a:r>
            <a:r>
              <a:rPr lang="en-US" altLang="zh-CN" sz="2400" dirty="0">
                <a:effectLst>
                  <a:outerShdw blurRad="38100" dist="19050" dir="2700000" algn="tl" rotWithShape="0">
                    <a:schemeClr val="dk1">
                      <a:alpha val="40000"/>
                    </a:schemeClr>
                  </a:outerShdw>
                </a:effectLst>
              </a:rPr>
              <a:t>。</a:t>
            </a:r>
            <a:r>
              <a:rPr sz="2400" dirty="0">
                <a:effectLst>
                  <a:outerShdw blurRad="38100" dist="19050" dir="2700000" algn="tl" rotWithShape="0">
                    <a:schemeClr val="dk1">
                      <a:alpha val="40000"/>
                    </a:schemeClr>
                  </a:outerShdw>
                </a:effectLst>
              </a:rPr>
              <a:t>（结果）</a:t>
            </a:r>
            <a:endParaRPr lang="en-US" altLang="zh-CN" sz="2400" dirty="0">
              <a:effectLst>
                <a:outerShdw blurRad="38100" dist="19050" dir="2700000" algn="tl" rotWithShape="0">
                  <a:schemeClr val="dk1">
                    <a:alpha val="40000"/>
                  </a:schemeClr>
                </a:outerShdw>
              </a:effectLst>
            </a:endParaRPr>
          </a:p>
          <a:p>
            <a:pPr>
              <a:buFont typeface="Arial" panose="020B0604020202020204" pitchFamily="34" charset="0"/>
              <a:buChar char="•"/>
            </a:pPr>
            <a:r>
              <a:rPr lang="en-US" altLang="zh-CN" sz="2400" dirty="0">
                <a:effectLst>
                  <a:outerShdw blurRad="38100" dist="19050" dir="2700000" algn="tl" rotWithShape="0">
                    <a:schemeClr val="dk1">
                      <a:alpha val="40000"/>
                    </a:schemeClr>
                  </a:outerShdw>
                </a:effectLst>
              </a:rPr>
              <a:t>We live </a:t>
            </a:r>
            <a:r>
              <a:rPr lang="en-US" altLang="zh-CN" sz="2400" b="1" dirty="0">
                <a:effectLst>
                  <a:outerShdw blurRad="38100" dist="19050" dir="2700000" algn="tl" rotWithShape="0">
                    <a:schemeClr val="dk1">
                      <a:alpha val="40000"/>
                    </a:schemeClr>
                  </a:outerShdw>
                </a:effectLst>
              </a:rPr>
              <a:t>to serve the people heart and soul</a:t>
            </a:r>
            <a:r>
              <a:rPr lang="en-US" altLang="zh-CN" sz="2400" dirty="0">
                <a:effectLst>
                  <a:outerShdw blurRad="38100" dist="19050" dir="2700000" algn="tl" rotWithShape="0">
                    <a:schemeClr val="dk1">
                      <a:alpha val="40000"/>
                    </a:schemeClr>
                  </a:outerShdw>
                </a:effectLst>
              </a:rPr>
              <a:t>. 我们活着是为了全心全意为人民服务。</a:t>
            </a:r>
            <a:r>
              <a:rPr sz="2400" dirty="0">
                <a:effectLst>
                  <a:outerShdw blurRad="38100" dist="19050" dir="2700000" algn="tl" rotWithShape="0">
                    <a:schemeClr val="dk1">
                      <a:alpha val="40000"/>
                    </a:schemeClr>
                  </a:outerShdw>
                </a:effectLst>
              </a:rPr>
              <a:t>（目的）</a:t>
            </a:r>
            <a:endParaRPr sz="2400" dirty="0">
              <a:effectLst>
                <a:outerShdw blurRad="38100" dist="19050" dir="2700000" algn="tl" rotWithShape="0">
                  <a:schemeClr val="dk1">
                    <a:alpha val="40000"/>
                  </a:schemeClr>
                </a:outerShdw>
              </a:effectLst>
            </a:endParaRPr>
          </a:p>
        </p:txBody>
      </p:sp>
      <p:pic>
        <p:nvPicPr>
          <p:cNvPr id="2" name="图片 1" descr="32303139393334383b32303230303931303bc0b6b5d7b0d7c9abbcfdcdb7"/>
          <p:cNvPicPr>
            <a:picLocks noChangeAspect="1"/>
          </p:cNvPicPr>
          <p:nvPr/>
        </p:nvPicPr>
        <p:blipFill>
          <a:blip r:embed="rId1"/>
          <a:stretch>
            <a:fillRect/>
          </a:stretch>
        </p:blipFill>
        <p:spPr>
          <a:xfrm>
            <a:off x="186690" y="422275"/>
            <a:ext cx="483235" cy="4832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78850"/>
                                        </p:tgtEl>
                                        <p:attrNameLst>
                                          <p:attrName>style.visibility</p:attrName>
                                        </p:attrNameLst>
                                      </p:cBhvr>
                                      <p:to>
                                        <p:strVal val="visible"/>
                                      </p:to>
                                    </p:set>
                                    <p:anim calcmode="lin" valueType="num">
                                      <p:cBhvr additive="base">
                                        <p:cTn id="11" dur="500"/>
                                        <p:tgtEl>
                                          <p:spTgt spid="78850"/>
                                        </p:tgtEl>
                                        <p:attrNameLst>
                                          <p:attrName>ppt_y</p:attrName>
                                        </p:attrNameLst>
                                      </p:cBhvr>
                                      <p:tavLst>
                                        <p:tav tm="0">
                                          <p:val>
                                            <p:strVal val="#ppt_y+#ppt_h*1.125000"/>
                                          </p:val>
                                        </p:tav>
                                        <p:tav tm="100000">
                                          <p:val>
                                            <p:strVal val="#ppt_y"/>
                                          </p:val>
                                        </p:tav>
                                      </p:tavLst>
                                    </p:anim>
                                    <p:animEffect transition="in" filter="wipe(up)">
                                      <p:cBhvr>
                                        <p:cTn id="12" dur="500"/>
                                        <p:tgtEl>
                                          <p:spTgt spid="7885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78851">
                                            <p:txEl>
                                              <p:pRg st="0" end="0"/>
                                            </p:txEl>
                                          </p:spTgt>
                                        </p:tgtEl>
                                        <p:attrNameLst>
                                          <p:attrName>style.visibility</p:attrName>
                                        </p:attrNameLst>
                                      </p:cBhvr>
                                      <p:to>
                                        <p:strVal val="visible"/>
                                      </p:to>
                                    </p:set>
                                    <p:anim calcmode="lin" valueType="num">
                                      <p:cBhvr additive="base">
                                        <p:cTn id="17" dur="500"/>
                                        <p:tgtEl>
                                          <p:spTgt spid="78851">
                                            <p:txEl>
                                              <p:pRg st="0" end="0"/>
                                            </p:txEl>
                                          </p:spTgt>
                                        </p:tgtEl>
                                        <p:attrNameLst>
                                          <p:attrName>ppt_y</p:attrName>
                                        </p:attrNameLst>
                                      </p:cBhvr>
                                      <p:tavLst>
                                        <p:tav tm="0">
                                          <p:val>
                                            <p:strVal val="#ppt_y+#ppt_h*1.125000"/>
                                          </p:val>
                                        </p:tav>
                                        <p:tav tm="100000">
                                          <p:val>
                                            <p:strVal val="#ppt_y"/>
                                          </p:val>
                                        </p:tav>
                                      </p:tavLst>
                                    </p:anim>
                                    <p:animEffect transition="in" filter="wipe(up)">
                                      <p:cBhvr>
                                        <p:cTn id="18" dur="500"/>
                                        <p:tgtEl>
                                          <p:spTgt spid="78851">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78851">
                                            <p:txEl>
                                              <p:pRg st="1" end="1"/>
                                            </p:txEl>
                                          </p:spTgt>
                                        </p:tgtEl>
                                        <p:attrNameLst>
                                          <p:attrName>style.visibility</p:attrName>
                                        </p:attrNameLst>
                                      </p:cBhvr>
                                      <p:to>
                                        <p:strVal val="visible"/>
                                      </p:to>
                                    </p:set>
                                    <p:anim calcmode="lin" valueType="num">
                                      <p:cBhvr additive="base">
                                        <p:cTn id="23" dur="500"/>
                                        <p:tgtEl>
                                          <p:spTgt spid="78851">
                                            <p:txEl>
                                              <p:pRg st="1" end="1"/>
                                            </p:txEl>
                                          </p:spTgt>
                                        </p:tgtEl>
                                        <p:attrNameLst>
                                          <p:attrName>ppt_y</p:attrName>
                                        </p:attrNameLst>
                                      </p:cBhvr>
                                      <p:tavLst>
                                        <p:tav tm="0">
                                          <p:val>
                                            <p:strVal val="#ppt_y+#ppt_h*1.125000"/>
                                          </p:val>
                                        </p:tav>
                                        <p:tav tm="100000">
                                          <p:val>
                                            <p:strVal val="#ppt_y"/>
                                          </p:val>
                                        </p:tav>
                                      </p:tavLst>
                                    </p:anim>
                                    <p:animEffect transition="in" filter="wipe(up)">
                                      <p:cBhvr>
                                        <p:cTn id="24" dur="500"/>
                                        <p:tgtEl>
                                          <p:spTgt spid="78851">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78851">
                                            <p:txEl>
                                              <p:pRg st="2" end="2"/>
                                            </p:txEl>
                                          </p:spTgt>
                                        </p:tgtEl>
                                        <p:attrNameLst>
                                          <p:attrName>style.visibility</p:attrName>
                                        </p:attrNameLst>
                                      </p:cBhvr>
                                      <p:to>
                                        <p:strVal val="visible"/>
                                      </p:to>
                                    </p:set>
                                    <p:anim calcmode="lin" valueType="num">
                                      <p:cBhvr additive="base">
                                        <p:cTn id="29" dur="500"/>
                                        <p:tgtEl>
                                          <p:spTgt spid="78851">
                                            <p:txEl>
                                              <p:pRg st="2" end="2"/>
                                            </p:txEl>
                                          </p:spTgt>
                                        </p:tgtEl>
                                        <p:attrNameLst>
                                          <p:attrName>ppt_y</p:attrName>
                                        </p:attrNameLst>
                                      </p:cBhvr>
                                      <p:tavLst>
                                        <p:tav tm="0">
                                          <p:val>
                                            <p:strVal val="#ppt_y+#ppt_h*1.125000"/>
                                          </p:val>
                                        </p:tav>
                                        <p:tav tm="100000">
                                          <p:val>
                                            <p:strVal val="#ppt_y"/>
                                          </p:val>
                                        </p:tav>
                                      </p:tavLst>
                                    </p:anim>
                                    <p:animEffect transition="in" filter="wipe(up)">
                                      <p:cBhvr>
                                        <p:cTn id="30" dur="500"/>
                                        <p:tgtEl>
                                          <p:spTgt spid="788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89" name="标题 1"/>
          <p:cNvSpPr/>
          <p:nvPr>
            <p:ph type="title" idx="4294967295"/>
          </p:nvPr>
        </p:nvSpPr>
        <p:spPr>
          <a:xfrm>
            <a:off x="2136775" y="228600"/>
            <a:ext cx="8153400" cy="990600"/>
          </a:xfrm>
        </p:spPr>
        <p:txBody>
          <a:bodyPr wrap="square" lIns="91440" tIns="45720" rIns="91440" bIns="45720" anchor="ctr" anchorCtr="0"/>
          <a:p>
            <a:r>
              <a:rPr lang="zh-CN" altLang="en-US" sz="3200">
                <a:ea typeface="华文仿宋" panose="02010600040101010101" pitchFamily="-84" charset="-122"/>
              </a:rPr>
              <a:t>让步状从连词</a:t>
            </a:r>
            <a:r>
              <a:rPr lang="en-US" altLang="zh-CN" sz="3200">
                <a:ea typeface="华文仿宋" panose="02010600040101010101" pitchFamily="-84" charset="-122"/>
              </a:rPr>
              <a:t>even if</a:t>
            </a:r>
            <a:r>
              <a:rPr lang="zh-CN" altLang="en-US" sz="3200">
                <a:ea typeface="华文仿宋" panose="02010600040101010101" pitchFamily="-84" charset="-122"/>
              </a:rPr>
              <a:t>；</a:t>
            </a:r>
            <a:r>
              <a:rPr lang="en-US" altLang="zh-CN" sz="3200">
                <a:ea typeface="华文仿宋" panose="02010600040101010101" pitchFamily="-84" charset="-122"/>
              </a:rPr>
              <a:t>even though</a:t>
            </a:r>
            <a:endParaRPr lang="en-US" altLang="zh-CN" sz="3200">
              <a:ea typeface="华文仿宋" panose="02010600040101010101" pitchFamily="-84" charset="-122"/>
            </a:endParaRPr>
          </a:p>
        </p:txBody>
      </p:sp>
      <p:sp>
        <p:nvSpPr>
          <p:cNvPr id="2390" name="内容占位符 2"/>
          <p:cNvSpPr/>
          <p:nvPr>
            <p:ph sz="quarter" idx="1"/>
          </p:nvPr>
        </p:nvSpPr>
        <p:spPr>
          <a:xfrm>
            <a:off x="2136775" y="1600200"/>
            <a:ext cx="851408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buClr>
                <a:schemeClr val="accent2"/>
              </a:buClr>
            </a:pPr>
            <a:r>
              <a:rPr lang="en-US" altLang="zh-CN" sz="2900">
                <a:ea typeface="华文仿宋" panose="02010600040101010101" pitchFamily="-84" charset="-122"/>
              </a:rPr>
              <a:t>even if就算 (带假设), even though即使.</a:t>
            </a: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We‘ll make a trip </a:t>
            </a:r>
            <a:r>
              <a:rPr lang="en-US" altLang="zh-CN" sz="2900">
                <a:solidFill>
                  <a:srgbClr val="FF0000"/>
                </a:solidFill>
                <a:ea typeface="华文仿宋" panose="02010600040101010101" pitchFamily="-84" charset="-122"/>
              </a:rPr>
              <a:t>even though </a:t>
            </a:r>
            <a:r>
              <a:rPr lang="en-US" altLang="zh-CN" sz="2900">
                <a:ea typeface="华文仿宋" panose="02010600040101010101" pitchFamily="-84" charset="-122"/>
              </a:rPr>
              <a:t>the weather is bad.</a:t>
            </a:r>
            <a:endParaRPr lang="zh-CN"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即使天气不佳我们也要去旅行。</a:t>
            </a:r>
            <a:endParaRPr lang="en-US" altLang="zh-CN" sz="2900">
              <a:ea typeface="华文仿宋" panose="02010600040101010101" pitchFamily="-84" charset="-122"/>
            </a:endParaRPr>
          </a:p>
          <a:p>
            <a:pPr marL="319405" lvl="0" indent="-319405">
              <a:buClr>
                <a:schemeClr val="accent2"/>
              </a:buClr>
            </a:pPr>
            <a:r>
              <a:rPr lang="en-US" altLang="zh-CN" sz="2900">
                <a:solidFill>
                  <a:srgbClr val="FF0000"/>
                </a:solidFill>
                <a:ea typeface="华文仿宋" panose="02010600040101010101" pitchFamily="-84" charset="-122"/>
              </a:rPr>
              <a:t>Even if </a:t>
            </a:r>
            <a:r>
              <a:rPr lang="en-US" altLang="zh-CN" sz="2900">
                <a:ea typeface="华文仿宋" panose="02010600040101010101" pitchFamily="-84" charset="-122"/>
              </a:rPr>
              <a:t>I have to sell my house, I’ll keep my business going.</a:t>
            </a:r>
            <a:endParaRPr lang="zh-CN"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即使我卖掉房子也要继续做这个生意。</a:t>
            </a:r>
            <a:endParaRPr lang="zh-CN" altLang="en-US" sz="29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2390">
                                            <p:txEl>
                                              <p:pRg st="1" end="1"/>
                                            </p:txEl>
                                          </p:spTgt>
                                        </p:tgtEl>
                                        <p:attrNameLst>
                                          <p:attrName>style.visibility</p:attrName>
                                        </p:attrNameLst>
                                      </p:cBhvr>
                                      <p:to>
                                        <p:strVal val="visible"/>
                                      </p:to>
                                    </p:set>
                                    <p:animEffect transition="in" filter="wipe(down)">
                                      <p:cBhvr>
                                        <p:cTn id="11" dur="500"/>
                                        <p:tgtEl>
                                          <p:spTgt spid="2390">
                                            <p:txEl>
                                              <p:pRg st="1" end="1"/>
                                            </p:txEl>
                                          </p:spTgt>
                                        </p:tgtEl>
                                      </p:cBhvr>
                                    </p:animEffect>
                                  </p:childTnLst>
                                </p:cTn>
                              </p:par>
                              <p:par>
                                <p:cTn id="12" presetID="22" presetClass="entr" presetSubtype="4" fill="hold" nodeType="withEffect">
                                  <p:stCondLst>
                                    <p:cond delay="0"/>
                                  </p:stCondLst>
                                  <p:childTnLst>
                                    <p:set>
                                      <p:cBhvr>
                                        <p:cTn id="13" dur="1" fill="hold">
                                          <p:stCondLst>
                                            <p:cond delay="0"/>
                                          </p:stCondLst>
                                        </p:cTn>
                                        <p:tgtEl>
                                          <p:spTgt spid="2390">
                                            <p:txEl>
                                              <p:pRg st="2" end="2"/>
                                            </p:txEl>
                                          </p:spTgt>
                                        </p:tgtEl>
                                        <p:attrNameLst>
                                          <p:attrName>style.visibility</p:attrName>
                                        </p:attrNameLst>
                                      </p:cBhvr>
                                      <p:to>
                                        <p:strVal val="visible"/>
                                      </p:to>
                                    </p:set>
                                    <p:animEffect transition="in" filter="wipe(down)">
                                      <p:cBhvr>
                                        <p:cTn id="14" dur="500"/>
                                        <p:tgtEl>
                                          <p:spTgt spid="2390">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390">
                                            <p:txEl>
                                              <p:pRg st="3" end="3"/>
                                            </p:txEl>
                                          </p:spTgt>
                                        </p:tgtEl>
                                        <p:attrNameLst>
                                          <p:attrName>style.visibility</p:attrName>
                                        </p:attrNameLst>
                                      </p:cBhvr>
                                      <p:to>
                                        <p:strVal val="visible"/>
                                      </p:to>
                                    </p:set>
                                    <p:animEffect transition="in" filter="wipe(down)">
                                      <p:cBhvr>
                                        <p:cTn id="19" dur="500"/>
                                        <p:tgtEl>
                                          <p:spTgt spid="2390">
                                            <p:txEl>
                                              <p:pRg st="3" end="3"/>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2390">
                                            <p:txEl>
                                              <p:pRg st="4" end="4"/>
                                            </p:txEl>
                                          </p:spTgt>
                                        </p:tgtEl>
                                        <p:attrNameLst>
                                          <p:attrName>style.visibility</p:attrName>
                                        </p:attrNameLst>
                                      </p:cBhvr>
                                      <p:to>
                                        <p:strVal val="visible"/>
                                      </p:to>
                                    </p:set>
                                    <p:animEffect transition="in" filter="wipe(down)">
                                      <p:cBhvr>
                                        <p:cTn id="22" dur="500"/>
                                        <p:tgtEl>
                                          <p:spTgt spid="239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93" name="标题 1"/>
          <p:cNvSpPr/>
          <p:nvPr>
            <p:ph type="title" idx="4294967295"/>
          </p:nvPr>
        </p:nvSpPr>
        <p:spPr>
          <a:xfrm>
            <a:off x="2136775" y="228600"/>
            <a:ext cx="8153400" cy="990600"/>
          </a:xfrm>
        </p:spPr>
        <p:txBody>
          <a:bodyPr wrap="square" lIns="91440" tIns="45720" rIns="91440" bIns="45720" anchor="ctr" anchorCtr="0"/>
          <a:p>
            <a:r>
              <a:rPr lang="zh-CN" altLang="en-US">
                <a:ea typeface="华文仿宋" panose="02010600040101010101" pitchFamily="-84" charset="-122"/>
              </a:rPr>
              <a:t>让步状从连词</a:t>
            </a:r>
            <a:r>
              <a:rPr lang="en-US" altLang="zh-CN">
                <a:ea typeface="华文仿宋" panose="02010600040101010101" pitchFamily="-84" charset="-122"/>
              </a:rPr>
              <a:t>whether… or</a:t>
            </a:r>
            <a:r>
              <a:rPr lang="zh-CN" altLang="zh-CN">
                <a:ea typeface="华文仿宋" panose="02010600040101010101" pitchFamily="-84" charset="-122"/>
              </a:rPr>
              <a:t> </a:t>
            </a:r>
            <a:endParaRPr lang="zh-CN" altLang="en-US">
              <a:ea typeface="华文仿宋" panose="02010600040101010101" pitchFamily="-84" charset="-122"/>
            </a:endParaRPr>
          </a:p>
        </p:txBody>
      </p:sp>
      <p:sp>
        <p:nvSpPr>
          <p:cNvPr id="2394" name="内容占位符 2"/>
          <p:cNvSpPr/>
          <p:nvPr>
            <p:ph sz="quarter" idx="1"/>
          </p:nvPr>
        </p:nvSpPr>
        <p:spPr>
          <a:xfrm>
            <a:off x="2136775" y="1600200"/>
            <a:ext cx="910336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buClr>
                <a:schemeClr val="accent2"/>
              </a:buClr>
            </a:pPr>
            <a:r>
              <a:rPr lang="zh-CN" altLang="en-US" sz="2900">
                <a:ea typeface="华文仿宋" panose="02010600040101010101" pitchFamily="-84" charset="-122"/>
              </a:rPr>
              <a:t>用</a:t>
            </a:r>
            <a:r>
              <a:rPr lang="en-US" altLang="zh-CN" sz="2900">
                <a:ea typeface="华文仿宋" panose="02010600040101010101" pitchFamily="-84" charset="-122"/>
              </a:rPr>
              <a:t>whether…or…</a:t>
            </a:r>
            <a:r>
              <a:rPr lang="zh-CN" altLang="en-US" sz="2900">
                <a:ea typeface="华文仿宋" panose="02010600040101010101" pitchFamily="-84" charset="-122"/>
              </a:rPr>
              <a:t>引导让步状语从句：</a:t>
            </a:r>
            <a:r>
              <a:rPr lang="en-US" altLang="zh-CN" sz="2900">
                <a:ea typeface="华文仿宋" panose="02010600040101010101" pitchFamily="-84" charset="-122"/>
              </a:rPr>
              <a:t>不管……都</a:t>
            </a:r>
            <a:endParaRPr lang="en-US" altLang="zh-CN" sz="2900">
              <a:ea typeface="华文仿宋" panose="02010600040101010101" pitchFamily="-84" charset="-122"/>
            </a:endParaRPr>
          </a:p>
          <a:p>
            <a:pPr marL="319405" lvl="0" indent="-319405">
              <a:buClr>
                <a:schemeClr val="accent2"/>
              </a:buClr>
            </a:pP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I’ll do it </a:t>
            </a:r>
            <a:r>
              <a:rPr lang="en-US" altLang="zh-CN" sz="2900">
                <a:solidFill>
                  <a:srgbClr val="FF0000"/>
                </a:solidFill>
                <a:ea typeface="华文仿宋" panose="02010600040101010101" pitchFamily="-84" charset="-122"/>
              </a:rPr>
              <a:t>whether</a:t>
            </a:r>
            <a:r>
              <a:rPr lang="en-US" altLang="zh-CN" sz="2900">
                <a:ea typeface="华文仿宋" panose="02010600040101010101" pitchFamily="-84" charset="-122"/>
              </a:rPr>
              <a:t> you like it </a:t>
            </a:r>
            <a:r>
              <a:rPr lang="en-US" altLang="zh-CN" sz="2900">
                <a:solidFill>
                  <a:srgbClr val="FF0000"/>
                </a:solidFill>
                <a:ea typeface="华文仿宋" panose="02010600040101010101" pitchFamily="-84" charset="-122"/>
              </a:rPr>
              <a:t>or not</a:t>
            </a:r>
            <a:r>
              <a:rPr lang="en-US" altLang="zh-CN" sz="2900">
                <a:ea typeface="华文仿宋" panose="02010600040101010101" pitchFamily="-84" charset="-122"/>
              </a:rPr>
              <a:t>.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不管你是否喜欢，我都要做。</a:t>
            </a:r>
            <a:endParaRPr lang="zh-CN" altLang="zh-CN" sz="2900">
              <a:ea typeface="华文仿宋" panose="02010600040101010101" pitchFamily="-84" charset="-122"/>
            </a:endParaRPr>
          </a:p>
          <a:p>
            <a:pPr marL="319405" lvl="0" indent="-319405">
              <a:buClr>
                <a:schemeClr val="accent2"/>
              </a:buClr>
            </a:pPr>
            <a:r>
              <a:rPr lang="en-US" altLang="zh-CN" sz="2900">
                <a:solidFill>
                  <a:srgbClr val="FF0000"/>
                </a:solidFill>
                <a:ea typeface="华文仿宋" panose="02010600040101010101" pitchFamily="-84" charset="-122"/>
              </a:rPr>
              <a:t>Whether</a:t>
            </a:r>
            <a:r>
              <a:rPr lang="en-US" altLang="zh-CN" sz="2900">
                <a:ea typeface="华文仿宋" panose="02010600040101010101" pitchFamily="-84" charset="-122"/>
              </a:rPr>
              <a:t> we help him </a:t>
            </a:r>
            <a:r>
              <a:rPr lang="en-US" altLang="zh-CN" sz="2900">
                <a:solidFill>
                  <a:srgbClr val="FF0000"/>
                </a:solidFill>
                <a:ea typeface="华文仿宋" panose="02010600040101010101" pitchFamily="-84" charset="-122"/>
              </a:rPr>
              <a:t>or not</a:t>
            </a:r>
            <a:r>
              <a:rPr lang="en-US" altLang="zh-CN" sz="2900">
                <a:ea typeface="华文仿宋" panose="02010600040101010101" pitchFamily="-84" charset="-122"/>
              </a:rPr>
              <a:t>, he will fail.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不论我们帮助他与否</a:t>
            </a:r>
            <a:r>
              <a:rPr lang="en-US" altLang="zh-CN" sz="2900">
                <a:ea typeface="华文仿宋" panose="02010600040101010101" pitchFamily="-84" charset="-122"/>
              </a:rPr>
              <a:t>, </a:t>
            </a:r>
            <a:r>
              <a:rPr lang="zh-CN" altLang="en-US" sz="2900">
                <a:ea typeface="华文仿宋" panose="02010600040101010101" pitchFamily="-84" charset="-122"/>
              </a:rPr>
              <a:t>他都将失败。</a:t>
            </a:r>
            <a:endParaRPr lang="zh-CN" altLang="zh-CN" sz="2900">
              <a:ea typeface="华文仿宋" panose="02010600040101010101" pitchFamily="-84" charset="-122"/>
            </a:endParaRPr>
          </a:p>
          <a:p>
            <a:pPr marL="319405" lvl="0" indent="-319405">
              <a:buClr>
                <a:schemeClr val="accent2"/>
              </a:buClr>
            </a:pPr>
            <a:endParaRPr lang="zh-CN" altLang="en-US" sz="29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394">
                                            <p:txEl>
                                              <p:pRg st="2" end="2"/>
                                            </p:txEl>
                                          </p:spTgt>
                                        </p:tgtEl>
                                        <p:attrNameLst>
                                          <p:attrName>style.visibility</p:attrName>
                                        </p:attrNameLst>
                                      </p:cBhvr>
                                      <p:to>
                                        <p:strVal val="visible"/>
                                      </p:to>
                                    </p:set>
                                    <p:animEffect transition="in" filter="wipe(down)">
                                      <p:cBhvr>
                                        <p:cTn id="7" dur="500"/>
                                        <p:tgtEl>
                                          <p:spTgt spid="2394">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394">
                                            <p:txEl>
                                              <p:pRg st="3" end="3"/>
                                            </p:txEl>
                                          </p:spTgt>
                                        </p:tgtEl>
                                        <p:attrNameLst>
                                          <p:attrName>style.visibility</p:attrName>
                                        </p:attrNameLst>
                                      </p:cBhvr>
                                      <p:to>
                                        <p:strVal val="visible"/>
                                      </p:to>
                                    </p:set>
                                    <p:animEffect transition="in" filter="wipe(down)">
                                      <p:cBhvr>
                                        <p:cTn id="10" dur="500"/>
                                        <p:tgtEl>
                                          <p:spTgt spid="239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394">
                                            <p:txEl>
                                              <p:pRg st="4" end="4"/>
                                            </p:txEl>
                                          </p:spTgt>
                                        </p:tgtEl>
                                        <p:attrNameLst>
                                          <p:attrName>style.visibility</p:attrName>
                                        </p:attrNameLst>
                                      </p:cBhvr>
                                      <p:to>
                                        <p:strVal val="visible"/>
                                      </p:to>
                                    </p:set>
                                    <p:animEffect transition="in" filter="wipe(down)">
                                      <p:cBhvr>
                                        <p:cTn id="15" dur="500"/>
                                        <p:tgtEl>
                                          <p:spTgt spid="2394">
                                            <p:txEl>
                                              <p:pRg st="4" end="4"/>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2394">
                                            <p:txEl>
                                              <p:pRg st="5" end="5"/>
                                            </p:txEl>
                                          </p:spTgt>
                                        </p:tgtEl>
                                        <p:attrNameLst>
                                          <p:attrName>style.visibility</p:attrName>
                                        </p:attrNameLst>
                                      </p:cBhvr>
                                      <p:to>
                                        <p:strVal val="visible"/>
                                      </p:to>
                                    </p:set>
                                    <p:animEffect transition="in" filter="wipe(down)">
                                      <p:cBhvr>
                                        <p:cTn id="18" dur="500"/>
                                        <p:tgtEl>
                                          <p:spTgt spid="239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97" name="标题 1"/>
          <p:cNvSpPr/>
          <p:nvPr>
            <p:ph type="title" idx="4294967295"/>
          </p:nvPr>
        </p:nvSpPr>
        <p:spPr>
          <a:xfrm>
            <a:off x="2136775" y="228600"/>
            <a:ext cx="8153400" cy="990600"/>
          </a:xfrm>
        </p:spPr>
        <p:txBody>
          <a:bodyPr wrap="square" lIns="91440" tIns="45720" rIns="91440" bIns="45720" anchor="ctr" anchorCtr="0"/>
          <a:p>
            <a:r>
              <a:rPr lang="zh-CN" altLang="en-US">
                <a:ea typeface="华文仿宋" panose="02010600040101010101" pitchFamily="-84" charset="-122"/>
              </a:rPr>
              <a:t>让步状从连词</a:t>
            </a:r>
            <a:r>
              <a:rPr lang="en-US" altLang="zh-CN">
                <a:ea typeface="华文仿宋" panose="02010600040101010101" pitchFamily="-84" charset="-122"/>
              </a:rPr>
              <a:t>while</a:t>
            </a:r>
            <a:endParaRPr lang="zh-CN" altLang="en-US">
              <a:ea typeface="华文仿宋" panose="02010600040101010101" pitchFamily="-84" charset="-122"/>
            </a:endParaRPr>
          </a:p>
        </p:txBody>
      </p:sp>
      <p:sp>
        <p:nvSpPr>
          <p:cNvPr id="2398" name="内容占位符 2"/>
          <p:cNvSpPr/>
          <p:nvPr>
            <p:ph sz="quarter" idx="1"/>
          </p:nvPr>
        </p:nvSpPr>
        <p:spPr>
          <a:xfrm>
            <a:off x="2136775" y="1600200"/>
            <a:ext cx="8705215"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buClr>
                <a:schemeClr val="accent2"/>
              </a:buClr>
            </a:pPr>
            <a:r>
              <a:rPr lang="zh-CN" altLang="en-US" sz="2900">
                <a:ea typeface="华文仿宋" panose="02010600040101010101" pitchFamily="-84" charset="-122"/>
              </a:rPr>
              <a:t>不要认为</a:t>
            </a:r>
            <a:r>
              <a:rPr lang="en-US" altLang="zh-CN" sz="2900">
                <a:ea typeface="华文仿宋" panose="02010600040101010101" pitchFamily="-84" charset="-122"/>
              </a:rPr>
              <a:t>while</a:t>
            </a:r>
            <a:r>
              <a:rPr lang="zh-CN" altLang="en-US" sz="2900">
                <a:ea typeface="华文仿宋" panose="02010600040101010101" pitchFamily="-84" charset="-122"/>
              </a:rPr>
              <a:t>只引导时间状语从句，其实它也可引导让步状语从句，意思是</a:t>
            </a:r>
            <a:r>
              <a:rPr lang="en-US" altLang="zh-CN" sz="2900">
                <a:ea typeface="华文仿宋" panose="02010600040101010101" pitchFamily="-84" charset="-122"/>
              </a:rPr>
              <a:t>“</a:t>
            </a:r>
            <a:r>
              <a:rPr lang="zh-CN" altLang="en-US" sz="2900">
                <a:solidFill>
                  <a:srgbClr val="FF0000"/>
                </a:solidFill>
                <a:ea typeface="华文仿宋" panose="02010600040101010101" pitchFamily="-84" charset="-122"/>
              </a:rPr>
              <a:t>尽管</a:t>
            </a:r>
            <a:r>
              <a:rPr lang="en-US" altLang="zh-CN" sz="2900">
                <a:solidFill>
                  <a:srgbClr val="FF0000"/>
                </a:solidFill>
                <a:ea typeface="华文仿宋" panose="02010600040101010101" pitchFamily="-84" charset="-122"/>
              </a:rPr>
              <a:t>”</a:t>
            </a:r>
            <a:r>
              <a:rPr lang="zh-CN" altLang="en-US" sz="2900">
                <a:solidFill>
                  <a:srgbClr val="FF0000"/>
                </a:solidFill>
                <a:ea typeface="华文仿宋" panose="02010600040101010101" pitchFamily="-84" charset="-122"/>
              </a:rPr>
              <a:t>或</a:t>
            </a:r>
            <a:r>
              <a:rPr lang="en-US" altLang="zh-CN" sz="2900">
                <a:solidFill>
                  <a:srgbClr val="FF0000"/>
                </a:solidFill>
                <a:ea typeface="华文仿宋" panose="02010600040101010101" pitchFamily="-84" charset="-122"/>
              </a:rPr>
              <a:t>“</a:t>
            </a:r>
            <a:r>
              <a:rPr lang="zh-CN" altLang="en-US" sz="2900">
                <a:solidFill>
                  <a:srgbClr val="FF0000"/>
                </a:solidFill>
                <a:ea typeface="华文仿宋" panose="02010600040101010101" pitchFamily="-84" charset="-122"/>
              </a:rPr>
              <a:t>虽然</a:t>
            </a:r>
            <a:r>
              <a:rPr lang="en-US" altLang="zh-CN" sz="2900">
                <a:ea typeface="华文仿宋" panose="02010600040101010101" pitchFamily="-84" charset="-122"/>
              </a:rPr>
              <a:t>”</a:t>
            </a:r>
            <a:r>
              <a:rPr lang="zh-CN" altLang="en-US" sz="2900">
                <a:ea typeface="华文仿宋" panose="02010600040101010101" pitchFamily="-84" charset="-122"/>
              </a:rPr>
              <a:t>：</a:t>
            </a:r>
            <a:endParaRPr lang="zh-CN" altLang="en-US" sz="2900">
              <a:ea typeface="华文仿宋" panose="02010600040101010101" pitchFamily="-84" charset="-122"/>
            </a:endParaRPr>
          </a:p>
          <a:p>
            <a:pPr marL="319405" lvl="0" indent="-319405">
              <a:buClr>
                <a:schemeClr val="accent2"/>
              </a:buClr>
            </a:pPr>
            <a:endParaRPr lang="zh-CN" altLang="zh-CN" sz="2900">
              <a:ea typeface="华文仿宋" panose="02010600040101010101" pitchFamily="-84" charset="-122"/>
            </a:endParaRPr>
          </a:p>
          <a:p>
            <a:pPr marL="319405" lvl="0" indent="-319405">
              <a:buClr>
                <a:schemeClr val="accent2"/>
              </a:buClr>
            </a:pPr>
            <a:r>
              <a:rPr lang="en-US" altLang="zh-CN" sz="2900">
                <a:solidFill>
                  <a:srgbClr val="FF0000"/>
                </a:solidFill>
                <a:ea typeface="华文仿宋" panose="02010600040101010101" pitchFamily="-84" charset="-122"/>
              </a:rPr>
              <a:t>While</a:t>
            </a:r>
            <a:r>
              <a:rPr lang="en-US" altLang="zh-CN" sz="2900">
                <a:ea typeface="华文仿宋" panose="02010600040101010101" pitchFamily="-84" charset="-122"/>
              </a:rPr>
              <a:t> I understand what you say, I can’t agree with you.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虽然我理解你的意思，但我还是不同意。</a:t>
            </a:r>
            <a:endParaRPr lang="zh-CN" altLang="zh-CN" sz="2900">
              <a:ea typeface="华文仿宋" panose="02010600040101010101" pitchFamily="-84" charset="-122"/>
            </a:endParaRPr>
          </a:p>
          <a:p>
            <a:pPr marL="319405" lvl="0" indent="-319405">
              <a:buClr>
                <a:schemeClr val="accent2"/>
              </a:buClr>
            </a:pPr>
            <a:endParaRPr lang="zh-CN" altLang="en-US" sz="29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9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9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01" name="标题 1"/>
          <p:cNvSpPr/>
          <p:nvPr>
            <p:ph type="title" idx="4294967295"/>
          </p:nvPr>
        </p:nvSpPr>
        <p:spPr>
          <a:xfrm>
            <a:off x="2136775" y="228600"/>
            <a:ext cx="8153400" cy="990600"/>
          </a:xfrm>
        </p:spPr>
        <p:txBody>
          <a:bodyPr wrap="square" lIns="91440" tIns="45720" rIns="91440" bIns="45720" anchor="ctr" anchorCtr="0"/>
          <a:p>
            <a:r>
              <a:rPr lang="zh-CN" altLang="en-US">
                <a:ea typeface="华文仿宋" panose="02010600040101010101" pitchFamily="-84" charset="-122"/>
              </a:rPr>
              <a:t>让步状从连词</a:t>
            </a:r>
            <a:r>
              <a:rPr lang="en-US" altLang="zh-CN">
                <a:ea typeface="华文仿宋" panose="02010600040101010101" pitchFamily="-84" charset="-122"/>
              </a:rPr>
              <a:t>no matter</a:t>
            </a:r>
            <a:r>
              <a:rPr lang="zh-CN" altLang="en-US">
                <a:ea typeface="华文仿宋" panose="02010600040101010101" pitchFamily="-84" charset="-122"/>
              </a:rPr>
              <a:t>－</a:t>
            </a:r>
            <a:endParaRPr lang="zh-CN" altLang="en-US">
              <a:ea typeface="华文仿宋" panose="02010600040101010101" pitchFamily="-84" charset="-122"/>
            </a:endParaRPr>
          </a:p>
        </p:txBody>
      </p:sp>
      <p:sp>
        <p:nvSpPr>
          <p:cNvPr id="2402" name="内容占位符 2"/>
          <p:cNvSpPr/>
          <p:nvPr>
            <p:ph sz="quarter" idx="1"/>
          </p:nvPr>
        </p:nvSpPr>
        <p:spPr>
          <a:xfrm>
            <a:off x="2136775" y="1600200"/>
            <a:ext cx="8153400" cy="50800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buClr>
                <a:schemeClr val="accent2"/>
              </a:buClr>
            </a:pPr>
            <a:r>
              <a:rPr lang="en-US" altLang="zh-CN" sz="2900">
                <a:ea typeface="华文仿宋" panose="02010600040101010101" pitchFamily="-84" charset="-122"/>
              </a:rPr>
              <a:t>no matter what = whatever      </a:t>
            </a:r>
            <a:endParaRPr lang="en-US"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no matter who = whoever</a:t>
            </a: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no matter when = whenever    </a:t>
            </a:r>
            <a:endParaRPr lang="en-US"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no matter where = wherever</a:t>
            </a: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no matter which = whichever   </a:t>
            </a:r>
            <a:endParaRPr lang="en-US"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no matter how = however</a:t>
            </a:r>
            <a:endParaRPr lang="en-US" altLang="zh-CN" sz="2900">
              <a:ea typeface="华文仿宋" panose="02010600040101010101" pitchFamily="-84" charset="-122"/>
            </a:endParaRPr>
          </a:p>
          <a:p>
            <a:pPr marL="319405" lvl="0" indent="-319405">
              <a:buClr>
                <a:schemeClr val="accent2"/>
              </a:buClr>
            </a:pPr>
            <a:endParaRPr lang="zh-CN" altLang="zh-CN" sz="2900">
              <a:ea typeface="华文仿宋" panose="02010600040101010101" pitchFamily="-84" charset="-122"/>
            </a:endParaRPr>
          </a:p>
          <a:p>
            <a:pPr marL="319405" lvl="0" indent="-319405">
              <a:buClr>
                <a:schemeClr val="accent2"/>
              </a:buClr>
            </a:pPr>
            <a:endParaRPr lang="zh-CN" altLang="en-US" sz="29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02">
                                            <p:txEl>
                                              <p:pRg st="0" end="0"/>
                                            </p:txEl>
                                          </p:spTgt>
                                        </p:tgtEl>
                                        <p:attrNameLst>
                                          <p:attrName>style.visibility</p:attrName>
                                        </p:attrNameLst>
                                      </p:cBhvr>
                                      <p:to>
                                        <p:strVal val="visible"/>
                                      </p:to>
                                    </p:set>
                                    <p:animEffect transition="in" filter="wipe(down)">
                                      <p:cBhvr>
                                        <p:cTn id="7" dur="500"/>
                                        <p:tgtEl>
                                          <p:spTgt spid="24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402">
                                            <p:txEl>
                                              <p:pRg st="1" end="1"/>
                                            </p:txEl>
                                          </p:spTgt>
                                        </p:tgtEl>
                                        <p:attrNameLst>
                                          <p:attrName>style.visibility</p:attrName>
                                        </p:attrNameLst>
                                      </p:cBhvr>
                                      <p:to>
                                        <p:strVal val="visible"/>
                                      </p:to>
                                    </p:set>
                                    <p:animEffect transition="in" filter="wipe(down)">
                                      <p:cBhvr>
                                        <p:cTn id="12" dur="500"/>
                                        <p:tgtEl>
                                          <p:spTgt spid="24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402">
                                            <p:txEl>
                                              <p:pRg st="2" end="2"/>
                                            </p:txEl>
                                          </p:spTgt>
                                        </p:tgtEl>
                                        <p:attrNameLst>
                                          <p:attrName>style.visibility</p:attrName>
                                        </p:attrNameLst>
                                      </p:cBhvr>
                                      <p:to>
                                        <p:strVal val="visible"/>
                                      </p:to>
                                    </p:set>
                                    <p:animEffect transition="in" filter="wipe(down)">
                                      <p:cBhvr>
                                        <p:cTn id="17" dur="500"/>
                                        <p:tgtEl>
                                          <p:spTgt spid="240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402">
                                            <p:txEl>
                                              <p:pRg st="3" end="3"/>
                                            </p:txEl>
                                          </p:spTgt>
                                        </p:tgtEl>
                                        <p:attrNameLst>
                                          <p:attrName>style.visibility</p:attrName>
                                        </p:attrNameLst>
                                      </p:cBhvr>
                                      <p:to>
                                        <p:strVal val="visible"/>
                                      </p:to>
                                    </p:set>
                                    <p:animEffect transition="in" filter="wipe(down)">
                                      <p:cBhvr>
                                        <p:cTn id="22" dur="500"/>
                                        <p:tgtEl>
                                          <p:spTgt spid="240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402">
                                            <p:txEl>
                                              <p:pRg st="4" end="4"/>
                                            </p:txEl>
                                          </p:spTgt>
                                        </p:tgtEl>
                                        <p:attrNameLst>
                                          <p:attrName>style.visibility</p:attrName>
                                        </p:attrNameLst>
                                      </p:cBhvr>
                                      <p:to>
                                        <p:strVal val="visible"/>
                                      </p:to>
                                    </p:set>
                                    <p:animEffect transition="in" filter="wipe(down)">
                                      <p:cBhvr>
                                        <p:cTn id="27" dur="500"/>
                                        <p:tgtEl>
                                          <p:spTgt spid="240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402">
                                            <p:txEl>
                                              <p:pRg st="5" end="5"/>
                                            </p:txEl>
                                          </p:spTgt>
                                        </p:tgtEl>
                                        <p:attrNameLst>
                                          <p:attrName>style.visibility</p:attrName>
                                        </p:attrNameLst>
                                      </p:cBhvr>
                                      <p:to>
                                        <p:strVal val="visible"/>
                                      </p:to>
                                    </p:set>
                                    <p:animEffect transition="in" filter="wipe(down)">
                                      <p:cBhvr>
                                        <p:cTn id="32" dur="500"/>
                                        <p:tgtEl>
                                          <p:spTgt spid="240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2" grpId="0"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05" name="标题 1"/>
          <p:cNvSpPr/>
          <p:nvPr>
            <p:ph type="title" idx="4294967295"/>
          </p:nvPr>
        </p:nvSpPr>
        <p:spPr>
          <a:xfrm>
            <a:off x="2136775" y="228600"/>
            <a:ext cx="8153400" cy="990600"/>
          </a:xfrm>
        </p:spPr>
        <p:txBody>
          <a:bodyPr wrap="square" lIns="91440" tIns="45720" rIns="91440" bIns="45720" anchor="ctr" anchorCtr="0"/>
          <a:p>
            <a:r>
              <a:rPr lang="zh-CN" altLang="en-US">
                <a:ea typeface="华文仿宋" panose="02010600040101010101" pitchFamily="-84" charset="-122"/>
              </a:rPr>
              <a:t>让步状从连词－</a:t>
            </a:r>
            <a:r>
              <a:rPr lang="en-US" altLang="zh-CN">
                <a:ea typeface="华文仿宋" panose="02010600040101010101" pitchFamily="-84" charset="-122"/>
              </a:rPr>
              <a:t>ever</a:t>
            </a:r>
            <a:endParaRPr lang="zh-CN" altLang="en-US">
              <a:ea typeface="华文仿宋" panose="02010600040101010101" pitchFamily="-84" charset="-122"/>
            </a:endParaRPr>
          </a:p>
        </p:txBody>
      </p:sp>
      <p:sp>
        <p:nvSpPr>
          <p:cNvPr id="2406" name="内容占位符 2"/>
          <p:cNvSpPr/>
          <p:nvPr>
            <p:ph sz="quarter" idx="1"/>
          </p:nvPr>
        </p:nvSpPr>
        <p:spPr>
          <a:xfrm>
            <a:off x="2136775" y="1600200"/>
            <a:ext cx="8629015"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buClr>
                <a:schemeClr val="accent2"/>
              </a:buClr>
            </a:pPr>
            <a:r>
              <a:rPr lang="zh-CN" altLang="en-US" sz="2900">
                <a:ea typeface="华文仿宋" panose="02010600040101010101" pitchFamily="-84" charset="-122"/>
              </a:rPr>
              <a:t>这些词在用法应注意以下几点：</a:t>
            </a: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(1) </a:t>
            </a:r>
            <a:r>
              <a:rPr lang="zh-CN" altLang="en-US" sz="2900">
                <a:ea typeface="华文仿宋" panose="02010600040101010101" pitchFamily="-84" charset="-122"/>
              </a:rPr>
              <a:t>它们均可引导让步状语从句，意为</a:t>
            </a:r>
            <a:r>
              <a:rPr lang="en-US" altLang="zh-CN" sz="2900">
                <a:ea typeface="华文仿宋" panose="02010600040101010101" pitchFamily="-84" charset="-122"/>
              </a:rPr>
              <a:t>“</a:t>
            </a:r>
            <a:r>
              <a:rPr lang="zh-CN" altLang="en-US" sz="2900">
                <a:ea typeface="华文仿宋" panose="02010600040101010101" pitchFamily="-84" charset="-122"/>
              </a:rPr>
              <a:t>无论</a:t>
            </a:r>
            <a:r>
              <a:rPr lang="en-US" altLang="zh-CN" sz="2900">
                <a:ea typeface="华文仿宋" panose="02010600040101010101" pitchFamily="-84" charset="-122"/>
              </a:rPr>
              <a:t>…”</a:t>
            </a:r>
            <a:r>
              <a:rPr lang="zh-CN" altLang="en-US" sz="2900">
                <a:ea typeface="华文仿宋" panose="02010600040101010101" pitchFamily="-84" charset="-122"/>
              </a:rPr>
              <a:t>：</a:t>
            </a:r>
            <a:endParaRPr lang="zh-CN" altLang="en-US" sz="2900">
              <a:ea typeface="华文仿宋" panose="02010600040101010101" pitchFamily="-84" charset="-122"/>
            </a:endParaRPr>
          </a:p>
          <a:p>
            <a:pPr marL="319405" lvl="0" indent="-319405">
              <a:buClr>
                <a:schemeClr val="accent2"/>
              </a:buClr>
            </a:pPr>
            <a:endParaRPr lang="zh-CN" altLang="zh-CN" sz="2900">
              <a:ea typeface="华文仿宋" panose="02010600040101010101" pitchFamily="-84" charset="-122"/>
            </a:endParaRPr>
          </a:p>
          <a:p>
            <a:pPr marL="319405" lvl="0" indent="-319405">
              <a:buClr>
                <a:schemeClr val="accent2"/>
              </a:buClr>
            </a:pPr>
            <a:r>
              <a:rPr lang="en-US" altLang="zh-CN" sz="2900">
                <a:solidFill>
                  <a:srgbClr val="FF0000"/>
                </a:solidFill>
                <a:ea typeface="华文仿宋" panose="02010600040101010101" pitchFamily="-84" charset="-122"/>
              </a:rPr>
              <a:t>Whatever </a:t>
            </a:r>
            <a:r>
              <a:rPr lang="en-US" altLang="zh-CN" sz="2900">
                <a:ea typeface="华文仿宋" panose="02010600040101010101" pitchFamily="-84" charset="-122"/>
              </a:rPr>
              <a:t>you say, I believe you.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无论你说什么，我都相信你。</a:t>
            </a:r>
            <a:endParaRPr lang="zh-CN" altLang="zh-CN" sz="2900">
              <a:ea typeface="华文仿宋" panose="02010600040101010101" pitchFamily="-84" charset="-122"/>
            </a:endParaRPr>
          </a:p>
          <a:p>
            <a:pPr marL="319405" lvl="0" indent="-319405">
              <a:buClr>
                <a:schemeClr val="accent2"/>
              </a:buClr>
            </a:pPr>
            <a:r>
              <a:rPr lang="en-US" altLang="zh-CN" sz="2900">
                <a:solidFill>
                  <a:srgbClr val="FF0000"/>
                </a:solidFill>
                <a:ea typeface="华文仿宋" panose="02010600040101010101" pitchFamily="-84" charset="-122"/>
              </a:rPr>
              <a:t>Whoever </a:t>
            </a:r>
            <a:r>
              <a:rPr lang="en-US" altLang="zh-CN" sz="2900">
                <a:ea typeface="华文仿宋" panose="02010600040101010101" pitchFamily="-84" charset="-122"/>
              </a:rPr>
              <a:t>telephones, tell them I’m out.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不管是谁打电话，都说我出去了。</a:t>
            </a:r>
            <a:endParaRPr lang="zh-CN" altLang="zh-CN" sz="29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0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0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0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0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09" name="标题 1"/>
          <p:cNvSpPr/>
          <p:nvPr>
            <p:ph type="title" idx="4294967295"/>
          </p:nvPr>
        </p:nvSpPr>
        <p:spPr>
          <a:xfrm>
            <a:off x="2136775" y="228600"/>
            <a:ext cx="8153400" cy="990600"/>
          </a:xfrm>
        </p:spPr>
        <p:txBody>
          <a:bodyPr wrap="square" lIns="91440" tIns="45720" rIns="91440" bIns="45720" anchor="ctr" anchorCtr="0"/>
          <a:p>
            <a:r>
              <a:rPr lang="zh-CN" altLang="en-US">
                <a:ea typeface="华文仿宋" panose="02010600040101010101" pitchFamily="-84" charset="-122"/>
              </a:rPr>
              <a:t>让步状从连词－</a:t>
            </a:r>
            <a:r>
              <a:rPr lang="en-US" altLang="zh-CN">
                <a:ea typeface="华文仿宋" panose="02010600040101010101" pitchFamily="-84" charset="-122"/>
              </a:rPr>
              <a:t>ever</a:t>
            </a:r>
            <a:endParaRPr lang="zh-CN" altLang="en-US">
              <a:ea typeface="华文仿宋" panose="02010600040101010101" pitchFamily="-84" charset="-122"/>
            </a:endParaRPr>
          </a:p>
        </p:txBody>
      </p:sp>
      <p:sp>
        <p:nvSpPr>
          <p:cNvPr id="2410" name="内容占位符 2"/>
          <p:cNvSpPr/>
          <p:nvPr>
            <p:ph sz="quarter" idx="1"/>
          </p:nvPr>
        </p:nvSpPr>
        <p:spPr>
          <a:xfrm>
            <a:off x="2136775" y="1600200"/>
            <a:ext cx="815340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buClr>
                <a:schemeClr val="accent2"/>
              </a:buClr>
            </a:pPr>
            <a:r>
              <a:rPr lang="en-US" altLang="zh-CN" sz="2900">
                <a:solidFill>
                  <a:srgbClr val="FF0000"/>
                </a:solidFill>
                <a:ea typeface="华文仿宋" panose="02010600040101010101" pitchFamily="-84" charset="-122"/>
              </a:rPr>
              <a:t>Whichever</a:t>
            </a:r>
            <a:r>
              <a:rPr lang="en-US" altLang="zh-CN" sz="2900">
                <a:ea typeface="华文仿宋" panose="02010600040101010101" pitchFamily="-84" charset="-122"/>
              </a:rPr>
              <a:t> day you come, I’ll be pleased to see you.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无论你哪天来，我都欢迎。</a:t>
            </a:r>
            <a:endParaRPr lang="zh-CN" altLang="zh-CN" sz="2900">
              <a:ea typeface="华文仿宋" panose="02010600040101010101" pitchFamily="-84" charset="-122"/>
            </a:endParaRPr>
          </a:p>
          <a:p>
            <a:pPr marL="319405" lvl="0" indent="-319405">
              <a:buClr>
                <a:schemeClr val="accent2"/>
              </a:buClr>
            </a:pPr>
            <a:r>
              <a:rPr lang="en-US" altLang="zh-CN" sz="2900">
                <a:solidFill>
                  <a:srgbClr val="FF0000"/>
                </a:solidFill>
                <a:ea typeface="华文仿宋" panose="02010600040101010101" pitchFamily="-84" charset="-122"/>
              </a:rPr>
              <a:t>Whenever</a:t>
            </a:r>
            <a:r>
              <a:rPr lang="en-US" altLang="zh-CN" sz="2900">
                <a:ea typeface="华文仿宋" panose="02010600040101010101" pitchFamily="-84" charset="-122"/>
              </a:rPr>
              <a:t> you come, you are welcome.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你什么时候来，我们都欢迎。</a:t>
            </a:r>
            <a:endParaRPr lang="zh-CN" altLang="zh-CN" sz="2900">
              <a:ea typeface="华文仿宋" panose="02010600040101010101" pitchFamily="-84" charset="-122"/>
            </a:endParaRPr>
          </a:p>
          <a:p>
            <a:pPr marL="319405" lvl="0" indent="-319405">
              <a:buClr>
                <a:schemeClr val="accent2"/>
              </a:buClr>
            </a:pPr>
            <a:r>
              <a:rPr lang="en-US" altLang="zh-CN" sz="2900">
                <a:solidFill>
                  <a:srgbClr val="FF0000"/>
                </a:solidFill>
                <a:ea typeface="华文仿宋" panose="02010600040101010101" pitchFamily="-84" charset="-122"/>
              </a:rPr>
              <a:t>Wherever</a:t>
            </a:r>
            <a:r>
              <a:rPr lang="en-US" altLang="zh-CN" sz="2900">
                <a:ea typeface="华文仿宋" panose="02010600040101010101" pitchFamily="-84" charset="-122"/>
              </a:rPr>
              <a:t> he goes, I’ll go.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不管他去哪里，我也去。</a:t>
            </a:r>
            <a:endParaRPr lang="zh-CN" altLang="zh-CN" sz="2900">
              <a:ea typeface="华文仿宋" panose="02010600040101010101" pitchFamily="-84" charset="-122"/>
            </a:endParaRPr>
          </a:p>
          <a:p>
            <a:pPr marL="319405" lvl="0" indent="-319405">
              <a:buClr>
                <a:schemeClr val="accent2"/>
              </a:buClr>
            </a:pPr>
            <a:endParaRPr lang="zh-CN" altLang="en-US" sz="2900">
              <a:ea typeface="华文仿宋" panose="02010600040101010101" pitchFamily="-84" charset="-122"/>
            </a:endParaRPr>
          </a:p>
          <a:p>
            <a:pPr marL="319405" lvl="0" indent="-319405">
              <a:buClr>
                <a:schemeClr val="accent2"/>
              </a:buClr>
            </a:pPr>
            <a:endParaRPr lang="zh-CN" altLang="en-US" sz="29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1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1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1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1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13" name="标题 1"/>
          <p:cNvSpPr/>
          <p:nvPr>
            <p:ph type="title" idx="4294967295"/>
          </p:nvPr>
        </p:nvSpPr>
        <p:spPr>
          <a:xfrm>
            <a:off x="2136775" y="228600"/>
            <a:ext cx="8153400" cy="990600"/>
          </a:xfrm>
        </p:spPr>
        <p:txBody>
          <a:bodyPr wrap="square" lIns="91440" tIns="45720" rIns="91440" bIns="45720" anchor="ctr" anchorCtr="0"/>
          <a:p>
            <a:r>
              <a:rPr lang="zh-CN" altLang="en-US">
                <a:ea typeface="华文仿宋" panose="02010600040101010101" pitchFamily="-84" charset="-122"/>
              </a:rPr>
              <a:t>让步状从连词－</a:t>
            </a:r>
            <a:r>
              <a:rPr lang="en-US" altLang="zh-CN">
                <a:ea typeface="华文仿宋" panose="02010600040101010101" pitchFamily="-84" charset="-122"/>
              </a:rPr>
              <a:t>ever</a:t>
            </a:r>
            <a:endParaRPr lang="zh-CN" altLang="en-US">
              <a:ea typeface="华文仿宋" panose="02010600040101010101" pitchFamily="-84" charset="-122"/>
            </a:endParaRPr>
          </a:p>
        </p:txBody>
      </p:sp>
      <p:sp>
        <p:nvSpPr>
          <p:cNvPr id="2414" name="内容占位符 2"/>
          <p:cNvSpPr/>
          <p:nvPr>
            <p:ph sz="quarter" idx="1"/>
          </p:nvPr>
        </p:nvSpPr>
        <p:spPr>
          <a:xfrm>
            <a:off x="2136775" y="1600200"/>
            <a:ext cx="815340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buClr>
                <a:schemeClr val="accent2"/>
              </a:buClr>
            </a:pPr>
            <a:r>
              <a:rPr lang="en-US" altLang="zh-CN" sz="2900">
                <a:ea typeface="华文仿宋" panose="02010600040101010101" pitchFamily="-84" charset="-122"/>
              </a:rPr>
              <a:t>(2) </a:t>
            </a:r>
            <a:r>
              <a:rPr lang="zh-CN" altLang="en-US" sz="2900">
                <a:ea typeface="华文仿宋" panose="02010600040101010101" pitchFamily="-84" charset="-122"/>
              </a:rPr>
              <a:t>它们引导让步状语从句时，通常可换成</a:t>
            </a:r>
            <a:r>
              <a:rPr lang="en-US" altLang="zh-CN" sz="2900">
                <a:ea typeface="华文仿宋" panose="02010600040101010101" pitchFamily="-84" charset="-122"/>
              </a:rPr>
              <a:t>no matter…</a:t>
            </a:r>
            <a:r>
              <a:rPr lang="zh-CN" altLang="en-US" sz="2900">
                <a:ea typeface="华文仿宋" panose="02010600040101010101" pitchFamily="-84" charset="-122"/>
              </a:rPr>
              <a:t>，</a:t>
            </a:r>
            <a:endParaRPr lang="zh-CN" altLang="zh-CN" sz="2900">
              <a:ea typeface="华文仿宋" panose="02010600040101010101" pitchFamily="-84" charset="-122"/>
            </a:endParaRPr>
          </a:p>
          <a:p>
            <a:pPr marL="319405" lvl="0" indent="-319405">
              <a:buClr>
                <a:schemeClr val="accent2"/>
              </a:buClr>
            </a:pPr>
            <a:r>
              <a:rPr lang="en-US" altLang="zh-CN" sz="2900">
                <a:solidFill>
                  <a:srgbClr val="FF0000"/>
                </a:solidFill>
                <a:ea typeface="华文仿宋" panose="02010600040101010101" pitchFamily="-84" charset="-122"/>
              </a:rPr>
              <a:t>No matter what </a:t>
            </a:r>
            <a:r>
              <a:rPr lang="en-US" altLang="zh-CN" sz="2900">
                <a:ea typeface="华文仿宋" panose="02010600040101010101" pitchFamily="-84" charset="-122"/>
              </a:rPr>
              <a:t>you say, I believe you.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无论你说什么，我都相信你。</a:t>
            </a:r>
            <a:endParaRPr lang="zh-CN" altLang="zh-CN" sz="2900">
              <a:ea typeface="华文仿宋" panose="02010600040101010101" pitchFamily="-84" charset="-122"/>
            </a:endParaRPr>
          </a:p>
          <a:p>
            <a:pPr marL="319405" lvl="0" indent="-319405">
              <a:buClr>
                <a:schemeClr val="accent2"/>
              </a:buClr>
            </a:pPr>
            <a:r>
              <a:rPr lang="en-US" altLang="zh-CN" sz="2900">
                <a:solidFill>
                  <a:srgbClr val="FF0000"/>
                </a:solidFill>
                <a:ea typeface="华文仿宋" panose="02010600040101010101" pitchFamily="-84" charset="-122"/>
              </a:rPr>
              <a:t>No matter when </a:t>
            </a:r>
            <a:r>
              <a:rPr lang="en-US" altLang="zh-CN" sz="2900">
                <a:ea typeface="华文仿宋" panose="02010600040101010101" pitchFamily="-84" charset="-122"/>
              </a:rPr>
              <a:t>you come, you are welcome.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你什么时候来，我们都欢迎。</a:t>
            </a:r>
            <a:endParaRPr lang="zh-CN" altLang="zh-CN" sz="2900">
              <a:ea typeface="华文仿宋" panose="02010600040101010101" pitchFamily="-84" charset="-122"/>
            </a:endParaRPr>
          </a:p>
          <a:p>
            <a:pPr marL="319405" lvl="0" indent="-319405">
              <a:buClr>
                <a:schemeClr val="accent2"/>
              </a:buClr>
            </a:pPr>
            <a:r>
              <a:rPr lang="en-US" altLang="zh-CN" sz="2900">
                <a:solidFill>
                  <a:srgbClr val="FF0000"/>
                </a:solidFill>
                <a:ea typeface="华文仿宋" panose="02010600040101010101" pitchFamily="-84" charset="-122"/>
              </a:rPr>
              <a:t>No matter how </a:t>
            </a:r>
            <a:r>
              <a:rPr lang="en-US" altLang="zh-CN" sz="2900">
                <a:ea typeface="华文仿宋" panose="02010600040101010101" pitchFamily="-84" charset="-122"/>
              </a:rPr>
              <a:t>much he eats, he never gets fat.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无论他吃多少</a:t>
            </a:r>
            <a:r>
              <a:rPr lang="en-US" altLang="zh-CN" sz="2900">
                <a:ea typeface="华文仿宋" panose="02010600040101010101" pitchFamily="-84" charset="-122"/>
              </a:rPr>
              <a:t>, </a:t>
            </a:r>
            <a:r>
              <a:rPr lang="zh-CN" altLang="en-US" sz="2900">
                <a:ea typeface="华文仿宋" panose="02010600040101010101" pitchFamily="-84" charset="-122"/>
              </a:rPr>
              <a:t>他都不发胖。</a:t>
            </a:r>
            <a:endParaRPr lang="zh-CN" altLang="zh-CN" sz="2900">
              <a:ea typeface="华文仿宋" panose="02010600040101010101" pitchFamily="-84" charset="-122"/>
            </a:endParaRPr>
          </a:p>
          <a:p>
            <a:pPr marL="319405" lvl="0" indent="-319405">
              <a:buClr>
                <a:schemeClr val="accent2"/>
              </a:buClr>
            </a:pPr>
            <a:endParaRPr lang="zh-CN" altLang="en-US" sz="29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414">
                                            <p:txEl>
                                              <p:pRg st="1" end="1"/>
                                            </p:txEl>
                                          </p:spTgt>
                                        </p:tgtEl>
                                        <p:attrNameLst>
                                          <p:attrName>style.visibility</p:attrName>
                                        </p:attrNameLst>
                                      </p:cBhvr>
                                      <p:to>
                                        <p:strVal val="visible"/>
                                      </p:to>
                                    </p:set>
                                    <p:animEffect transition="in" filter="wipe(down)">
                                      <p:cBhvr>
                                        <p:cTn id="7" dur="500"/>
                                        <p:tgtEl>
                                          <p:spTgt spid="2414">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414">
                                            <p:txEl>
                                              <p:pRg st="2" end="2"/>
                                            </p:txEl>
                                          </p:spTgt>
                                        </p:tgtEl>
                                        <p:attrNameLst>
                                          <p:attrName>style.visibility</p:attrName>
                                        </p:attrNameLst>
                                      </p:cBhvr>
                                      <p:to>
                                        <p:strVal val="visible"/>
                                      </p:to>
                                    </p:set>
                                    <p:animEffect transition="in" filter="wipe(down)">
                                      <p:cBhvr>
                                        <p:cTn id="10" dur="500"/>
                                        <p:tgtEl>
                                          <p:spTgt spid="2414">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414">
                                            <p:txEl>
                                              <p:pRg st="3" end="3"/>
                                            </p:txEl>
                                          </p:spTgt>
                                        </p:tgtEl>
                                        <p:attrNameLst>
                                          <p:attrName>style.visibility</p:attrName>
                                        </p:attrNameLst>
                                      </p:cBhvr>
                                      <p:to>
                                        <p:strVal val="visible"/>
                                      </p:to>
                                    </p:set>
                                    <p:animEffect transition="in" filter="wipe(down)">
                                      <p:cBhvr>
                                        <p:cTn id="13" dur="500"/>
                                        <p:tgtEl>
                                          <p:spTgt spid="2414">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2414">
                                            <p:txEl>
                                              <p:pRg st="4" end="4"/>
                                            </p:txEl>
                                          </p:spTgt>
                                        </p:tgtEl>
                                        <p:attrNameLst>
                                          <p:attrName>style.visibility</p:attrName>
                                        </p:attrNameLst>
                                      </p:cBhvr>
                                      <p:to>
                                        <p:strVal val="visible"/>
                                      </p:to>
                                    </p:set>
                                    <p:animEffect transition="in" filter="wipe(down)">
                                      <p:cBhvr>
                                        <p:cTn id="16" dur="500"/>
                                        <p:tgtEl>
                                          <p:spTgt spid="2414">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2414">
                                            <p:txEl>
                                              <p:pRg st="5" end="5"/>
                                            </p:txEl>
                                          </p:spTgt>
                                        </p:tgtEl>
                                        <p:attrNameLst>
                                          <p:attrName>style.visibility</p:attrName>
                                        </p:attrNameLst>
                                      </p:cBhvr>
                                      <p:to>
                                        <p:strVal val="visible"/>
                                      </p:to>
                                    </p:set>
                                    <p:animEffect transition="in" filter="wipe(down)">
                                      <p:cBhvr>
                                        <p:cTn id="19" dur="500"/>
                                        <p:tgtEl>
                                          <p:spTgt spid="2414">
                                            <p:txEl>
                                              <p:pRg st="5" end="5"/>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2414">
                                            <p:txEl>
                                              <p:pRg st="6" end="6"/>
                                            </p:txEl>
                                          </p:spTgt>
                                        </p:tgtEl>
                                        <p:attrNameLst>
                                          <p:attrName>style.visibility</p:attrName>
                                        </p:attrNameLst>
                                      </p:cBhvr>
                                      <p:to>
                                        <p:strVal val="visible"/>
                                      </p:to>
                                    </p:set>
                                    <p:animEffect transition="in" filter="wipe(down)">
                                      <p:cBhvr>
                                        <p:cTn id="22" dur="500"/>
                                        <p:tgtEl>
                                          <p:spTgt spid="24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17" name="标题 1"/>
          <p:cNvSpPr/>
          <p:nvPr>
            <p:ph type="title" idx="4294967295"/>
          </p:nvPr>
        </p:nvSpPr>
        <p:spPr>
          <a:xfrm>
            <a:off x="2136775" y="228600"/>
            <a:ext cx="8153400" cy="990600"/>
          </a:xfrm>
        </p:spPr>
        <p:txBody>
          <a:bodyPr wrap="square" lIns="91440" tIns="45720" rIns="91440" bIns="45720" anchor="ctr" anchorCtr="0"/>
          <a:p>
            <a:r>
              <a:rPr lang="zh-CN" altLang="en-US">
                <a:ea typeface="华文仿宋" panose="02010600040101010101" pitchFamily="-84" charset="-122"/>
              </a:rPr>
              <a:t>让步状从连词－</a:t>
            </a:r>
            <a:r>
              <a:rPr lang="en-US" altLang="zh-CN">
                <a:ea typeface="华文仿宋" panose="02010600040101010101" pitchFamily="-84" charset="-122"/>
              </a:rPr>
              <a:t>ever</a:t>
            </a:r>
            <a:endParaRPr lang="zh-CN" altLang="en-US">
              <a:ea typeface="华文仿宋" panose="02010600040101010101" pitchFamily="-84" charset="-122"/>
            </a:endParaRPr>
          </a:p>
        </p:txBody>
      </p:sp>
      <p:sp>
        <p:nvSpPr>
          <p:cNvPr id="2418" name="内容占位符 2"/>
          <p:cNvSpPr/>
          <p:nvPr>
            <p:ph sz="quarter" idx="1"/>
          </p:nvPr>
        </p:nvSpPr>
        <p:spPr>
          <a:xfrm>
            <a:off x="2136775" y="1600200"/>
            <a:ext cx="815340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buClr>
                <a:schemeClr val="accent2"/>
              </a:buClr>
            </a:pPr>
            <a:r>
              <a:rPr lang="en-US" altLang="zh-CN" sz="2900">
                <a:ea typeface="华文仿宋" panose="02010600040101010101" pitchFamily="-84" charset="-122"/>
              </a:rPr>
              <a:t>注意：no matter 不能引导</a:t>
            </a:r>
            <a:r>
              <a:rPr lang="zh-CN" altLang="en-US" sz="2900">
                <a:ea typeface="华文仿宋" panose="02010600040101010101" pitchFamily="-84" charset="-122"/>
              </a:rPr>
              <a:t>名词性从句，</a:t>
            </a:r>
            <a:r>
              <a:rPr lang="zh-CN" altLang="en-US" sz="2900">
                <a:solidFill>
                  <a:srgbClr val="FF0000"/>
                </a:solidFill>
                <a:ea typeface="华文仿宋" panose="02010600040101010101" pitchFamily="-84" charset="-122"/>
              </a:rPr>
              <a:t>只能引导让步状语从句</a:t>
            </a:r>
            <a:r>
              <a:rPr lang="zh-CN" altLang="en-US" sz="2900">
                <a:ea typeface="华文仿宋" panose="02010600040101010101" pitchFamily="-84" charset="-122"/>
              </a:rPr>
              <a:t>（不管</a:t>
            </a:r>
            <a:r>
              <a:rPr lang="en-US" altLang="zh-CN" sz="2900">
                <a:ea typeface="华文仿宋" panose="02010600040101010101" pitchFamily="-84" charset="-122"/>
              </a:rPr>
              <a:t>...</a:t>
            </a:r>
            <a:r>
              <a:rPr lang="zh-CN" altLang="en-US" sz="2900">
                <a:ea typeface="华文仿宋" panose="02010600040101010101" pitchFamily="-84" charset="-122"/>
              </a:rPr>
              <a:t>）。</a:t>
            </a:r>
            <a:endParaRPr lang="zh-CN" altLang="en-US" sz="2900">
              <a:ea typeface="华文仿宋" panose="02010600040101010101" pitchFamily="-84" charset="-122"/>
            </a:endParaRPr>
          </a:p>
          <a:p>
            <a:pPr marL="319405" lvl="0" indent="-319405">
              <a:buClr>
                <a:schemeClr val="accent2"/>
              </a:buClr>
            </a:pP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No matter who spits in the street will be fined. (×)</a:t>
            </a: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Whoever spits in the street will be fined. (√)</a:t>
            </a:r>
            <a:endParaRPr lang="zh-CN" altLang="zh-CN" sz="2900">
              <a:ea typeface="华文仿宋" panose="02010600040101010101" pitchFamily="-84" charset="-122"/>
            </a:endParaRPr>
          </a:p>
          <a:p>
            <a:pPr marL="319405" lvl="0" indent="-319405">
              <a:buClr>
                <a:schemeClr val="accent2"/>
              </a:buClr>
            </a:pPr>
            <a:endParaRPr lang="en-US" altLang="zh-CN" sz="2900">
              <a:ea typeface="华文仿宋" panose="02010600040101010101" pitchFamily="-84" charset="-122"/>
              <a:sym typeface="+mn-ea"/>
            </a:endParaRPr>
          </a:p>
          <a:p>
            <a:pPr marL="319405" lvl="0" indent="-319405">
              <a:buClr>
                <a:schemeClr val="accent2"/>
              </a:buClr>
            </a:pPr>
            <a:r>
              <a:rPr lang="en-US" altLang="zh-CN" sz="2900">
                <a:ea typeface="华文仿宋" panose="02010600040101010101" pitchFamily="-84" charset="-122"/>
                <a:sym typeface="+mn-ea"/>
              </a:rPr>
              <a:t>-ever</a:t>
            </a:r>
            <a:r>
              <a:rPr lang="zh-CN" altLang="en-US" sz="2900">
                <a:ea typeface="华文仿宋" panose="02010600040101010101" pitchFamily="-84" charset="-122"/>
                <a:sym typeface="+mn-ea"/>
              </a:rPr>
              <a:t>词类</a:t>
            </a:r>
            <a:r>
              <a:rPr lang="zh-CN" altLang="en-US" sz="2900">
                <a:solidFill>
                  <a:srgbClr val="FF0000"/>
                </a:solidFill>
                <a:ea typeface="华文仿宋" panose="02010600040101010101" pitchFamily="-84" charset="-122"/>
                <a:sym typeface="+mn-ea"/>
              </a:rPr>
              <a:t>既可以</a:t>
            </a:r>
            <a:r>
              <a:rPr lang="en-US" altLang="zh-CN" sz="2900">
                <a:solidFill>
                  <a:srgbClr val="FF0000"/>
                </a:solidFill>
                <a:ea typeface="华文仿宋" panose="02010600040101010101" pitchFamily="-84" charset="-122"/>
                <a:sym typeface="+mn-ea"/>
              </a:rPr>
              <a:t>引导</a:t>
            </a:r>
            <a:r>
              <a:rPr lang="zh-CN" altLang="en-US" sz="2900">
                <a:solidFill>
                  <a:srgbClr val="FF0000"/>
                </a:solidFill>
                <a:ea typeface="华文仿宋" panose="02010600040101010101" pitchFamily="-84" charset="-122"/>
                <a:sym typeface="+mn-ea"/>
              </a:rPr>
              <a:t>名词性从句</a:t>
            </a:r>
            <a:r>
              <a:rPr lang="zh-CN" altLang="en-US" sz="2900">
                <a:ea typeface="华文仿宋" panose="02010600040101010101" pitchFamily="-84" charset="-122"/>
                <a:sym typeface="+mn-ea"/>
              </a:rPr>
              <a:t>，</a:t>
            </a:r>
            <a:r>
              <a:rPr lang="zh-CN" altLang="en-US" sz="2900">
                <a:solidFill>
                  <a:srgbClr val="FF0000"/>
                </a:solidFill>
                <a:ea typeface="华文仿宋" panose="02010600040101010101" pitchFamily="-84" charset="-122"/>
                <a:sym typeface="+mn-ea"/>
              </a:rPr>
              <a:t>也可以引导让步状语从句</a:t>
            </a:r>
            <a:r>
              <a:rPr lang="zh-CN" altLang="en-US" sz="2900">
                <a:ea typeface="华文仿宋" panose="02010600040101010101" pitchFamily="-84" charset="-122"/>
                <a:sym typeface="+mn-ea"/>
              </a:rPr>
              <a:t>（不管</a:t>
            </a:r>
            <a:r>
              <a:rPr lang="en-US" altLang="zh-CN" sz="2900">
                <a:ea typeface="华文仿宋" panose="02010600040101010101" pitchFamily="-84" charset="-122"/>
                <a:sym typeface="+mn-ea"/>
              </a:rPr>
              <a:t>...</a:t>
            </a:r>
            <a:r>
              <a:rPr lang="zh-CN" altLang="en-US" sz="2900">
                <a:ea typeface="华文仿宋" panose="02010600040101010101" pitchFamily="-84" charset="-122"/>
                <a:sym typeface="+mn-ea"/>
              </a:rPr>
              <a:t>）。</a:t>
            </a:r>
            <a:endParaRPr lang="zh-CN" altLang="en-US" sz="2900">
              <a:ea typeface="华文仿宋" panose="02010600040101010101" pitchFamily="-84" charset="-122"/>
            </a:endParaRPr>
          </a:p>
          <a:p>
            <a:pPr marL="319405" lvl="0" indent="-319405">
              <a:buClr>
                <a:schemeClr val="accent2"/>
              </a:buClr>
            </a:pPr>
            <a:endParaRPr lang="zh-CN" altLang="en-US" sz="29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418">
                                            <p:txEl>
                                              <p:pRg st="0" end="0"/>
                                            </p:txEl>
                                          </p:spTgt>
                                        </p:tgtEl>
                                        <p:attrNameLst>
                                          <p:attrName>style.visibility</p:attrName>
                                        </p:attrNameLst>
                                      </p:cBhvr>
                                      <p:to>
                                        <p:strVal val="visible"/>
                                      </p:to>
                                    </p:set>
                                    <p:animEffect transition="in" filter="box(in)">
                                      <p:cBhvr>
                                        <p:cTn id="7" dur="2000"/>
                                        <p:tgtEl>
                                          <p:spTgt spid="24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21" name="标题 1"/>
          <p:cNvSpPr/>
          <p:nvPr>
            <p:ph type="title" idx="4294967295"/>
          </p:nvPr>
        </p:nvSpPr>
        <p:spPr>
          <a:xfrm>
            <a:off x="2136775" y="228600"/>
            <a:ext cx="8153400" cy="990600"/>
          </a:xfrm>
        </p:spPr>
        <p:txBody>
          <a:bodyPr wrap="square" lIns="91440" tIns="45720" rIns="91440" bIns="45720" anchor="ctr" anchorCtr="0"/>
          <a:p>
            <a:r>
              <a:rPr lang="zh-CN" altLang="en-US">
                <a:ea typeface="华文仿宋" panose="02010600040101010101" pitchFamily="-84" charset="-122"/>
              </a:rPr>
              <a:t>让步状从连词－</a:t>
            </a:r>
            <a:r>
              <a:rPr lang="en-US" altLang="zh-CN">
                <a:ea typeface="华文仿宋" panose="02010600040101010101" pitchFamily="-84" charset="-122"/>
              </a:rPr>
              <a:t>ever</a:t>
            </a:r>
            <a:endParaRPr lang="zh-CN" altLang="en-US">
              <a:ea typeface="华文仿宋" panose="02010600040101010101" pitchFamily="-84" charset="-122"/>
            </a:endParaRPr>
          </a:p>
        </p:txBody>
      </p:sp>
      <p:sp>
        <p:nvSpPr>
          <p:cNvPr id="2422" name="内容占位符 2"/>
          <p:cNvSpPr/>
          <p:nvPr>
            <p:ph sz="quarter" idx="1"/>
          </p:nvPr>
        </p:nvSpPr>
        <p:spPr>
          <a:xfrm>
            <a:off x="2136775" y="1600200"/>
            <a:ext cx="815340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buClr>
                <a:schemeClr val="accent2"/>
              </a:buClr>
            </a:pPr>
            <a:r>
              <a:rPr lang="zh-CN" altLang="en-US" sz="2900">
                <a:ea typeface="华文仿宋" panose="02010600040101010101" pitchFamily="-84" charset="-122"/>
              </a:rPr>
              <a:t>判别下列句子的对错：</a:t>
            </a: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_____ No matter what you say is of no use now.</a:t>
            </a: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_____ Whatever you say is of no use now.</a:t>
            </a: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_____ Prisoners have to eat no matter what they're given,</a:t>
            </a: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_____ Prisoners have to eat whatever they're given.　</a:t>
            </a:r>
            <a:endParaRPr lang="zh-CN" altLang="zh-CN" sz="2900">
              <a:ea typeface="华文仿宋" panose="02010600040101010101" pitchFamily="-84" charset="-122"/>
            </a:endParaRPr>
          </a:p>
          <a:p>
            <a:pPr marL="319405" lvl="0" indent="-319405">
              <a:buClr>
                <a:schemeClr val="accent2"/>
              </a:buClr>
            </a:pPr>
            <a:endParaRPr lang="zh-CN" altLang="en-US" sz="2900">
              <a:ea typeface="华文仿宋" panose="02010600040101010101" pitchFamily="-84" charset="-122"/>
            </a:endParaRPr>
          </a:p>
        </p:txBody>
      </p:sp>
      <p:sp>
        <p:nvSpPr>
          <p:cNvPr id="2" name="文本框 1"/>
          <p:cNvSpPr txBox="1"/>
          <p:nvPr/>
        </p:nvSpPr>
        <p:spPr>
          <a:xfrm>
            <a:off x="2562225" y="2084705"/>
            <a:ext cx="2540000" cy="583565"/>
          </a:xfrm>
          <a:prstGeom prst="rect">
            <a:avLst/>
          </a:prstGeom>
          <a:noFill/>
        </p:spPr>
        <p:txBody>
          <a:bodyPr wrap="square" rtlCol="0" anchor="t">
            <a:spAutoFit/>
          </a:bodyPr>
          <a:p>
            <a:r>
              <a:rPr lang="zh-CN" altLang="en-US" sz="3200">
                <a:solidFill>
                  <a:srgbClr val="FF0000"/>
                </a:solidFill>
              </a:rPr>
              <a:t>×</a:t>
            </a:r>
            <a:endParaRPr lang="zh-CN" altLang="en-US" sz="3200">
              <a:solidFill>
                <a:srgbClr val="FF0000"/>
              </a:solidFill>
            </a:endParaRPr>
          </a:p>
        </p:txBody>
      </p:sp>
      <p:sp>
        <p:nvSpPr>
          <p:cNvPr id="3" name="文本框 2"/>
          <p:cNvSpPr txBox="1"/>
          <p:nvPr/>
        </p:nvSpPr>
        <p:spPr>
          <a:xfrm>
            <a:off x="2562225" y="2952750"/>
            <a:ext cx="2540000" cy="583565"/>
          </a:xfrm>
          <a:prstGeom prst="rect">
            <a:avLst/>
          </a:prstGeom>
          <a:noFill/>
        </p:spPr>
        <p:txBody>
          <a:bodyPr wrap="square" rtlCol="0" anchor="t">
            <a:spAutoFit/>
          </a:bodyPr>
          <a:p>
            <a:r>
              <a:rPr lang="zh-CN" altLang="en-US" sz="3200">
                <a:solidFill>
                  <a:srgbClr val="FF0000"/>
                </a:solidFill>
              </a:rPr>
              <a:t>√</a:t>
            </a:r>
            <a:endParaRPr lang="zh-CN" altLang="en-US" sz="3200">
              <a:solidFill>
                <a:srgbClr val="FF0000"/>
              </a:solidFill>
            </a:endParaRPr>
          </a:p>
        </p:txBody>
      </p:sp>
      <p:sp>
        <p:nvSpPr>
          <p:cNvPr id="4" name="文本框 3"/>
          <p:cNvSpPr txBox="1"/>
          <p:nvPr/>
        </p:nvSpPr>
        <p:spPr>
          <a:xfrm>
            <a:off x="2442210" y="3467100"/>
            <a:ext cx="2540000" cy="583565"/>
          </a:xfrm>
          <a:prstGeom prst="rect">
            <a:avLst/>
          </a:prstGeom>
          <a:noFill/>
        </p:spPr>
        <p:txBody>
          <a:bodyPr wrap="square" rtlCol="0" anchor="t">
            <a:spAutoFit/>
          </a:bodyPr>
          <a:p>
            <a:r>
              <a:rPr lang="zh-CN" altLang="en-US" sz="3200">
                <a:solidFill>
                  <a:srgbClr val="FF0000"/>
                </a:solidFill>
              </a:rPr>
              <a:t>×</a:t>
            </a:r>
            <a:endParaRPr lang="zh-CN" altLang="en-US" sz="3200">
              <a:solidFill>
                <a:srgbClr val="FF0000"/>
              </a:solidFill>
            </a:endParaRPr>
          </a:p>
        </p:txBody>
      </p:sp>
      <p:sp>
        <p:nvSpPr>
          <p:cNvPr id="5" name="文本框 4"/>
          <p:cNvSpPr txBox="1"/>
          <p:nvPr/>
        </p:nvSpPr>
        <p:spPr>
          <a:xfrm>
            <a:off x="2442210" y="4335145"/>
            <a:ext cx="2540000" cy="583565"/>
          </a:xfrm>
          <a:prstGeom prst="rect">
            <a:avLst/>
          </a:prstGeom>
          <a:noFill/>
        </p:spPr>
        <p:txBody>
          <a:bodyPr wrap="square" rtlCol="0" anchor="t">
            <a:spAutoFit/>
          </a:bodyPr>
          <a:p>
            <a:r>
              <a:rPr lang="zh-CN" altLang="en-US" sz="3200">
                <a:solidFill>
                  <a:srgbClr val="FF0000"/>
                </a:solidFill>
              </a:rPr>
              <a:t>√</a:t>
            </a:r>
            <a:endParaRPr lang="zh-CN" altLang="en-US" sz="32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25" name="标题 1"/>
          <p:cNvSpPr/>
          <p:nvPr>
            <p:ph type="title" idx="4294967295"/>
          </p:nvPr>
        </p:nvSpPr>
        <p:spPr>
          <a:xfrm>
            <a:off x="2136775" y="228600"/>
            <a:ext cx="8153400" cy="990600"/>
          </a:xfrm>
        </p:spPr>
        <p:txBody>
          <a:bodyPr wrap="square" lIns="91440" tIns="45720" rIns="91440" bIns="45720" anchor="ctr" anchorCtr="0"/>
          <a:p>
            <a:r>
              <a:rPr lang="zh-CN" altLang="en-US">
                <a:ea typeface="华文仿宋" panose="02010600040101010101" pitchFamily="-84" charset="-122"/>
              </a:rPr>
              <a:t>让步状从连词－</a:t>
            </a:r>
            <a:r>
              <a:rPr lang="en-US" altLang="zh-CN">
                <a:ea typeface="华文仿宋" panose="02010600040101010101" pitchFamily="-84" charset="-122"/>
              </a:rPr>
              <a:t>ever</a:t>
            </a:r>
            <a:endParaRPr lang="zh-CN" altLang="en-US">
              <a:ea typeface="华文仿宋" panose="02010600040101010101" pitchFamily="-84" charset="-122"/>
            </a:endParaRPr>
          </a:p>
        </p:txBody>
      </p:sp>
      <p:sp>
        <p:nvSpPr>
          <p:cNvPr id="2426" name="内容占位符 2"/>
          <p:cNvSpPr/>
          <p:nvPr>
            <p:ph sz="quarter" idx="1"/>
          </p:nvPr>
        </p:nvSpPr>
        <p:spPr>
          <a:xfrm>
            <a:off x="2136775" y="1600200"/>
            <a:ext cx="815340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buClr>
                <a:schemeClr val="accent2"/>
              </a:buClr>
            </a:pPr>
            <a:r>
              <a:rPr lang="en-US" altLang="zh-CN" sz="2900">
                <a:ea typeface="华文仿宋" panose="02010600040101010101" pitchFamily="-84" charset="-122"/>
              </a:rPr>
              <a:t>whenever</a:t>
            </a:r>
            <a:r>
              <a:rPr lang="zh-CN" altLang="en-US" sz="2900">
                <a:ea typeface="华文仿宋" panose="02010600040101010101" pitchFamily="-84" charset="-122"/>
              </a:rPr>
              <a:t>有时可引导时间状语从句，</a:t>
            </a:r>
            <a:r>
              <a:rPr lang="en-US" altLang="zh-CN" sz="2900">
                <a:ea typeface="华文仿宋" panose="02010600040101010101" pitchFamily="-84" charset="-122"/>
              </a:rPr>
              <a:t>wherever </a:t>
            </a:r>
            <a:r>
              <a:rPr lang="zh-CN" altLang="en-US" sz="2900">
                <a:ea typeface="华文仿宋" panose="02010600040101010101" pitchFamily="-84" charset="-122"/>
              </a:rPr>
              <a:t>有时可引导地点状语从句：</a:t>
            </a:r>
            <a:endParaRPr lang="zh-CN" altLang="en-US" sz="2900">
              <a:ea typeface="华文仿宋" panose="02010600040101010101" pitchFamily="-84" charset="-122"/>
            </a:endParaRPr>
          </a:p>
          <a:p>
            <a:pPr marL="319405" lvl="0" indent="-319405">
              <a:buClr>
                <a:schemeClr val="accent2"/>
              </a:buClr>
            </a:pPr>
            <a:endParaRPr lang="zh-CN" altLang="zh-CN" sz="2900">
              <a:ea typeface="华文仿宋" panose="02010600040101010101" pitchFamily="-84" charset="-122"/>
            </a:endParaRPr>
          </a:p>
          <a:p>
            <a:pPr marL="319405" lvl="0" indent="-319405">
              <a:buClr>
                <a:schemeClr val="accent2"/>
              </a:buClr>
            </a:pPr>
            <a:r>
              <a:rPr lang="en-US" altLang="zh-CN" sz="2900">
                <a:solidFill>
                  <a:srgbClr val="FF0000"/>
                </a:solidFill>
                <a:ea typeface="华文仿宋" panose="02010600040101010101" pitchFamily="-84" charset="-122"/>
              </a:rPr>
              <a:t>Whenever</a:t>
            </a:r>
            <a:r>
              <a:rPr lang="en-US" altLang="zh-CN" sz="2900">
                <a:ea typeface="华文仿宋" panose="02010600040101010101" pitchFamily="-84" charset="-122"/>
              </a:rPr>
              <a:t> we see him we speak to him.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每次见到他，我们都和他说话。（时间状从）</a:t>
            </a: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They teach </a:t>
            </a:r>
            <a:r>
              <a:rPr lang="en-US" altLang="zh-CN" sz="2900">
                <a:solidFill>
                  <a:srgbClr val="FF0000"/>
                </a:solidFill>
                <a:ea typeface="华文仿宋" panose="02010600040101010101" pitchFamily="-84" charset="-122"/>
              </a:rPr>
              <a:t>wherever</a:t>
            </a:r>
            <a:r>
              <a:rPr lang="en-US" altLang="zh-CN" sz="2900">
                <a:ea typeface="华文仿宋" panose="02010600040101010101" pitchFamily="-84" charset="-122"/>
              </a:rPr>
              <a:t> their pupils are working.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学生在哪里工作，教师们就在哪里上课。（地点状从）</a:t>
            </a:r>
            <a:endParaRPr lang="zh-CN" altLang="zh-CN" sz="2900">
              <a:ea typeface="华文仿宋" panose="02010600040101010101" pitchFamily="-84" charset="-122"/>
            </a:endParaRPr>
          </a:p>
          <a:p>
            <a:pPr marL="319405" lvl="0" indent="-319405">
              <a:buClr>
                <a:schemeClr val="accent2"/>
              </a:buClr>
            </a:pPr>
            <a:endParaRPr lang="zh-CN" altLang="en-US" sz="29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2426">
                                            <p:txEl>
                                              <p:pRg st="2" end="2"/>
                                            </p:txEl>
                                          </p:spTgt>
                                        </p:tgtEl>
                                        <p:attrNameLst>
                                          <p:attrName>style.visibility</p:attrName>
                                        </p:attrNameLst>
                                      </p:cBhvr>
                                      <p:to>
                                        <p:strVal val="visible"/>
                                      </p:to>
                                    </p:set>
                                    <p:animEffect transition="in" filter="wipe(down)">
                                      <p:cBhvr>
                                        <p:cTn id="11" dur="500"/>
                                        <p:tgtEl>
                                          <p:spTgt spid="2426">
                                            <p:txEl>
                                              <p:pRg st="2" end="2"/>
                                            </p:txEl>
                                          </p:spTgt>
                                        </p:tgtEl>
                                      </p:cBhvr>
                                    </p:animEffect>
                                  </p:childTnLst>
                                </p:cTn>
                              </p:par>
                              <p:par>
                                <p:cTn id="12" presetID="22" presetClass="entr" presetSubtype="4" fill="hold" nodeType="withEffect">
                                  <p:stCondLst>
                                    <p:cond delay="0"/>
                                  </p:stCondLst>
                                  <p:childTnLst>
                                    <p:set>
                                      <p:cBhvr>
                                        <p:cTn id="13" dur="1" fill="hold">
                                          <p:stCondLst>
                                            <p:cond delay="0"/>
                                          </p:stCondLst>
                                        </p:cTn>
                                        <p:tgtEl>
                                          <p:spTgt spid="2426">
                                            <p:txEl>
                                              <p:pRg st="3" end="3"/>
                                            </p:txEl>
                                          </p:spTgt>
                                        </p:tgtEl>
                                        <p:attrNameLst>
                                          <p:attrName>style.visibility</p:attrName>
                                        </p:attrNameLst>
                                      </p:cBhvr>
                                      <p:to>
                                        <p:strVal val="visible"/>
                                      </p:to>
                                    </p:set>
                                    <p:animEffect transition="in" filter="wipe(down)">
                                      <p:cBhvr>
                                        <p:cTn id="14" dur="500"/>
                                        <p:tgtEl>
                                          <p:spTgt spid="2426">
                                            <p:txEl>
                                              <p:pRg st="3" end="3"/>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426">
                                            <p:txEl>
                                              <p:pRg st="4" end="4"/>
                                            </p:txEl>
                                          </p:spTgt>
                                        </p:tgtEl>
                                        <p:attrNameLst>
                                          <p:attrName>style.visibility</p:attrName>
                                        </p:attrNameLst>
                                      </p:cBhvr>
                                      <p:to>
                                        <p:strVal val="visible"/>
                                      </p:to>
                                    </p:set>
                                    <p:animEffect transition="in" filter="wipe(down)">
                                      <p:cBhvr>
                                        <p:cTn id="19" dur="500"/>
                                        <p:tgtEl>
                                          <p:spTgt spid="2426">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2426">
                                            <p:txEl>
                                              <p:pRg st="5" end="5"/>
                                            </p:txEl>
                                          </p:spTgt>
                                        </p:tgtEl>
                                        <p:attrNameLst>
                                          <p:attrName>style.visibility</p:attrName>
                                        </p:attrNameLst>
                                      </p:cBhvr>
                                      <p:to>
                                        <p:strVal val="visible"/>
                                      </p:to>
                                    </p:set>
                                    <p:animEffect transition="in" filter="wipe(down)">
                                      <p:cBhvr>
                                        <p:cTn id="22" dur="500"/>
                                        <p:tgtEl>
                                          <p:spTgt spid="242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1675735" y="3132138"/>
            <a:ext cx="5464840" cy="1058408"/>
          </a:xfrm>
        </p:spPr>
        <p:txBody>
          <a:bodyPr/>
          <a:p>
            <a:r>
              <a:rPr lang="zh-CN" altLang="en-US"/>
              <a:t>状语从句的概念</a:t>
            </a:r>
            <a:endParaRPr lang="en-US" altLang="zh-CN"/>
          </a:p>
        </p:txBody>
      </p:sp>
      <p:sp>
        <p:nvSpPr>
          <p:cNvPr id="6" name="文本占位符 5"/>
          <p:cNvSpPr>
            <a:spLocks noGrp="1"/>
          </p:cNvSpPr>
          <p:nvPr>
            <p:ph type="body" sz="quarter" idx="13"/>
          </p:nvPr>
        </p:nvSpPr>
        <p:spPr/>
        <p:txBody>
          <a:bodyPr/>
          <a:p>
            <a:r>
              <a:rPr lang="en-US" altLang="zh-CN"/>
              <a:t>PART TWO</a:t>
            </a:r>
            <a:endParaRPr lang="en-US" altLang="zh-CN"/>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29" name="标题 1"/>
          <p:cNvSpPr/>
          <p:nvPr>
            <p:ph type="title" idx="4294967295"/>
          </p:nvPr>
        </p:nvSpPr>
        <p:spPr>
          <a:xfrm>
            <a:off x="2136775" y="228600"/>
            <a:ext cx="8153400" cy="990600"/>
          </a:xfrm>
        </p:spPr>
        <p:txBody>
          <a:bodyPr wrap="square" lIns="91440" tIns="45720" rIns="91440" bIns="45720" anchor="ctr" anchorCtr="0"/>
          <a:p>
            <a:r>
              <a:rPr lang="zh-CN" altLang="en-US">
                <a:ea typeface="华文仿宋" panose="02010600040101010101" pitchFamily="-84" charset="-122"/>
              </a:rPr>
              <a:t>让步状从连词</a:t>
            </a:r>
            <a:r>
              <a:rPr lang="en-US" altLang="zh-CN">
                <a:ea typeface="华文仿宋" panose="02010600040101010101" pitchFamily="-84" charset="-122"/>
              </a:rPr>
              <a:t>however</a:t>
            </a:r>
            <a:endParaRPr lang="zh-CN" altLang="en-US">
              <a:ea typeface="华文仿宋" panose="02010600040101010101" pitchFamily="-84" charset="-122"/>
            </a:endParaRPr>
          </a:p>
        </p:txBody>
      </p:sp>
      <p:sp>
        <p:nvSpPr>
          <p:cNvPr id="2430" name="内容占位符 2"/>
          <p:cNvSpPr/>
          <p:nvPr>
            <p:ph sz="quarter" idx="1"/>
          </p:nvPr>
        </p:nvSpPr>
        <p:spPr>
          <a:xfrm>
            <a:off x="2136775" y="1600200"/>
            <a:ext cx="815340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buClr>
                <a:schemeClr val="accent2"/>
              </a:buClr>
            </a:pPr>
            <a:r>
              <a:rPr lang="en-US" altLang="zh-CN" sz="2900">
                <a:ea typeface="华文仿宋" panose="02010600040101010101" pitchFamily="-84" charset="-122"/>
              </a:rPr>
              <a:t>(3) </a:t>
            </a:r>
            <a:r>
              <a:rPr lang="zh-CN" altLang="en-US" sz="2900">
                <a:ea typeface="华文仿宋" panose="02010600040101010101" pitchFamily="-84" charset="-122"/>
              </a:rPr>
              <a:t>注意</a:t>
            </a:r>
            <a:r>
              <a:rPr lang="en-US" altLang="zh-CN" sz="2900">
                <a:ea typeface="华文仿宋" panose="02010600040101010101" pitchFamily="-84" charset="-122"/>
              </a:rPr>
              <a:t>however</a:t>
            </a:r>
            <a:r>
              <a:rPr lang="zh-CN" altLang="en-US" sz="2900">
                <a:ea typeface="华文仿宋" panose="02010600040101010101" pitchFamily="-84" charset="-122"/>
              </a:rPr>
              <a:t>的以下种句型：</a:t>
            </a:r>
            <a:endParaRPr lang="zh-CN" altLang="zh-CN" sz="2900">
              <a:ea typeface="华文仿宋" panose="02010600040101010101" pitchFamily="-84" charset="-122"/>
            </a:endParaRPr>
          </a:p>
          <a:p>
            <a:pPr marL="319405" lvl="0" indent="-319405">
              <a:buClr>
                <a:schemeClr val="accent2"/>
              </a:buClr>
            </a:pPr>
            <a:r>
              <a:rPr lang="en-US" altLang="zh-CN" sz="2900">
                <a:solidFill>
                  <a:srgbClr val="FF0000"/>
                </a:solidFill>
                <a:latin typeface="Zapf Dingbats" pitchFamily="-84" charset="2"/>
                <a:ea typeface="华文仿宋" panose="02010600040101010101" pitchFamily="-84" charset="-122"/>
              </a:rPr>
              <a:t>①</a:t>
            </a:r>
            <a:r>
              <a:rPr lang="en-US" altLang="zh-CN" sz="2900">
                <a:solidFill>
                  <a:srgbClr val="FF0000"/>
                </a:solidFill>
                <a:ea typeface="华文仿宋" panose="02010600040101010101" pitchFamily="-84" charset="-122"/>
              </a:rPr>
              <a:t> however+</a:t>
            </a:r>
            <a:r>
              <a:rPr lang="zh-CN" altLang="en-US" sz="2900">
                <a:solidFill>
                  <a:srgbClr val="FF0000"/>
                </a:solidFill>
                <a:ea typeface="华文仿宋" panose="02010600040101010101" pitchFamily="-84" charset="-122"/>
              </a:rPr>
              <a:t>主语</a:t>
            </a:r>
            <a:r>
              <a:rPr lang="en-US" altLang="zh-CN" sz="2900">
                <a:solidFill>
                  <a:srgbClr val="FF0000"/>
                </a:solidFill>
                <a:ea typeface="华文仿宋" panose="02010600040101010101" pitchFamily="-84" charset="-122"/>
              </a:rPr>
              <a:t>+</a:t>
            </a:r>
            <a:r>
              <a:rPr lang="zh-CN" altLang="en-US" sz="2900">
                <a:solidFill>
                  <a:srgbClr val="FF0000"/>
                </a:solidFill>
                <a:ea typeface="华文仿宋" panose="02010600040101010101" pitchFamily="-84" charset="-122"/>
              </a:rPr>
              <a:t>谓语：</a:t>
            </a:r>
            <a:endParaRPr lang="zh-CN" altLang="zh-CN" sz="2900">
              <a:solidFill>
                <a:srgbClr val="FF0000"/>
              </a:solidFill>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However you travel, it’ll take you at least three days.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不管你怎么走，至少要三天。</a:t>
            </a: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However you come, be sure to come early.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不管你怎么来，一定要早来。</a:t>
            </a:r>
            <a:endParaRPr lang="zh-CN" altLang="zh-CN" sz="2900">
              <a:ea typeface="华文仿宋" panose="02010600040101010101" pitchFamily="-84" charset="-122"/>
            </a:endParaRPr>
          </a:p>
          <a:p>
            <a:pPr marL="319405" lvl="0" indent="-319405">
              <a:buClr>
                <a:schemeClr val="accent2"/>
              </a:buClr>
            </a:pPr>
            <a:endParaRPr lang="zh-CN" altLang="en-US" sz="29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3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3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3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3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3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33" name="标题 1"/>
          <p:cNvSpPr/>
          <p:nvPr>
            <p:ph type="title" idx="4294967295"/>
          </p:nvPr>
        </p:nvSpPr>
        <p:spPr>
          <a:xfrm>
            <a:off x="2136775" y="228600"/>
            <a:ext cx="8153400" cy="990600"/>
          </a:xfrm>
        </p:spPr>
        <p:txBody>
          <a:bodyPr wrap="square" lIns="91440" tIns="45720" rIns="91440" bIns="45720" anchor="ctr" anchorCtr="0"/>
          <a:p>
            <a:r>
              <a:rPr lang="zh-CN" altLang="en-US">
                <a:ea typeface="华文仿宋" panose="02010600040101010101" pitchFamily="-84" charset="-122"/>
              </a:rPr>
              <a:t>让步状从连词</a:t>
            </a:r>
            <a:r>
              <a:rPr lang="en-US" altLang="zh-CN">
                <a:ea typeface="华文仿宋" panose="02010600040101010101" pitchFamily="-84" charset="-122"/>
              </a:rPr>
              <a:t>however</a:t>
            </a:r>
            <a:endParaRPr lang="zh-CN" altLang="en-US">
              <a:ea typeface="华文仿宋" panose="02010600040101010101" pitchFamily="-84" charset="-122"/>
            </a:endParaRPr>
          </a:p>
        </p:txBody>
      </p:sp>
      <p:sp>
        <p:nvSpPr>
          <p:cNvPr id="2434" name="内容占位符 2"/>
          <p:cNvSpPr/>
          <p:nvPr>
            <p:ph sz="quarter" idx="1"/>
          </p:nvPr>
        </p:nvSpPr>
        <p:spPr>
          <a:xfrm>
            <a:off x="2136775" y="1600200"/>
            <a:ext cx="815340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buClr>
                <a:schemeClr val="accent2"/>
              </a:buClr>
            </a:pPr>
            <a:r>
              <a:rPr lang="en-US" altLang="zh-CN" sz="2900">
                <a:solidFill>
                  <a:srgbClr val="FF0000"/>
                </a:solidFill>
                <a:latin typeface="Zapf Dingbats" pitchFamily="-84" charset="2"/>
                <a:ea typeface="华文仿宋" panose="02010600040101010101" pitchFamily="-84" charset="-122"/>
              </a:rPr>
              <a:t>②</a:t>
            </a:r>
            <a:r>
              <a:rPr lang="en-US" altLang="zh-CN" sz="2900">
                <a:solidFill>
                  <a:srgbClr val="FF0000"/>
                </a:solidFill>
                <a:ea typeface="华文仿宋" panose="02010600040101010101" pitchFamily="-84" charset="-122"/>
              </a:rPr>
              <a:t> however+</a:t>
            </a:r>
            <a:r>
              <a:rPr lang="zh-CN" altLang="en-US" sz="2900">
                <a:solidFill>
                  <a:srgbClr val="FF0000"/>
                </a:solidFill>
                <a:ea typeface="华文仿宋" panose="02010600040101010101" pitchFamily="-84" charset="-122"/>
              </a:rPr>
              <a:t>形容词或副词</a:t>
            </a:r>
            <a:r>
              <a:rPr lang="en-US" altLang="zh-CN" sz="2900">
                <a:solidFill>
                  <a:srgbClr val="FF0000"/>
                </a:solidFill>
                <a:ea typeface="华文仿宋" panose="02010600040101010101" pitchFamily="-84" charset="-122"/>
              </a:rPr>
              <a:t>+</a:t>
            </a:r>
            <a:r>
              <a:rPr lang="zh-CN" altLang="en-US" sz="2900">
                <a:solidFill>
                  <a:srgbClr val="FF0000"/>
                </a:solidFill>
                <a:ea typeface="华文仿宋" panose="02010600040101010101" pitchFamily="-84" charset="-122"/>
              </a:rPr>
              <a:t>主语</a:t>
            </a:r>
            <a:r>
              <a:rPr lang="en-US" altLang="zh-CN" sz="2900">
                <a:solidFill>
                  <a:srgbClr val="FF0000"/>
                </a:solidFill>
                <a:ea typeface="华文仿宋" panose="02010600040101010101" pitchFamily="-84" charset="-122"/>
              </a:rPr>
              <a:t>+</a:t>
            </a:r>
            <a:r>
              <a:rPr lang="zh-CN" altLang="en-US" sz="2900">
                <a:solidFill>
                  <a:srgbClr val="FF0000"/>
                </a:solidFill>
                <a:ea typeface="华文仿宋" panose="02010600040101010101" pitchFamily="-84" charset="-122"/>
              </a:rPr>
              <a:t>谓语：</a:t>
            </a:r>
            <a:endParaRPr lang="zh-CN" altLang="zh-CN" sz="2900">
              <a:solidFill>
                <a:srgbClr val="FF0000"/>
              </a:solidFill>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However much he eats, he never gets fat.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无论他吃多少</a:t>
            </a:r>
            <a:r>
              <a:rPr lang="en-US" altLang="zh-CN" sz="2900">
                <a:ea typeface="华文仿宋" panose="02010600040101010101" pitchFamily="-84" charset="-122"/>
              </a:rPr>
              <a:t>, </a:t>
            </a:r>
            <a:r>
              <a:rPr lang="zh-CN" altLang="en-US" sz="2900">
                <a:ea typeface="华文仿宋" panose="02010600040101010101" pitchFamily="-84" charset="-122"/>
              </a:rPr>
              <a:t>他都不发胖。</a:t>
            </a: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However cold it is, she always goes swimming.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不管天多冷，她都会去游泳。</a:t>
            </a:r>
            <a:endParaRPr lang="zh-CN" altLang="zh-CN" sz="2900">
              <a:ea typeface="华文仿宋" panose="02010600040101010101" pitchFamily="-84" charset="-122"/>
            </a:endParaRPr>
          </a:p>
          <a:p>
            <a:pPr marL="319405" lvl="0" indent="-319405">
              <a:buClr>
                <a:schemeClr val="accent2"/>
              </a:buClr>
            </a:pPr>
            <a:endParaRPr lang="zh-CN" altLang="en-US" sz="29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3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3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3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3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37" name="标题 1"/>
          <p:cNvSpPr/>
          <p:nvPr>
            <p:ph type="title" idx="4294967295"/>
          </p:nvPr>
        </p:nvSpPr>
        <p:spPr>
          <a:xfrm>
            <a:off x="2136775" y="228600"/>
            <a:ext cx="8153400" cy="990600"/>
          </a:xfrm>
        </p:spPr>
        <p:txBody>
          <a:bodyPr wrap="square" lIns="91440" tIns="45720" rIns="91440" bIns="45720" anchor="ctr" anchorCtr="0"/>
          <a:p>
            <a:r>
              <a:rPr lang="zh-CN" altLang="en-US">
                <a:ea typeface="华文仿宋" panose="02010600040101010101" pitchFamily="-84" charset="-122"/>
              </a:rPr>
              <a:t>让步状语从句与倒装</a:t>
            </a:r>
            <a:r>
              <a:rPr lang="zh-CN" altLang="zh-CN">
                <a:ea typeface="华文仿宋" panose="02010600040101010101" pitchFamily="-84" charset="-122"/>
              </a:rPr>
              <a:t> </a:t>
            </a:r>
            <a:endParaRPr lang="zh-CN" altLang="en-US">
              <a:ea typeface="华文仿宋" panose="02010600040101010101" pitchFamily="-84" charset="-122"/>
            </a:endParaRPr>
          </a:p>
        </p:txBody>
      </p:sp>
      <p:sp>
        <p:nvSpPr>
          <p:cNvPr id="2438" name="内容占位符 2"/>
          <p:cNvSpPr/>
          <p:nvPr>
            <p:ph sz="quarter" idx="1"/>
          </p:nvPr>
        </p:nvSpPr>
        <p:spPr>
          <a:xfrm>
            <a:off x="2136775" y="1600200"/>
            <a:ext cx="815340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buClr>
                <a:schemeClr val="accent2"/>
              </a:buClr>
            </a:pPr>
            <a:r>
              <a:rPr lang="zh-CN" altLang="en-US" sz="2900">
                <a:ea typeface="华文仿宋" panose="02010600040101010101" pitchFamily="-84" charset="-122"/>
              </a:rPr>
              <a:t>引导</a:t>
            </a:r>
            <a:r>
              <a:rPr lang="zh-CN" altLang="en-US" sz="2900" b="1">
                <a:ea typeface="华文仿宋" panose="02010600040101010101" pitchFamily="-84" charset="-122"/>
              </a:rPr>
              <a:t>倒装的让步状语从句</a:t>
            </a:r>
            <a:r>
              <a:rPr lang="zh-CN" altLang="en-US" sz="2900">
                <a:ea typeface="华文仿宋" panose="02010600040101010101" pitchFamily="-84" charset="-122"/>
              </a:rPr>
              <a:t>通常用</a:t>
            </a:r>
            <a:r>
              <a:rPr lang="en-US" altLang="zh-CN" sz="2900">
                <a:solidFill>
                  <a:srgbClr val="FF0000"/>
                </a:solidFill>
                <a:ea typeface="华文仿宋" panose="02010600040101010101" pitchFamily="-84" charset="-122"/>
              </a:rPr>
              <a:t>as</a:t>
            </a:r>
            <a:r>
              <a:rPr lang="zh-CN" altLang="en-US" sz="2900">
                <a:solidFill>
                  <a:srgbClr val="FF0000"/>
                </a:solidFill>
                <a:ea typeface="华文仿宋" panose="02010600040101010101" pitchFamily="-84" charset="-122"/>
              </a:rPr>
              <a:t>和</a:t>
            </a:r>
            <a:r>
              <a:rPr lang="en-US" altLang="zh-CN" sz="2900">
                <a:solidFill>
                  <a:srgbClr val="FF0000"/>
                </a:solidFill>
                <a:ea typeface="华文仿宋" panose="02010600040101010101" pitchFamily="-84" charset="-122"/>
              </a:rPr>
              <a:t>though</a:t>
            </a:r>
            <a:r>
              <a:rPr lang="zh-CN" altLang="en-US" sz="2900">
                <a:ea typeface="华文仿宋" panose="02010600040101010101" pitchFamily="-84" charset="-122"/>
              </a:rPr>
              <a:t>，但不是能用</a:t>
            </a:r>
            <a:r>
              <a:rPr lang="en-US" altLang="zh-CN" sz="2900">
                <a:ea typeface="华文仿宋" panose="02010600040101010101" pitchFamily="-84" charset="-122"/>
              </a:rPr>
              <a:t>although</a:t>
            </a:r>
            <a:r>
              <a:rPr lang="zh-CN" altLang="en-US" sz="2900">
                <a:ea typeface="华文仿宋" panose="02010600040101010101" pitchFamily="-84" charset="-122"/>
              </a:rPr>
              <a:t>：</a:t>
            </a:r>
            <a:endParaRPr lang="en-US" altLang="zh-CN" sz="2900">
              <a:ea typeface="华文仿宋" panose="02010600040101010101" pitchFamily="-84" charset="-122"/>
            </a:endParaRPr>
          </a:p>
          <a:p>
            <a:pPr marL="319405" lvl="0" indent="-319405">
              <a:buClr>
                <a:schemeClr val="accent2"/>
              </a:buClr>
            </a:pPr>
            <a:endParaRPr lang="zh-CN" altLang="zh-CN" sz="2900">
              <a:ea typeface="华文仿宋" panose="02010600040101010101" pitchFamily="-84" charset="-122"/>
            </a:endParaRPr>
          </a:p>
          <a:p>
            <a:pPr marL="319405" lvl="0" indent="-319405">
              <a:buClr>
                <a:schemeClr val="accent2"/>
              </a:buClr>
            </a:pPr>
            <a:r>
              <a:rPr lang="en-US" altLang="zh-CN" sz="2900">
                <a:solidFill>
                  <a:srgbClr val="FF0000"/>
                </a:solidFill>
                <a:ea typeface="华文仿宋" panose="02010600040101010101" pitchFamily="-84" charset="-122"/>
              </a:rPr>
              <a:t>Poor though I am</a:t>
            </a:r>
            <a:r>
              <a:rPr lang="en-US" altLang="zh-CN" sz="2900">
                <a:ea typeface="华文仿宋" panose="02010600040101010101" pitchFamily="-84" charset="-122"/>
              </a:rPr>
              <a:t>, I can afford it.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我虽穷，但这东西还是买得起的。</a:t>
            </a:r>
            <a:endParaRPr lang="en-US" altLang="zh-CN" sz="2900">
              <a:ea typeface="华文仿宋" panose="02010600040101010101" pitchFamily="-84" charset="-122"/>
            </a:endParaRPr>
          </a:p>
          <a:p>
            <a:pPr marL="319405" lvl="0" indent="-319405">
              <a:buClr>
                <a:schemeClr val="accent2"/>
              </a:buClr>
            </a:pPr>
            <a:endParaRPr lang="zh-CN" altLang="zh-CN" sz="2900">
              <a:ea typeface="华文仿宋" panose="02010600040101010101" pitchFamily="-84" charset="-122"/>
            </a:endParaRPr>
          </a:p>
          <a:p>
            <a:pPr marL="319405" lvl="0" indent="-319405">
              <a:buClr>
                <a:schemeClr val="accent2"/>
              </a:buClr>
            </a:pPr>
            <a:r>
              <a:rPr lang="en-US" altLang="zh-CN" sz="2900">
                <a:solidFill>
                  <a:srgbClr val="FF0000"/>
                </a:solidFill>
                <a:ea typeface="华文仿宋" panose="02010600040101010101" pitchFamily="-84" charset="-122"/>
              </a:rPr>
              <a:t>Much as I like Paris</a:t>
            </a:r>
            <a:r>
              <a:rPr lang="en-US" altLang="zh-CN" sz="2900">
                <a:ea typeface="华文仿宋" panose="02010600040101010101" pitchFamily="-84" charset="-122"/>
              </a:rPr>
              <a:t>, I couldn’t live there.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尽管我喜欢巴黎，但我不能住在那里。</a:t>
            </a:r>
            <a:endParaRPr lang="zh-CN" altLang="zh-CN" sz="2900">
              <a:ea typeface="华文仿宋" panose="02010600040101010101" pitchFamily="-84" charset="-122"/>
            </a:endParaRPr>
          </a:p>
          <a:p>
            <a:pPr marL="319405" lvl="0" indent="-319405">
              <a:buClr>
                <a:schemeClr val="accent2"/>
              </a:buClr>
            </a:pPr>
            <a:endParaRPr lang="zh-CN" altLang="en-US" sz="29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438">
                                            <p:txEl>
                                              <p:pRg st="2" end="2"/>
                                            </p:txEl>
                                          </p:spTgt>
                                        </p:tgtEl>
                                        <p:attrNameLst>
                                          <p:attrName>style.visibility</p:attrName>
                                        </p:attrNameLst>
                                      </p:cBhvr>
                                      <p:to>
                                        <p:strVal val="visible"/>
                                      </p:to>
                                    </p:set>
                                    <p:animEffect transition="in" filter="wipe(down)">
                                      <p:cBhvr>
                                        <p:cTn id="7" dur="500"/>
                                        <p:tgtEl>
                                          <p:spTgt spid="2438">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438">
                                            <p:txEl>
                                              <p:pRg st="3" end="3"/>
                                            </p:txEl>
                                          </p:spTgt>
                                        </p:tgtEl>
                                        <p:attrNameLst>
                                          <p:attrName>style.visibility</p:attrName>
                                        </p:attrNameLst>
                                      </p:cBhvr>
                                      <p:to>
                                        <p:strVal val="visible"/>
                                      </p:to>
                                    </p:set>
                                    <p:animEffect transition="in" filter="wipe(down)">
                                      <p:cBhvr>
                                        <p:cTn id="10" dur="500"/>
                                        <p:tgtEl>
                                          <p:spTgt spid="2438">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438">
                                            <p:txEl>
                                              <p:pRg st="5" end="5"/>
                                            </p:txEl>
                                          </p:spTgt>
                                        </p:tgtEl>
                                        <p:attrNameLst>
                                          <p:attrName>style.visibility</p:attrName>
                                        </p:attrNameLst>
                                      </p:cBhvr>
                                      <p:to>
                                        <p:strVal val="visible"/>
                                      </p:to>
                                    </p:set>
                                    <p:animEffect transition="in" filter="wipe(down)">
                                      <p:cBhvr>
                                        <p:cTn id="13" dur="500"/>
                                        <p:tgtEl>
                                          <p:spTgt spid="2438">
                                            <p:txEl>
                                              <p:pRg st="5" end="5"/>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2438">
                                            <p:txEl>
                                              <p:pRg st="6" end="6"/>
                                            </p:txEl>
                                          </p:spTgt>
                                        </p:tgtEl>
                                        <p:attrNameLst>
                                          <p:attrName>style.visibility</p:attrName>
                                        </p:attrNameLst>
                                      </p:cBhvr>
                                      <p:to>
                                        <p:strVal val="visible"/>
                                      </p:to>
                                    </p:set>
                                    <p:animEffect transition="in" filter="wipe(down)">
                                      <p:cBhvr>
                                        <p:cTn id="16" dur="500"/>
                                        <p:tgtEl>
                                          <p:spTgt spid="243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3"/>
          <p:cNvSpPr>
            <a:spLocks noGrp="1"/>
          </p:cNvSpPr>
          <p:nvPr>
            <p:ph type="title"/>
            <p:custDataLst>
              <p:tags r:id="rId1"/>
            </p:custDataLst>
          </p:nvPr>
        </p:nvSpPr>
        <p:spPr>
          <a:xfrm>
            <a:off x="7429500" y="4289425"/>
            <a:ext cx="4425950" cy="1176338"/>
          </a:xfrm>
        </p:spPr>
        <p:txBody>
          <a:bodyPr/>
          <a:lstStyle/>
          <a:p>
            <a:pPr fontAlgn="base">
              <a:defRPr/>
            </a:pPr>
            <a:r>
              <a:rPr lang="zh-CN" altLang="en-US" spc="200">
                <a:sym typeface="微软雅黑" panose="020B0503020204020204" pitchFamily="34" charset="-122"/>
              </a:rPr>
              <a:t>谢谢观看</a:t>
            </a:r>
            <a:endParaRPr lang="zh-CN" altLang="en-US" spc="200">
              <a:sym typeface="微软雅黑" panose="020B0503020204020204" pitchFamily="34" charset="-122"/>
            </a:endParaRPr>
          </a:p>
        </p:txBody>
      </p:sp>
      <p:sp>
        <p:nvSpPr>
          <p:cNvPr id="27650" name="文本占位符 4"/>
          <p:cNvSpPr>
            <a:spLocks noGrp="1"/>
          </p:cNvSpPr>
          <p:nvPr>
            <p:ph type="body" sz="quarter" idx="14" hasCustomPrompt="1"/>
            <p:custDataLst>
              <p:tags r:id="rId2"/>
            </p:custDataLst>
          </p:nvPr>
        </p:nvSpPr>
        <p:spPr>
          <a:xfrm>
            <a:off x="7429500" y="5540375"/>
            <a:ext cx="4425950" cy="692150"/>
          </a:xfrm>
        </p:spPr>
        <p:txBody>
          <a:bodyPr/>
          <a:lstStyle/>
          <a:p>
            <a:pPr eaLnBrk="1" hangingPunct="1">
              <a:defRPr/>
            </a:pPr>
            <a:r>
              <a:rPr lang="en-US" altLang="zh-CN" noProof="1"/>
              <a:t>THANK YOU</a:t>
            </a:r>
            <a:endParaRPr lang="en-US" altLang="zh-CN" noProof="1"/>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379730" y="343218"/>
            <a:ext cx="10852150" cy="442912"/>
          </a:xfrm>
        </p:spPr>
        <p:txBody>
          <a:bodyPr/>
          <a:p>
            <a:r>
              <a:rPr sz="3200">
                <a:solidFill>
                  <a:srgbClr val="00B050"/>
                </a:solidFill>
                <a:ea typeface="黑体" panose="02010609060101010101" pitchFamily="2" charset="-122"/>
                <a:sym typeface="+mn-ea"/>
              </a:rPr>
              <a:t>状语从句</a:t>
            </a:r>
            <a:r>
              <a:rPr sz="3200">
                <a:solidFill>
                  <a:schemeClr val="tx1"/>
                </a:solidFill>
                <a:ea typeface="黑体" panose="02010609060101010101" pitchFamily="2" charset="-122"/>
                <a:sym typeface="+mn-ea"/>
              </a:rPr>
              <a:t>的概念</a:t>
            </a:r>
            <a:endParaRPr lang="zh-CN" altLang="en-US" sz="3200">
              <a:solidFill>
                <a:schemeClr val="tx1"/>
              </a:solidFill>
              <a:ea typeface="黑体" panose="02010609060101010101" pitchFamily="2" charset="-122"/>
              <a:sym typeface="+mn-ea"/>
            </a:endParaRPr>
          </a:p>
        </p:txBody>
      </p:sp>
      <p:sp>
        <p:nvSpPr>
          <p:cNvPr id="76803" name="文本占位符 76802"/>
          <p:cNvSpPr>
            <a:spLocks noGrp="1"/>
          </p:cNvSpPr>
          <p:nvPr>
            <p:ph type="body" idx="1"/>
          </p:nvPr>
        </p:nvSpPr>
        <p:spPr>
          <a:xfrm>
            <a:off x="686435" y="1365885"/>
            <a:ext cx="10545445" cy="3876040"/>
          </a:xfrm>
        </p:spPr>
        <p:txBody>
          <a:bodyPr/>
          <a:p>
            <a:r>
              <a:rPr lang="zh-CN" altLang="en-US" sz="3200" b="1" dirty="0">
                <a:ea typeface="黑体" panose="02010609060101010101" pitchFamily="2" charset="-122"/>
              </a:rPr>
              <a:t>状语从句即指在复合句中充当状语的从句。</a:t>
            </a:r>
            <a:endParaRPr lang="zh-CN" altLang="en-US" sz="3200" b="1" dirty="0">
              <a:ea typeface="黑体" panose="02010609060101010101" pitchFamily="2" charset="-122"/>
            </a:endParaRPr>
          </a:p>
          <a:p>
            <a:r>
              <a:rPr lang="zh-CN" altLang="en-US" sz="3200" b="1" dirty="0">
                <a:ea typeface="黑体" panose="02010609060101010101" pitchFamily="2" charset="-122"/>
              </a:rPr>
              <a:t>按照其意义，状语从句可分为</a:t>
            </a:r>
            <a:r>
              <a:rPr lang="zh-CN" altLang="en-US" sz="3200" b="1" dirty="0">
                <a:solidFill>
                  <a:srgbClr val="00B050"/>
                </a:solidFill>
                <a:ea typeface="黑体" panose="02010609060101010101" pitchFamily="2" charset="-122"/>
              </a:rPr>
              <a:t>时间状语从句</a:t>
            </a:r>
            <a:r>
              <a:rPr lang="zh-CN" altLang="en-US" sz="3200" b="1" dirty="0">
                <a:ea typeface="黑体" panose="02010609060101010101" pitchFamily="2" charset="-122"/>
              </a:rPr>
              <a:t>、</a:t>
            </a:r>
            <a:r>
              <a:rPr lang="zh-CN" altLang="en-US" sz="3200" b="1" dirty="0">
                <a:solidFill>
                  <a:srgbClr val="00B050"/>
                </a:solidFill>
                <a:ea typeface="黑体" panose="02010609060101010101" pitchFamily="2" charset="-122"/>
              </a:rPr>
              <a:t>地点状语从句</a:t>
            </a:r>
            <a:r>
              <a:rPr lang="zh-CN" altLang="en-US" sz="3200" b="1" dirty="0">
                <a:ea typeface="黑体" panose="02010609060101010101" pitchFamily="2" charset="-122"/>
              </a:rPr>
              <a:t>、</a:t>
            </a:r>
            <a:r>
              <a:rPr lang="zh-CN" altLang="en-US" sz="3200" b="1" dirty="0">
                <a:solidFill>
                  <a:srgbClr val="00B050"/>
                </a:solidFill>
                <a:ea typeface="黑体" panose="02010609060101010101" pitchFamily="2" charset="-122"/>
              </a:rPr>
              <a:t>原因状语从句</a:t>
            </a:r>
            <a:r>
              <a:rPr lang="zh-CN" altLang="en-US" sz="3200" b="1" dirty="0">
                <a:ea typeface="黑体" panose="02010609060101010101" pitchFamily="2" charset="-122"/>
              </a:rPr>
              <a:t>、</a:t>
            </a:r>
            <a:r>
              <a:rPr lang="zh-CN" altLang="en-US" sz="3200" b="1" dirty="0">
                <a:solidFill>
                  <a:srgbClr val="00B050"/>
                </a:solidFill>
                <a:ea typeface="黑体" panose="02010609060101010101" pitchFamily="2" charset="-122"/>
              </a:rPr>
              <a:t>目的状语从句</a:t>
            </a:r>
            <a:r>
              <a:rPr lang="zh-CN" altLang="en-US" sz="3200" b="1" dirty="0">
                <a:ea typeface="黑体" panose="02010609060101010101" pitchFamily="2" charset="-122"/>
              </a:rPr>
              <a:t>、</a:t>
            </a:r>
            <a:r>
              <a:rPr lang="zh-CN" altLang="en-US" sz="3200" b="1" dirty="0">
                <a:solidFill>
                  <a:srgbClr val="00B050"/>
                </a:solidFill>
                <a:ea typeface="黑体" panose="02010609060101010101" pitchFamily="2" charset="-122"/>
              </a:rPr>
              <a:t>结果状语从句</a:t>
            </a:r>
            <a:r>
              <a:rPr lang="zh-CN" altLang="en-US" sz="3200" b="1" dirty="0">
                <a:ea typeface="黑体" panose="02010609060101010101" pitchFamily="2" charset="-122"/>
              </a:rPr>
              <a:t>、</a:t>
            </a:r>
            <a:r>
              <a:rPr lang="zh-CN" altLang="en-US" sz="3200" b="1" dirty="0">
                <a:solidFill>
                  <a:srgbClr val="00B050"/>
                </a:solidFill>
                <a:ea typeface="黑体" panose="02010609060101010101" pitchFamily="2" charset="-122"/>
              </a:rPr>
              <a:t>条件状语从句</a:t>
            </a:r>
            <a:r>
              <a:rPr lang="zh-CN" altLang="en-US" sz="3200" b="1" dirty="0">
                <a:ea typeface="黑体" panose="02010609060101010101" pitchFamily="2" charset="-122"/>
              </a:rPr>
              <a:t>、</a:t>
            </a:r>
            <a:r>
              <a:rPr lang="zh-CN" altLang="en-US" sz="3200" b="1" dirty="0">
                <a:solidFill>
                  <a:srgbClr val="00B050"/>
                </a:solidFill>
                <a:ea typeface="黑体" panose="02010609060101010101" pitchFamily="2" charset="-122"/>
              </a:rPr>
              <a:t>让步状语从句、方式状语从句、比较状语从句</a:t>
            </a:r>
            <a:r>
              <a:rPr lang="zh-CN" altLang="en-US" sz="3200" b="1" dirty="0">
                <a:ea typeface="黑体" panose="02010609060101010101" pitchFamily="2" charset="-122"/>
              </a:rPr>
              <a:t>等</a:t>
            </a:r>
            <a:r>
              <a:rPr lang="en-US" altLang="zh-CN" sz="3200" b="1" dirty="0">
                <a:ea typeface="黑体" panose="02010609060101010101" pitchFamily="2" charset="-122"/>
              </a:rPr>
              <a:t>9</a:t>
            </a:r>
            <a:r>
              <a:rPr lang="zh-CN" altLang="en-US" sz="3200" b="1" dirty="0">
                <a:ea typeface="黑体" panose="02010609060101010101" pitchFamily="2" charset="-122"/>
              </a:rPr>
              <a:t>大类。</a:t>
            </a:r>
            <a:endParaRPr lang="zh-CN" altLang="en-US" sz="3200" b="1" dirty="0">
              <a:ea typeface="黑体" panose="02010609060101010101" pitchFamily="2" charset="-122"/>
            </a:endParaRPr>
          </a:p>
          <a:p>
            <a:pPr>
              <a:buFont typeface="Wingdings" panose="05000000000000000000" charset="0"/>
              <a:buChar char="p"/>
            </a:pPr>
            <a:r>
              <a:rPr lang="zh-CN" altLang="en-US" sz="3200" b="1" dirty="0">
                <a:ea typeface="黑体" panose="02010609060101010101" pitchFamily="2" charset="-122"/>
              </a:rPr>
              <a:t>学习状语从句主要应注意</a:t>
            </a:r>
            <a:r>
              <a:rPr lang="zh-CN" altLang="en-US" sz="3200" b="1" dirty="0">
                <a:solidFill>
                  <a:srgbClr val="FF0000"/>
                </a:solidFill>
                <a:ea typeface="黑体" panose="02010609060101010101" pitchFamily="2" charset="-122"/>
              </a:rPr>
              <a:t>引导状语从句的从属连词的用法与区别</a:t>
            </a:r>
            <a:r>
              <a:rPr lang="zh-CN" altLang="en-US" sz="3200" b="1" dirty="0">
                <a:ea typeface="黑体" panose="02010609060101010101" pitchFamily="2" charset="-122"/>
              </a:rPr>
              <a:t>，以及从属连词在一定的语言环境中的意义与用法。</a:t>
            </a:r>
            <a:endParaRPr lang="zh-CN" altLang="en-US" sz="3200" b="1" dirty="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 calcmode="lin" valueType="num">
                                      <p:cBhvr additive="base">
                                        <p:cTn id="7" dur="500"/>
                                        <p:tgtEl>
                                          <p:spTgt spid="7680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7680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76803">
                                            <p:txEl>
                                              <p:pRg st="1" end="1"/>
                                            </p:txEl>
                                          </p:spTgt>
                                        </p:tgtEl>
                                        <p:attrNameLst>
                                          <p:attrName>style.visibility</p:attrName>
                                        </p:attrNameLst>
                                      </p:cBhvr>
                                      <p:to>
                                        <p:strVal val="visible"/>
                                      </p:to>
                                    </p:set>
                                    <p:anim calcmode="lin" valueType="num">
                                      <p:cBhvr additive="base">
                                        <p:cTn id="13" dur="500"/>
                                        <p:tgtEl>
                                          <p:spTgt spid="7680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7680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76803">
                                            <p:txEl>
                                              <p:pRg st="2" end="2"/>
                                            </p:txEl>
                                          </p:spTgt>
                                        </p:tgtEl>
                                        <p:attrNameLst>
                                          <p:attrName>style.visibility</p:attrName>
                                        </p:attrNameLst>
                                      </p:cBhvr>
                                      <p:to>
                                        <p:strVal val="visible"/>
                                      </p:to>
                                    </p:set>
                                    <p:anim calcmode="lin" valueType="num">
                                      <p:cBhvr additive="base">
                                        <p:cTn id="19" dur="500"/>
                                        <p:tgtEl>
                                          <p:spTgt spid="7680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768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1675735" y="3132138"/>
            <a:ext cx="5464840" cy="1058408"/>
          </a:xfrm>
        </p:spPr>
        <p:txBody>
          <a:bodyPr/>
          <a:p>
            <a:r>
              <a:rPr lang="zh-CN" altLang="en-US"/>
              <a:t>状语从句的种类</a:t>
            </a:r>
            <a:endParaRPr lang="en-US" altLang="zh-CN"/>
          </a:p>
        </p:txBody>
      </p:sp>
      <p:sp>
        <p:nvSpPr>
          <p:cNvPr id="6" name="文本占位符 5"/>
          <p:cNvSpPr>
            <a:spLocks noGrp="1"/>
          </p:cNvSpPr>
          <p:nvPr>
            <p:ph type="body" sz="quarter" idx="13"/>
          </p:nvPr>
        </p:nvSpPr>
        <p:spPr/>
        <p:txBody>
          <a:bodyPr/>
          <a:p>
            <a:r>
              <a:rPr lang="en-US" altLang="zh-CN"/>
              <a:t>PART THREE</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5" name="内容占位符 2"/>
          <p:cNvSpPr/>
          <p:nvPr>
            <p:ph sz="quarter" idx="1"/>
          </p:nvPr>
        </p:nvSpPr>
        <p:spPr>
          <a:xfrm>
            <a:off x="5347335" y="806450"/>
            <a:ext cx="3856355"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0" lvl="0" indent="0">
              <a:buClr>
                <a:schemeClr val="accent2"/>
              </a:buClr>
              <a:buNone/>
            </a:pPr>
            <a:r>
              <a:rPr lang="en-US" altLang="zh-CN" sz="2900">
                <a:latin typeface="+mj-ea"/>
                <a:ea typeface="+mj-ea"/>
                <a:cs typeface="+mj-ea"/>
              </a:rPr>
              <a:t>1. 时间状语从句</a:t>
            </a:r>
            <a:endParaRPr lang="en-US" altLang="zh-CN" sz="2900">
              <a:latin typeface="+mj-ea"/>
              <a:ea typeface="+mj-ea"/>
              <a:cs typeface="+mj-ea"/>
            </a:endParaRPr>
          </a:p>
          <a:p>
            <a:pPr marL="0" lvl="0" indent="0">
              <a:buClr>
                <a:schemeClr val="accent2"/>
              </a:buClr>
              <a:buNone/>
            </a:pPr>
            <a:r>
              <a:rPr lang="en-US" altLang="zh-CN" sz="2900">
                <a:latin typeface="+mj-ea"/>
                <a:ea typeface="+mj-ea"/>
                <a:cs typeface="+mj-ea"/>
              </a:rPr>
              <a:t>2. </a:t>
            </a:r>
            <a:r>
              <a:rPr lang="zh-CN" altLang="en-US" sz="2900">
                <a:latin typeface="+mj-ea"/>
                <a:ea typeface="+mj-ea"/>
                <a:cs typeface="+mj-ea"/>
                <a:sym typeface="+mn-ea"/>
              </a:rPr>
              <a:t>地点状语从句</a:t>
            </a:r>
            <a:endParaRPr lang="zh-CN" altLang="zh-CN" sz="2900">
              <a:latin typeface="+mj-ea"/>
              <a:ea typeface="+mj-ea"/>
              <a:cs typeface="+mj-ea"/>
            </a:endParaRPr>
          </a:p>
          <a:p>
            <a:pPr marL="0" lvl="0" indent="0">
              <a:buClr>
                <a:schemeClr val="accent2"/>
              </a:buClr>
              <a:buNone/>
            </a:pPr>
            <a:r>
              <a:rPr lang="en-US" altLang="zh-CN" sz="2900">
                <a:latin typeface="+mj-ea"/>
                <a:ea typeface="+mj-ea"/>
                <a:cs typeface="+mj-ea"/>
              </a:rPr>
              <a:t>3. 让步状语从句</a:t>
            </a:r>
            <a:endParaRPr lang="zh-CN" altLang="zh-CN" sz="2900">
              <a:latin typeface="+mj-ea"/>
              <a:ea typeface="+mj-ea"/>
              <a:cs typeface="+mj-ea"/>
            </a:endParaRPr>
          </a:p>
          <a:p>
            <a:pPr marL="0" lvl="0" indent="0">
              <a:buClr>
                <a:schemeClr val="accent2"/>
              </a:buClr>
              <a:buNone/>
            </a:pPr>
            <a:r>
              <a:rPr lang="en-US" altLang="zh-CN" sz="2900">
                <a:latin typeface="+mj-ea"/>
                <a:ea typeface="+mj-ea"/>
                <a:cs typeface="+mj-ea"/>
              </a:rPr>
              <a:t>4. 原因状语从句</a:t>
            </a:r>
            <a:endParaRPr lang="zh-CN" altLang="zh-CN" sz="2900">
              <a:latin typeface="+mj-ea"/>
              <a:ea typeface="+mj-ea"/>
              <a:cs typeface="+mj-ea"/>
            </a:endParaRPr>
          </a:p>
          <a:p>
            <a:pPr marL="0" lvl="0" indent="0">
              <a:buClr>
                <a:schemeClr val="accent2"/>
              </a:buClr>
              <a:buNone/>
            </a:pPr>
            <a:r>
              <a:rPr lang="en-US" altLang="zh-CN" sz="2900">
                <a:latin typeface="+mj-ea"/>
                <a:ea typeface="+mj-ea"/>
                <a:cs typeface="+mj-ea"/>
              </a:rPr>
              <a:t>5. 目的状语从句	</a:t>
            </a:r>
            <a:endParaRPr lang="zh-CN" altLang="zh-CN" sz="2900">
              <a:latin typeface="+mj-ea"/>
              <a:ea typeface="+mj-ea"/>
              <a:cs typeface="+mj-ea"/>
            </a:endParaRPr>
          </a:p>
          <a:p>
            <a:pPr marL="0" lvl="0" indent="0">
              <a:buClr>
                <a:schemeClr val="accent2"/>
              </a:buClr>
              <a:buNone/>
            </a:pPr>
            <a:r>
              <a:rPr lang="en-US" altLang="zh-CN" sz="2900">
                <a:latin typeface="+mj-ea"/>
                <a:ea typeface="+mj-ea"/>
                <a:cs typeface="+mj-ea"/>
              </a:rPr>
              <a:t>6. 结果状语从句</a:t>
            </a:r>
            <a:endParaRPr lang="zh-CN" altLang="zh-CN" sz="2900">
              <a:latin typeface="+mj-ea"/>
              <a:ea typeface="+mj-ea"/>
              <a:cs typeface="+mj-ea"/>
            </a:endParaRPr>
          </a:p>
          <a:p>
            <a:pPr marL="0" lvl="0" indent="0">
              <a:buClr>
                <a:schemeClr val="accent2"/>
              </a:buClr>
              <a:buNone/>
            </a:pPr>
            <a:r>
              <a:rPr lang="en-US" altLang="zh-CN" sz="2900">
                <a:latin typeface="+mj-ea"/>
                <a:ea typeface="+mj-ea"/>
                <a:cs typeface="+mj-ea"/>
              </a:rPr>
              <a:t>7. 条件状语从句</a:t>
            </a:r>
            <a:endParaRPr lang="zh-CN" altLang="zh-CN" sz="2900">
              <a:latin typeface="+mj-ea"/>
              <a:ea typeface="+mj-ea"/>
              <a:cs typeface="+mj-ea"/>
            </a:endParaRPr>
          </a:p>
          <a:p>
            <a:pPr marL="0" lvl="0" indent="0">
              <a:buClr>
                <a:schemeClr val="accent2"/>
              </a:buClr>
              <a:buNone/>
            </a:pPr>
            <a:r>
              <a:rPr lang="en-US" altLang="zh-CN" sz="2900">
                <a:latin typeface="+mj-ea"/>
                <a:ea typeface="+mj-ea"/>
                <a:cs typeface="+mj-ea"/>
              </a:rPr>
              <a:t>8. 比较状语从句</a:t>
            </a:r>
            <a:endParaRPr lang="zh-CN" altLang="zh-CN" sz="2900">
              <a:latin typeface="+mj-ea"/>
              <a:ea typeface="+mj-ea"/>
              <a:cs typeface="+mj-ea"/>
            </a:endParaRPr>
          </a:p>
          <a:p>
            <a:pPr marL="0" lvl="0" indent="0">
              <a:buClr>
                <a:schemeClr val="accent2"/>
              </a:buClr>
              <a:buNone/>
            </a:pPr>
            <a:r>
              <a:rPr lang="en-US" altLang="zh-CN" sz="2900">
                <a:latin typeface="+mj-ea"/>
                <a:ea typeface="+mj-ea"/>
                <a:cs typeface="+mj-ea"/>
              </a:rPr>
              <a:t>9. </a:t>
            </a:r>
            <a:r>
              <a:rPr lang="zh-CN" altLang="en-US" sz="2900">
                <a:latin typeface="+mj-ea"/>
                <a:ea typeface="+mj-ea"/>
                <a:cs typeface="+mj-ea"/>
              </a:rPr>
              <a:t>方式状语从句</a:t>
            </a:r>
            <a:endParaRPr lang="zh-CN" altLang="en-US" sz="2900">
              <a:latin typeface="+mj-ea"/>
              <a:ea typeface="+mj-ea"/>
              <a:cs typeface="+mj-ea"/>
            </a:endParaRPr>
          </a:p>
        </p:txBody>
      </p:sp>
      <p:sp>
        <p:nvSpPr>
          <p:cNvPr id="2" name="圆角矩形 1"/>
          <p:cNvSpPr/>
          <p:nvPr/>
        </p:nvSpPr>
        <p:spPr>
          <a:xfrm>
            <a:off x="1766570" y="2738120"/>
            <a:ext cx="2983230" cy="10064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t>状语从句</a:t>
            </a:r>
            <a:endParaRPr lang="zh-CN" altLang="en-US"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055">
                                            <p:txEl>
                                              <p:pRg st="0" end="0"/>
                                            </p:txEl>
                                          </p:spTgt>
                                        </p:tgtEl>
                                        <p:attrNameLst>
                                          <p:attrName>style.visibility</p:attrName>
                                        </p:attrNameLst>
                                      </p:cBhvr>
                                      <p:to>
                                        <p:strVal val="visible"/>
                                      </p:to>
                                    </p:set>
                                    <p:animEffect transition="in" filter="barn(inVertical)">
                                      <p:cBhvr>
                                        <p:cTn id="12" dur="500"/>
                                        <p:tgtEl>
                                          <p:spTgt spid="205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055">
                                            <p:txEl>
                                              <p:pRg st="1" end="1"/>
                                            </p:txEl>
                                          </p:spTgt>
                                        </p:tgtEl>
                                        <p:attrNameLst>
                                          <p:attrName>style.visibility</p:attrName>
                                        </p:attrNameLst>
                                      </p:cBhvr>
                                      <p:to>
                                        <p:strVal val="visible"/>
                                      </p:to>
                                    </p:set>
                                    <p:animEffect transition="in" filter="barn(inVertical)">
                                      <p:cBhvr>
                                        <p:cTn id="17" dur="500"/>
                                        <p:tgtEl>
                                          <p:spTgt spid="205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055">
                                            <p:txEl>
                                              <p:pRg st="2" end="2"/>
                                            </p:txEl>
                                          </p:spTgt>
                                        </p:tgtEl>
                                        <p:attrNameLst>
                                          <p:attrName>style.visibility</p:attrName>
                                        </p:attrNameLst>
                                      </p:cBhvr>
                                      <p:to>
                                        <p:strVal val="visible"/>
                                      </p:to>
                                    </p:set>
                                    <p:animEffect transition="in" filter="barn(inVertical)">
                                      <p:cBhvr>
                                        <p:cTn id="22" dur="500"/>
                                        <p:tgtEl>
                                          <p:spTgt spid="205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055">
                                            <p:txEl>
                                              <p:pRg st="3" end="3"/>
                                            </p:txEl>
                                          </p:spTgt>
                                        </p:tgtEl>
                                        <p:attrNameLst>
                                          <p:attrName>style.visibility</p:attrName>
                                        </p:attrNameLst>
                                      </p:cBhvr>
                                      <p:to>
                                        <p:strVal val="visible"/>
                                      </p:to>
                                    </p:set>
                                    <p:animEffect transition="in" filter="barn(inVertical)">
                                      <p:cBhvr>
                                        <p:cTn id="27" dur="500"/>
                                        <p:tgtEl>
                                          <p:spTgt spid="205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055">
                                            <p:txEl>
                                              <p:pRg st="4" end="4"/>
                                            </p:txEl>
                                          </p:spTgt>
                                        </p:tgtEl>
                                        <p:attrNameLst>
                                          <p:attrName>style.visibility</p:attrName>
                                        </p:attrNameLst>
                                      </p:cBhvr>
                                      <p:to>
                                        <p:strVal val="visible"/>
                                      </p:to>
                                    </p:set>
                                    <p:animEffect transition="in" filter="barn(inVertical)">
                                      <p:cBhvr>
                                        <p:cTn id="32" dur="500"/>
                                        <p:tgtEl>
                                          <p:spTgt spid="205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055">
                                            <p:txEl>
                                              <p:pRg st="5" end="5"/>
                                            </p:txEl>
                                          </p:spTgt>
                                        </p:tgtEl>
                                        <p:attrNameLst>
                                          <p:attrName>style.visibility</p:attrName>
                                        </p:attrNameLst>
                                      </p:cBhvr>
                                      <p:to>
                                        <p:strVal val="visible"/>
                                      </p:to>
                                    </p:set>
                                    <p:animEffect transition="in" filter="barn(inVertical)">
                                      <p:cBhvr>
                                        <p:cTn id="37" dur="500"/>
                                        <p:tgtEl>
                                          <p:spTgt spid="205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055">
                                            <p:txEl>
                                              <p:pRg st="6" end="6"/>
                                            </p:txEl>
                                          </p:spTgt>
                                        </p:tgtEl>
                                        <p:attrNameLst>
                                          <p:attrName>style.visibility</p:attrName>
                                        </p:attrNameLst>
                                      </p:cBhvr>
                                      <p:to>
                                        <p:strVal val="visible"/>
                                      </p:to>
                                    </p:set>
                                    <p:animEffect transition="in" filter="barn(inVertical)">
                                      <p:cBhvr>
                                        <p:cTn id="42" dur="500"/>
                                        <p:tgtEl>
                                          <p:spTgt spid="205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2055">
                                            <p:txEl>
                                              <p:pRg st="7" end="7"/>
                                            </p:txEl>
                                          </p:spTgt>
                                        </p:tgtEl>
                                        <p:attrNameLst>
                                          <p:attrName>style.visibility</p:attrName>
                                        </p:attrNameLst>
                                      </p:cBhvr>
                                      <p:to>
                                        <p:strVal val="visible"/>
                                      </p:to>
                                    </p:set>
                                    <p:animEffect transition="in" filter="barn(inVertical)">
                                      <p:cBhvr>
                                        <p:cTn id="47" dur="500"/>
                                        <p:tgtEl>
                                          <p:spTgt spid="2055">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2055">
                                            <p:txEl>
                                              <p:pRg st="8" end="8"/>
                                            </p:txEl>
                                          </p:spTgt>
                                        </p:tgtEl>
                                        <p:attrNameLst>
                                          <p:attrName>style.visibility</p:attrName>
                                        </p:attrNameLst>
                                      </p:cBhvr>
                                      <p:to>
                                        <p:strVal val="visible"/>
                                      </p:to>
                                    </p:set>
                                    <p:animEffect transition="in" filter="barn(inVertical)">
                                      <p:cBhvr>
                                        <p:cTn id="52" dur="500"/>
                                        <p:tgtEl>
                                          <p:spTgt spid="20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5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8" name="标题 1"/>
          <p:cNvSpPr/>
          <p:nvPr>
            <p:ph type="title" idx="4294967295"/>
          </p:nvPr>
        </p:nvSpPr>
        <p:spPr>
          <a:xfrm>
            <a:off x="1839278" y="558165"/>
            <a:ext cx="8153400" cy="990600"/>
          </a:xfrm>
          <a:scene3d>
            <a:camera prst="legacyObliqueTopRight">
              <a:rot lat="0" lon="0" rev="0"/>
            </a:camera>
            <a:lightRig rig="legacyFlat3" dir="b"/>
          </a:scene3d>
          <a:sp3d extrusionH="430200" prstMaterial="legacyMatte">
            <a:bevelT w="13500" h="13500" prst="angle"/>
            <a:bevelB w="13500" h="13500" prst="angle"/>
            <a:extrusionClr>
              <a:srgbClr val="000000"/>
            </a:extrusionClr>
          </a:sp3d>
        </p:spPr>
        <p:txBody>
          <a:bodyPr wrap="square" lIns="91440" tIns="45720" rIns="91440" bIns="45720" anchor="ctr" anchorCtr="0">
            <a:flatTx/>
          </a:bodyPr>
          <a:p>
            <a:pPr defTabSz="914400">
              <a:buClrTx/>
              <a:buSzPct val="100000"/>
              <a:buFontTx/>
              <a:buNone/>
            </a:pPr>
            <a:r>
              <a:rPr lang="zh-CN" altLang="en-US" sz="6000" b="1" spc="0">
                <a:solidFill>
                  <a:srgbClr val="C00000"/>
                </a:solidFill>
                <a:latin typeface="+mn-lt"/>
                <a:ea typeface="+mn-ea"/>
                <a:cs typeface="+mn-cs"/>
              </a:rPr>
              <a:t>一、时间状语从句</a:t>
            </a:r>
            <a:endParaRPr lang="zh-CN" altLang="en-US" sz="6000" b="1" spc="0">
              <a:solidFill>
                <a:srgbClr val="C00000"/>
              </a:solidFill>
              <a:latin typeface="+mn-lt"/>
              <a:ea typeface="+mn-ea"/>
              <a:cs typeface="+mn-cs"/>
            </a:endParaRPr>
          </a:p>
        </p:txBody>
      </p:sp>
      <p:sp>
        <p:nvSpPr>
          <p:cNvPr id="2" name="内容占位符 1"/>
          <p:cNvSpPr>
            <a:spLocks noGrp="1"/>
          </p:cNvSpPr>
          <p:nvPr>
            <p:custDataLst>
              <p:tags r:id="rId1"/>
            </p:custDataLst>
          </p:nvPr>
        </p:nvSpPr>
        <p:spPr>
          <a:xfrm>
            <a:off x="610870" y="2588895"/>
            <a:ext cx="10970895" cy="2735580"/>
          </a:xfrm>
          <a:prstGeom prst="rect">
            <a:avLst/>
          </a:prstGeom>
        </p:spPr>
        <p:txBody>
          <a:bodyPr vert="horz" lIns="91440" tIns="45720" rIns="91440" bIns="45720" rtlCol="0">
            <a:noAutofit/>
          </a:bodyPr>
          <a:lstStyle>
            <a:lvl1pPr marL="228600" indent="-228600" algn="l" defTabSz="913765" rtl="0" eaLnBrk="1" latinLnBrk="0" hangingPunct="1">
              <a:lnSpc>
                <a:spcPct val="130000"/>
              </a:lnSpc>
              <a:spcBef>
                <a:spcPts val="1000"/>
              </a:spcBef>
              <a:buFont typeface="Arial" panose="020B0604020202020204" pitchFamily="34" charset="0"/>
              <a:buChar char="•"/>
              <a:defRPr sz="2000" kern="1200">
                <a:solidFill>
                  <a:srgbClr val="000000"/>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3765" rtl="0" eaLnBrk="1" latinLnBrk="0" hangingPunct="1">
              <a:lnSpc>
                <a:spcPct val="130000"/>
              </a:lnSpc>
              <a:spcBef>
                <a:spcPts val="500"/>
              </a:spcBef>
              <a:buFont typeface="Arial" panose="020B0604020202020204" pitchFamily="34" charset="0"/>
              <a:buChar char="•"/>
              <a:defRPr sz="1800" kern="1200">
                <a:solidFill>
                  <a:srgbClr val="000000"/>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3765" rtl="0" eaLnBrk="1" latinLnBrk="0" hangingPunct="1">
              <a:lnSpc>
                <a:spcPct val="130000"/>
              </a:lnSpc>
              <a:spcBef>
                <a:spcPts val="500"/>
              </a:spcBef>
              <a:buFont typeface="Arial" panose="020B0604020202020204" pitchFamily="34" charset="0"/>
              <a:buChar char="•"/>
              <a:defRPr sz="1600" kern="1200">
                <a:solidFill>
                  <a:srgbClr val="000000"/>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3765" rtl="0" eaLnBrk="1" latinLnBrk="0" hangingPunct="1">
              <a:lnSpc>
                <a:spcPct val="130000"/>
              </a:lnSpc>
              <a:spcBef>
                <a:spcPts val="500"/>
              </a:spcBef>
              <a:buFont typeface="Arial" panose="020B0604020202020204" pitchFamily="34" charset="0"/>
              <a:buChar char="•"/>
              <a:defRPr sz="1400" kern="1200">
                <a:solidFill>
                  <a:srgbClr val="000000"/>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3765" rtl="0" eaLnBrk="1" latinLnBrk="0" hangingPunct="1">
              <a:lnSpc>
                <a:spcPct val="130000"/>
              </a:lnSpc>
              <a:spcBef>
                <a:spcPts val="500"/>
              </a:spcBef>
              <a:buFont typeface="Arial" panose="020B0604020202020204" pitchFamily="34" charset="0"/>
              <a:buChar char="•"/>
              <a:defRPr sz="1400" kern="1200">
                <a:solidFill>
                  <a:srgbClr val="000000"/>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rgbClr val="000000"/>
                </a:solidFill>
                <a:latin typeface="Arial" panose="020B0604020202020204" pitchFamily="34" charset="0"/>
                <a:ea typeface="微软雅黑" panose="020B0503020204020204" pitchFamily="34" charset="-122"/>
                <a:cs typeface="Arial" panose="020B0604020202020204" pitchFamily="34" charset="0"/>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rgbClr val="000000"/>
                </a:solidFill>
                <a:latin typeface="Arial" panose="020B0604020202020204" pitchFamily="34" charset="0"/>
                <a:ea typeface="微软雅黑" panose="020B0503020204020204" pitchFamily="34" charset="-122"/>
                <a:cs typeface="Arial" panose="020B0604020202020204" pitchFamily="34" charset="0"/>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rgbClr val="000000"/>
                </a:solidFill>
                <a:latin typeface="Arial" panose="020B0604020202020204" pitchFamily="34" charset="0"/>
                <a:ea typeface="微软雅黑" panose="020B0503020204020204" pitchFamily="34" charset="-122"/>
                <a:cs typeface="Arial" panose="020B0604020202020204" pitchFamily="34" charset="0"/>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rgbClr val="000000"/>
                </a:solidFill>
                <a:latin typeface="Arial" panose="020B0604020202020204" pitchFamily="34" charset="0"/>
                <a:ea typeface="微软雅黑" panose="020B0503020204020204" pitchFamily="34" charset="-122"/>
                <a:cs typeface="Arial" panose="020B0604020202020204" pitchFamily="34" charset="0"/>
              </a:defRPr>
            </a:lvl9pPr>
          </a:lstStyle>
          <a:p>
            <a:pPr marL="0" indent="0" fontAlgn="auto">
              <a:lnSpc>
                <a:spcPct val="160000"/>
              </a:lnSpc>
              <a:buNone/>
            </a:pPr>
            <a:r>
              <a:rPr lang="zh-CN" altLang="en-US" sz="3200" b="1"/>
              <a:t>用从句表达一件事情或一个行为发生的</a:t>
            </a:r>
            <a:r>
              <a:rPr lang="zh-CN" altLang="en-US" sz="4000" b="1">
                <a:solidFill>
                  <a:srgbClr val="FF0000"/>
                </a:solidFill>
              </a:rPr>
              <a:t>时间</a:t>
            </a:r>
            <a:r>
              <a:rPr lang="zh-CN" altLang="en-US" sz="3200" b="1"/>
              <a:t>，这个从句就叫时间状语从句。                 </a:t>
            </a:r>
            <a:endParaRPr lang="zh-CN" altLang="en-US" sz="3200" b="1">
              <a:solidFill>
                <a:srgbClr val="C00000"/>
              </a:solidFill>
            </a:endParaRPr>
          </a:p>
          <a:p>
            <a:pPr marL="0" indent="0">
              <a:buNone/>
            </a:pPr>
            <a:endParaRPr lang="en-US" altLang="zh-CN"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custDataLst>
              <p:tags r:id="rId1"/>
            </p:custDataLst>
          </p:nvPr>
        </p:nvGrpSpPr>
        <p:grpSpPr>
          <a:xfrm>
            <a:off x="792480" y="912673"/>
            <a:ext cx="11108055" cy="4871542"/>
            <a:chOff x="412478" y="1780800"/>
            <a:chExt cx="11108009" cy="4003616"/>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412478" y="1780800"/>
              <a:ext cx="11108009" cy="4003616"/>
              <a:chOff x="844345" y="1780800"/>
              <a:chExt cx="10676142" cy="4003616"/>
            </a:xfrm>
          </p:grpSpPr>
          <p:sp>
            <p:nvSpPr>
              <p:cNvPr id="7" name="iṡľïḑè"/>
              <p:cNvSpPr txBox="1"/>
              <p:nvPr>
                <p:custDataLst>
                  <p:tags r:id="rId3"/>
                </p:custDataLst>
              </p:nvPr>
            </p:nvSpPr>
            <p:spPr bwMode="auto">
              <a:xfrm>
                <a:off x="3822192" y="1780800"/>
                <a:ext cx="7698295" cy="4002215"/>
              </a:xfrm>
              <a:prstGeom prst="rect">
                <a:avLst/>
              </a:prstGeom>
              <a:noFill/>
            </p:spPr>
            <p:txBody>
              <a:bodyPr wrap="square" tIns="90000" anchor="t">
                <a:normAutofit lnSpcReduction="20000"/>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2" charset="-122"/>
                  </a:defRPr>
                </a:lvl2pPr>
                <a:lvl3pPr marL="1143000" indent="-228600">
                  <a:defRPr sz="3200" b="1">
                    <a:solidFill>
                      <a:srgbClr val="4D4D4D"/>
                    </a:solidFill>
                    <a:latin typeface="Arial" panose="020B0604020202020204" pitchFamily="34" charset="0"/>
                    <a:ea typeface="黑体" panose="02010609060101010101" pitchFamily="2" charset="-122"/>
                  </a:defRPr>
                </a:lvl3pPr>
                <a:lvl4pPr marL="1600200" indent="-228600">
                  <a:defRPr sz="3200" b="1">
                    <a:solidFill>
                      <a:srgbClr val="4D4D4D"/>
                    </a:solidFill>
                    <a:latin typeface="Arial" panose="020B0604020202020204" pitchFamily="34" charset="0"/>
                    <a:ea typeface="黑体" panose="02010609060101010101" pitchFamily="2" charset="-122"/>
                  </a:defRPr>
                </a:lvl4pPr>
                <a:lvl5pPr marL="2057400" indent="-228600">
                  <a:defRPr sz="3200" b="1">
                    <a:solidFill>
                      <a:srgbClr val="4D4D4D"/>
                    </a:solidFill>
                    <a:latin typeface="Arial" panose="020B0604020202020204" pitchFamily="34" charset="0"/>
                    <a:ea typeface="黑体" panose="02010609060101010101" pitchFamily="2"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2"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2"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2"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2" charset="-122"/>
                  </a:defRPr>
                </a:lvl9pPr>
              </a:lstStyle>
              <a:p>
                <a:pPr marL="342900" indent="-342900">
                  <a:lnSpc>
                    <a:spcPct val="150000"/>
                  </a:lnSpc>
                  <a:buFont typeface="+mj-lt"/>
                  <a:buAutoNum type="arabicPeriod"/>
                </a:pPr>
                <a:r>
                  <a:rPr lang="zh-CN" altLang="en-US" sz="2800">
                    <a:latin typeface="+mn-lt"/>
                    <a:ea typeface="+mn-ea"/>
                    <a:cs typeface="+mn-cs"/>
                    <a:sym typeface="+mn-lt"/>
                  </a:rPr>
                  <a:t>由</a:t>
                </a:r>
                <a:r>
                  <a:rPr lang="en-US" altLang="zh-CN" sz="2800">
                    <a:latin typeface="+mn-lt"/>
                    <a:ea typeface="+mn-ea"/>
                    <a:cs typeface="+mn-cs"/>
                    <a:sym typeface="+mn-lt"/>
                  </a:rPr>
                  <a:t>when</a:t>
                </a:r>
                <a:r>
                  <a:rPr lang="zh-CN" altLang="en-US" sz="2800">
                    <a:latin typeface="+mn-lt"/>
                    <a:ea typeface="+mn-ea"/>
                    <a:cs typeface="+mn-cs"/>
                    <a:sym typeface="+mn-lt"/>
                  </a:rPr>
                  <a:t>引导的时间状语从句</a:t>
                </a:r>
                <a:endParaRPr lang="zh-CN" altLang="en-US" sz="2800">
                  <a:latin typeface="+mn-lt"/>
                  <a:ea typeface="+mn-ea"/>
                  <a:cs typeface="+mn-cs"/>
                  <a:sym typeface="+mn-lt"/>
                </a:endParaRPr>
              </a:p>
              <a:p>
                <a:pPr marL="342900" indent="-342900">
                  <a:lnSpc>
                    <a:spcPct val="150000"/>
                  </a:lnSpc>
                  <a:buFont typeface="+mj-lt"/>
                  <a:buAutoNum type="arabicPeriod"/>
                </a:pPr>
                <a:r>
                  <a:rPr lang="zh-CN" altLang="en-US" sz="2800">
                    <a:latin typeface="+mn-lt"/>
                    <a:ea typeface="+mn-ea"/>
                    <a:cs typeface="+mn-cs"/>
                    <a:sym typeface="+mn-lt"/>
                  </a:rPr>
                  <a:t>由</a:t>
                </a:r>
                <a:r>
                  <a:rPr lang="en-US" altLang="zh-CN" sz="2800">
                    <a:latin typeface="+mn-lt"/>
                    <a:ea typeface="+mn-ea"/>
                    <a:cs typeface="+mn-cs"/>
                    <a:sym typeface="+mn-lt"/>
                  </a:rPr>
                  <a:t>while</a:t>
                </a:r>
                <a:r>
                  <a:rPr lang="zh-CN" altLang="en-US" sz="2800">
                    <a:latin typeface="+mn-lt"/>
                    <a:ea typeface="+mn-ea"/>
                    <a:cs typeface="+mn-cs"/>
                    <a:sym typeface="+mn-lt"/>
                  </a:rPr>
                  <a:t>引导的时间状语从句</a:t>
                </a:r>
                <a:endParaRPr lang="zh-CN" altLang="en-US" sz="2800">
                  <a:latin typeface="+mn-lt"/>
                  <a:ea typeface="+mn-ea"/>
                  <a:cs typeface="+mn-cs"/>
                  <a:sym typeface="+mn-lt"/>
                </a:endParaRPr>
              </a:p>
              <a:p>
                <a:pPr marL="342900" indent="-342900">
                  <a:lnSpc>
                    <a:spcPct val="150000"/>
                  </a:lnSpc>
                  <a:buFont typeface="+mj-lt"/>
                  <a:buAutoNum type="arabicPeriod"/>
                </a:pPr>
                <a:r>
                  <a:rPr lang="zh-CN" altLang="en-US" sz="2800">
                    <a:latin typeface="+mn-lt"/>
                    <a:ea typeface="+mn-ea"/>
                    <a:cs typeface="+mn-cs"/>
                    <a:sym typeface="+mn-lt"/>
                  </a:rPr>
                  <a:t>由</a:t>
                </a:r>
                <a:r>
                  <a:rPr lang="en-US" altLang="zh-CN" sz="2800">
                    <a:latin typeface="+mn-lt"/>
                    <a:ea typeface="+mn-ea"/>
                    <a:cs typeface="+mn-cs"/>
                    <a:sym typeface="+mn-lt"/>
                  </a:rPr>
                  <a:t>before</a:t>
                </a:r>
                <a:r>
                  <a:rPr lang="zh-CN" altLang="en-US" sz="2800">
                    <a:latin typeface="+mn-lt"/>
                    <a:ea typeface="+mn-ea"/>
                    <a:cs typeface="+mn-cs"/>
                    <a:sym typeface="+mn-lt"/>
                  </a:rPr>
                  <a:t>引导的时间状语从句</a:t>
                </a:r>
                <a:endParaRPr lang="zh-CN" altLang="en-US" sz="2800">
                  <a:latin typeface="+mn-lt"/>
                  <a:ea typeface="+mn-ea"/>
                  <a:cs typeface="+mn-cs"/>
                  <a:sym typeface="+mn-lt"/>
                </a:endParaRPr>
              </a:p>
              <a:p>
                <a:pPr marL="342900" indent="-342900">
                  <a:lnSpc>
                    <a:spcPct val="150000"/>
                  </a:lnSpc>
                  <a:buFont typeface="+mj-lt"/>
                  <a:buAutoNum type="arabicPeriod"/>
                </a:pPr>
                <a:r>
                  <a:rPr lang="zh-CN" altLang="en-US" sz="2800">
                    <a:latin typeface="+mn-lt"/>
                    <a:ea typeface="+mn-ea"/>
                    <a:cs typeface="+mn-cs"/>
                    <a:sym typeface="+mn-lt"/>
                  </a:rPr>
                  <a:t>由</a:t>
                </a:r>
                <a:r>
                  <a:rPr lang="en-US" altLang="zh-CN" sz="2800">
                    <a:latin typeface="+mn-lt"/>
                    <a:ea typeface="+mn-ea"/>
                    <a:cs typeface="+mn-cs"/>
                    <a:sym typeface="+mn-lt"/>
                  </a:rPr>
                  <a:t>after</a:t>
                </a:r>
                <a:r>
                  <a:rPr lang="zh-CN" altLang="en-US" sz="2800">
                    <a:latin typeface="+mn-lt"/>
                    <a:ea typeface="+mn-ea"/>
                    <a:cs typeface="+mn-cs"/>
                    <a:sym typeface="+mn-lt"/>
                  </a:rPr>
                  <a:t>引导的时间状语从句</a:t>
                </a:r>
                <a:endParaRPr lang="zh-CN" altLang="en-US" sz="2800">
                  <a:latin typeface="+mn-lt"/>
                  <a:ea typeface="+mn-ea"/>
                  <a:cs typeface="+mn-cs"/>
                  <a:sym typeface="+mn-lt"/>
                </a:endParaRPr>
              </a:p>
              <a:p>
                <a:pPr marL="342900" indent="-342900">
                  <a:lnSpc>
                    <a:spcPct val="150000"/>
                  </a:lnSpc>
                  <a:buFont typeface="+mj-lt"/>
                  <a:buAutoNum type="arabicPeriod"/>
                </a:pPr>
                <a:r>
                  <a:rPr lang="zh-CN" altLang="en-US" sz="2800">
                    <a:latin typeface="+mn-lt"/>
                    <a:ea typeface="+mn-ea"/>
                    <a:cs typeface="+mn-cs"/>
                    <a:sym typeface="+mn-lt"/>
                  </a:rPr>
                  <a:t>由</a:t>
                </a:r>
                <a:r>
                  <a:rPr lang="en-US" altLang="zh-CN" sz="2800">
                    <a:latin typeface="+mn-lt"/>
                    <a:ea typeface="+mn-ea"/>
                    <a:cs typeface="+mn-cs"/>
                    <a:sym typeface="+mn-lt"/>
                  </a:rPr>
                  <a:t>as soon as</a:t>
                </a:r>
                <a:r>
                  <a:rPr lang="zh-CN" altLang="en-US" sz="2800">
                    <a:latin typeface="+mn-lt"/>
                    <a:ea typeface="+mn-ea"/>
                    <a:cs typeface="+mn-cs"/>
                    <a:sym typeface="+mn-lt"/>
                  </a:rPr>
                  <a:t>引导的时间状语从句</a:t>
                </a:r>
                <a:endParaRPr lang="zh-CN" altLang="en-US" sz="2800">
                  <a:latin typeface="+mn-lt"/>
                  <a:ea typeface="+mn-ea"/>
                  <a:cs typeface="+mn-cs"/>
                  <a:sym typeface="+mn-lt"/>
                </a:endParaRPr>
              </a:p>
              <a:p>
                <a:pPr marL="342900" indent="-342900">
                  <a:lnSpc>
                    <a:spcPct val="150000"/>
                  </a:lnSpc>
                  <a:buFont typeface="+mj-lt"/>
                  <a:buAutoNum type="arabicPeriod"/>
                </a:pPr>
                <a:r>
                  <a:rPr lang="zh-CN" altLang="en-US" sz="2800">
                    <a:latin typeface="+mn-lt"/>
                    <a:ea typeface="+mn-ea"/>
                    <a:cs typeface="+mn-cs"/>
                    <a:sym typeface="+mn-lt"/>
                  </a:rPr>
                  <a:t>由</a:t>
                </a:r>
                <a:r>
                  <a:rPr lang="en-US" altLang="zh-CN" sz="2800">
                    <a:latin typeface="+mn-lt"/>
                    <a:ea typeface="+mn-ea"/>
                    <a:cs typeface="+mn-cs"/>
                    <a:sym typeface="+mn-lt"/>
                  </a:rPr>
                  <a:t>since</a:t>
                </a:r>
                <a:r>
                  <a:rPr lang="zh-CN" altLang="en-US" sz="2800">
                    <a:latin typeface="+mn-lt"/>
                    <a:ea typeface="+mn-ea"/>
                    <a:cs typeface="+mn-cs"/>
                    <a:sym typeface="+mn-lt"/>
                  </a:rPr>
                  <a:t>引导的时间状语从句</a:t>
                </a:r>
                <a:endParaRPr lang="zh-CN" altLang="en-US" sz="2800">
                  <a:latin typeface="+mn-lt"/>
                  <a:ea typeface="+mn-ea"/>
                  <a:cs typeface="+mn-cs"/>
                  <a:sym typeface="+mn-lt"/>
                </a:endParaRPr>
              </a:p>
              <a:p>
                <a:pPr marL="342900" indent="-342900">
                  <a:lnSpc>
                    <a:spcPct val="150000"/>
                  </a:lnSpc>
                  <a:buFont typeface="+mj-lt"/>
                  <a:buAutoNum type="arabicPeriod"/>
                </a:pPr>
                <a:r>
                  <a:rPr lang="zh-CN" altLang="en-US" sz="2800">
                    <a:latin typeface="+mn-lt"/>
                    <a:ea typeface="+mn-ea"/>
                    <a:cs typeface="+mn-cs"/>
                    <a:sym typeface="+mn-lt"/>
                  </a:rPr>
                  <a:t>由</a:t>
                </a:r>
                <a:r>
                  <a:rPr lang="en-US" altLang="zh-CN" sz="2800">
                    <a:latin typeface="+mn-lt"/>
                    <a:ea typeface="+mn-ea"/>
                    <a:cs typeface="+mn-cs"/>
                    <a:sym typeface="+mn-lt"/>
                  </a:rPr>
                  <a:t>until/till</a:t>
                </a:r>
                <a:r>
                  <a:rPr lang="zh-CN" altLang="en-US" sz="2800">
                    <a:latin typeface="+mn-lt"/>
                    <a:ea typeface="+mn-ea"/>
                    <a:cs typeface="+mn-cs"/>
                    <a:sym typeface="+mn-lt"/>
                  </a:rPr>
                  <a:t>引导的时间状语从句</a:t>
                </a:r>
                <a:endParaRPr lang="zh-CN" altLang="en-US" sz="2800">
                  <a:latin typeface="+mn-lt"/>
                  <a:ea typeface="+mn-ea"/>
                  <a:cs typeface="+mn-cs"/>
                  <a:sym typeface="+mn-lt"/>
                </a:endParaRPr>
              </a:p>
              <a:p>
                <a:pPr indent="0">
                  <a:lnSpc>
                    <a:spcPct val="150000"/>
                  </a:lnSpc>
                  <a:buFont typeface="+mj-lt"/>
                  <a:buNone/>
                </a:pPr>
                <a:r>
                  <a:rPr lang="en-US" altLang="zh-CN" sz="2800">
                    <a:latin typeface="+mn-lt"/>
                    <a:ea typeface="+mn-ea"/>
                    <a:cs typeface="+mn-cs"/>
                    <a:sym typeface="+mn-lt"/>
                  </a:rPr>
                  <a:t>........</a:t>
                </a:r>
                <a:endParaRPr lang="zh-CN" altLang="en-US" sz="2800">
                  <a:latin typeface="+mn-lt"/>
                  <a:ea typeface="+mn-ea"/>
                  <a:cs typeface="+mn-cs"/>
                  <a:sym typeface="+mn-lt"/>
                </a:endParaRPr>
              </a:p>
              <a:p>
                <a:pPr marL="342900" indent="-342900">
                  <a:lnSpc>
                    <a:spcPct val="150000"/>
                  </a:lnSpc>
                  <a:buFont typeface="+mj-lt"/>
                  <a:buAutoNum type="arabicPeriod"/>
                </a:pPr>
                <a:endParaRPr lang="zh-CN" altLang="en-US" sz="2800">
                  <a:latin typeface="+mn-lt"/>
                  <a:ea typeface="+mn-ea"/>
                  <a:cs typeface="+mn-cs"/>
                  <a:sym typeface="+mn-lt"/>
                </a:endParaRPr>
              </a:p>
              <a:p>
                <a:pPr marL="342900" indent="-342900">
                  <a:lnSpc>
                    <a:spcPct val="150000"/>
                  </a:lnSpc>
                  <a:buFont typeface="+mj-lt"/>
                  <a:buAutoNum type="arabicPeriod"/>
                </a:pPr>
                <a:endParaRPr lang="zh-CN" altLang="en-US" sz="2800">
                  <a:latin typeface="+mn-lt"/>
                  <a:ea typeface="+mn-ea"/>
                  <a:cs typeface="+mn-cs"/>
                  <a:sym typeface="+mn-lt"/>
                </a:endParaRPr>
              </a:p>
              <a:p>
                <a:pPr marL="342900" indent="-342900">
                  <a:lnSpc>
                    <a:spcPct val="150000"/>
                  </a:lnSpc>
                  <a:buFont typeface="+mj-lt"/>
                  <a:buAutoNum type="arabicPeriod"/>
                </a:pPr>
                <a:endParaRPr lang="zh-CN" altLang="en-US" sz="2800">
                  <a:latin typeface="+mn-lt"/>
                  <a:ea typeface="+mn-ea"/>
                  <a:cs typeface="+mn-cs"/>
                  <a:sym typeface="+mn-lt"/>
                </a:endParaRPr>
              </a:p>
              <a:p>
                <a:pPr marL="342900" indent="-342900">
                  <a:lnSpc>
                    <a:spcPct val="150000"/>
                  </a:lnSpc>
                  <a:buFont typeface="+mj-lt"/>
                  <a:buAutoNum type="arabicPeriod"/>
                </a:pPr>
                <a:endParaRPr lang="zh-CN" altLang="en-US" sz="2800">
                  <a:latin typeface="+mn-lt"/>
                  <a:ea typeface="+mn-ea"/>
                  <a:cs typeface="+mn-cs"/>
                  <a:sym typeface="+mn-lt"/>
                </a:endParaRPr>
              </a:p>
              <a:p>
                <a:pPr marL="342900" indent="-342900">
                  <a:lnSpc>
                    <a:spcPct val="150000"/>
                  </a:lnSpc>
                  <a:buFont typeface="+mj-lt"/>
                  <a:buAutoNum type="arabicPeriod"/>
                </a:pPr>
                <a:endParaRPr lang="zh-CN" altLang="en-US" sz="2800">
                  <a:latin typeface="+mn-lt"/>
                  <a:ea typeface="+mn-ea"/>
                  <a:cs typeface="+mn-cs"/>
                  <a:sym typeface="+mn-lt"/>
                </a:endParaRPr>
              </a:p>
              <a:p>
                <a:pPr marL="342900" indent="-342900">
                  <a:lnSpc>
                    <a:spcPct val="150000"/>
                  </a:lnSpc>
                  <a:buFont typeface="+mj-lt"/>
                  <a:buAutoNum type="arabicPeriod"/>
                </a:pPr>
                <a:endParaRPr lang="zh-CN" altLang="en-US" sz="2800">
                  <a:latin typeface="+mn-lt"/>
                  <a:ea typeface="+mn-ea"/>
                  <a:cs typeface="+mn-cs"/>
                  <a:sym typeface="+mn-lt"/>
                </a:endParaRPr>
              </a:p>
            </p:txBody>
          </p:sp>
          <p:cxnSp>
            <p:nvCxnSpPr>
              <p:cNvPr id="8" name="直接连接符 7"/>
              <p:cNvCxnSpPr/>
              <p:nvPr>
                <p:custDataLst>
                  <p:tags r:id="rId4"/>
                </p:custDataLst>
              </p:nvPr>
            </p:nvCxnSpPr>
            <p:spPr>
              <a:xfrm flipH="1">
                <a:off x="3696888" y="1780800"/>
                <a:ext cx="0" cy="4003616"/>
              </a:xfrm>
              <a:prstGeom prst="line">
                <a:avLst/>
              </a:prstGeom>
              <a:solidFill>
                <a:srgbClr val="FFCC00"/>
              </a:solidFill>
              <a:ln w="3175" cap="flat" cmpd="sng" algn="ctr">
                <a:solidFill>
                  <a:schemeClr val="accent1"/>
                </a:solidFill>
                <a:prstDash val="solid"/>
                <a:round/>
                <a:headEnd type="none" w="med" len="med"/>
                <a:tailEnd type="none" w="med" len="med"/>
              </a:ln>
              <a:effectLst/>
            </p:spPr>
          </p:cxnSp>
          <p:sp>
            <p:nvSpPr>
              <p:cNvPr id="9" name="išľïḋé"/>
              <p:cNvSpPr txBox="1"/>
              <p:nvPr>
                <p:custDataLst>
                  <p:tags r:id="rId5"/>
                </p:custDataLst>
              </p:nvPr>
            </p:nvSpPr>
            <p:spPr>
              <a:xfrm>
                <a:off x="844345" y="3089495"/>
                <a:ext cx="2727473" cy="567791"/>
              </a:xfrm>
              <a:prstGeom prst="rect">
                <a:avLst/>
              </a:prstGeom>
              <a:noFill/>
            </p:spPr>
            <p:txBody>
              <a:bodyPr wrap="square" tIns="90000" rtlCol="0">
                <a:noAutofit/>
              </a:bodyPr>
              <a:lstStyle/>
              <a:p>
                <a:pPr algn="ctr"/>
                <a:r>
                  <a:rPr lang="zh-CN" altLang="tr-TR" sz="3600" b="1">
                    <a:solidFill>
                      <a:srgbClr val="CC3300"/>
                    </a:solidFill>
                    <a:latin typeface="+mj-lt"/>
                    <a:ea typeface="+mj-ea"/>
                    <a:cs typeface="+mj-cs"/>
                    <a:sym typeface="+mn-lt"/>
                  </a:rPr>
                  <a:t>引导</a:t>
                </a:r>
                <a:r>
                  <a:rPr lang="zh-CN" altLang="tr-TR" sz="3600" b="1">
                    <a:solidFill>
                      <a:srgbClr val="CC3300"/>
                    </a:solidFill>
                    <a:highlight>
                      <a:srgbClr val="FFFF00"/>
                    </a:highlight>
                    <a:latin typeface="+mj-lt"/>
                    <a:ea typeface="+mj-ea"/>
                    <a:cs typeface="+mj-cs"/>
                    <a:sym typeface="+mn-lt"/>
                  </a:rPr>
                  <a:t>时间状语从句的</a:t>
                </a:r>
                <a:r>
                  <a:rPr lang="zh-CN" altLang="tr-TR" sz="3600" b="1">
                    <a:solidFill>
                      <a:srgbClr val="CC3300"/>
                    </a:solidFill>
                    <a:latin typeface="+mj-lt"/>
                    <a:ea typeface="+mj-ea"/>
                    <a:cs typeface="+mj-cs"/>
                    <a:sym typeface="+mn-lt"/>
                  </a:rPr>
                  <a:t>从属连词</a:t>
                </a:r>
                <a:endParaRPr lang="zh-CN" altLang="tr-TR" sz="3600" b="1">
                  <a:solidFill>
                    <a:srgbClr val="CC3300"/>
                  </a:solidFill>
                  <a:latin typeface="+mj-lt"/>
                  <a:ea typeface="+mj-ea"/>
                  <a:cs typeface="+mj-cs"/>
                  <a:sym typeface="+mn-lt"/>
                </a:endParaRPr>
              </a:p>
            </p:txBody>
          </p:sp>
        </p:grpSp>
        <p:sp>
          <p:nvSpPr>
            <p:cNvPr id="10" name="poetry_91022"/>
            <p:cNvSpPr>
              <a:spLocks noChangeAspect="1"/>
            </p:cNvSpPr>
            <p:nvPr>
              <p:custDataLst>
                <p:tags r:id="rId6"/>
              </p:custDataLst>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accent1"/>
            </a:solidFill>
            <a:ln>
              <a:noFill/>
            </a:ln>
          </p:spPr>
          <p:txBody>
            <a:bodyPr/>
            <a:lstStyle/>
            <a:p>
              <a:endParaRPr lang="zh-CN" altLang="en-US" sz="2400">
                <a:solidFill>
                  <a:srgbClr val="CC3300"/>
                </a:solidFill>
                <a:cs typeface="+mn-ea"/>
                <a:sym typeface="+mn-lt"/>
              </a:endParaRPr>
            </a:p>
          </p:txBody>
        </p:sp>
      </p:grpSp>
    </p:spTree>
    <p:custDataLst>
      <p:tags r:id="rId7"/>
    </p:custData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61" name="标题 1"/>
          <p:cNvSpPr/>
          <p:nvPr>
            <p:ph type="title" idx="4294967295"/>
          </p:nvPr>
        </p:nvSpPr>
        <p:spPr>
          <a:xfrm>
            <a:off x="248285" y="0"/>
            <a:ext cx="8153400" cy="990600"/>
          </a:xfrm>
        </p:spPr>
        <p:txBody>
          <a:bodyPr wrap="square" lIns="91440" tIns="45720" rIns="91440" bIns="45720" anchor="ctr" anchorCtr="0"/>
          <a:p>
            <a:r>
              <a:rPr lang="zh-CN" altLang="en-US">
                <a:ea typeface="华文仿宋" panose="02010600040101010101" pitchFamily="-84" charset="-122"/>
              </a:rPr>
              <a:t>时间状语从句连词</a:t>
            </a:r>
            <a:r>
              <a:rPr lang="en-US" altLang="zh-CN">
                <a:ea typeface="华文仿宋" panose="02010600040101010101" pitchFamily="-84" charset="-122"/>
              </a:rPr>
              <a:t>when</a:t>
            </a:r>
            <a:endParaRPr lang="zh-CN" altLang="en-US">
              <a:ea typeface="华文仿宋" panose="02010600040101010101" pitchFamily="-84" charset="-122"/>
            </a:endParaRPr>
          </a:p>
        </p:txBody>
      </p:sp>
      <p:sp>
        <p:nvSpPr>
          <p:cNvPr id="2062" name="内容占位符 2"/>
          <p:cNvSpPr/>
          <p:nvPr>
            <p:ph sz="quarter" idx="1"/>
          </p:nvPr>
        </p:nvSpPr>
        <p:spPr>
          <a:xfrm>
            <a:off x="345440" y="876300"/>
            <a:ext cx="11500485" cy="51054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0" lvl="0" indent="0">
              <a:buClr>
                <a:schemeClr val="accent2"/>
              </a:buClr>
              <a:buNone/>
            </a:pPr>
            <a:r>
              <a:rPr lang="en-US" altLang="zh-CN" sz="2800">
                <a:ea typeface="华文仿宋" panose="02010600040101010101" pitchFamily="-84" charset="-122"/>
              </a:rPr>
              <a:t>When </a:t>
            </a:r>
            <a:r>
              <a:rPr lang="zh-CN" altLang="en-US" sz="2800">
                <a:ea typeface="华文仿宋" panose="02010600040101010101" pitchFamily="-84" charset="-122"/>
              </a:rPr>
              <a:t>的用法</a:t>
            </a:r>
            <a:endParaRPr lang="zh-CN" altLang="en-US" sz="2800">
              <a:ea typeface="华文仿宋" panose="02010600040101010101" pitchFamily="-84" charset="-122"/>
            </a:endParaRPr>
          </a:p>
          <a:p>
            <a:pPr marL="0" lvl="0" algn="l" defTabSz="913765" fontAlgn="auto">
              <a:lnSpc>
                <a:spcPct val="110000"/>
              </a:lnSpc>
              <a:spcBef>
                <a:spcPts val="1000"/>
              </a:spcBef>
              <a:buClrTx/>
              <a:buSzTx/>
              <a:buFont typeface="Arial" panose="020B0604020202020204" pitchFamily="34" charset="0"/>
              <a:buNone/>
            </a:pPr>
            <a:r>
              <a:rPr lang="en-US" altLang="zh-CN" sz="2800" b="1" spc="0" smtClean="0">
                <a:solidFill>
                  <a:srgbClr val="000000"/>
                </a:solidFill>
                <a:latin typeface="Arial" panose="020B0604020202020204" pitchFamily="34" charset="0"/>
                <a:ea typeface="微软雅黑" panose="020B0503020204020204" pitchFamily="34" charset="-122"/>
                <a:cs typeface="Arial" panose="020B0604020202020204" pitchFamily="34" charset="0"/>
                <a:sym typeface="+mn-ea"/>
              </a:rPr>
              <a:t>when意为“当...的时候”，既可以表示某一时间点发生的事，又可以表示某一时间段发生的事情，主句与从句描述的动作或事情可以是同时发生，也可以先后发生。所以when引导的时间状语从句中，谓语动词既可以是</a:t>
            </a:r>
            <a:r>
              <a:rPr lang="en-US" altLang="zh-CN" sz="2800" b="1" u="sng" spc="0" smtClean="0">
                <a:solidFill>
                  <a:srgbClr val="000000"/>
                </a:solidFill>
                <a:latin typeface="Arial" panose="020B0604020202020204" pitchFamily="34" charset="0"/>
                <a:ea typeface="微软雅黑" panose="020B0503020204020204" pitchFamily="34" charset="-122"/>
                <a:cs typeface="Arial" panose="020B0604020202020204" pitchFamily="34" charset="0"/>
                <a:sym typeface="+mn-ea"/>
              </a:rPr>
              <a:t>延续性动词</a:t>
            </a:r>
            <a:r>
              <a:rPr lang="en-US" altLang="zh-CN" sz="2800" b="1" spc="0" smtClean="0">
                <a:solidFill>
                  <a:srgbClr val="000000"/>
                </a:solidFill>
                <a:latin typeface="Arial" panose="020B0604020202020204" pitchFamily="34" charset="0"/>
                <a:ea typeface="微软雅黑" panose="020B0503020204020204" pitchFamily="34" charset="-122"/>
                <a:cs typeface="Arial" panose="020B0604020202020204" pitchFamily="34" charset="0"/>
                <a:sym typeface="+mn-ea"/>
              </a:rPr>
              <a:t>，也可以是</a:t>
            </a:r>
            <a:r>
              <a:rPr lang="en-US" altLang="zh-CN" sz="2800" b="1" u="sng" spc="0" smtClean="0">
                <a:solidFill>
                  <a:srgbClr val="000000"/>
                </a:solidFill>
                <a:latin typeface="Arial" panose="020B0604020202020204" pitchFamily="34" charset="0"/>
                <a:ea typeface="微软雅黑" panose="020B0503020204020204" pitchFamily="34" charset="-122"/>
                <a:cs typeface="Arial" panose="020B0604020202020204" pitchFamily="34" charset="0"/>
                <a:sym typeface="+mn-ea"/>
              </a:rPr>
              <a:t>瞬间动词</a:t>
            </a:r>
            <a:r>
              <a:rPr lang="en-US" altLang="zh-CN" sz="2800" b="1" spc="0" smtClean="0">
                <a:solidFill>
                  <a:srgbClr val="000000"/>
                </a:solidFill>
                <a:latin typeface="Arial" panose="020B0604020202020204" pitchFamily="34" charset="0"/>
                <a:ea typeface="微软雅黑" panose="020B0503020204020204" pitchFamily="34" charset="-122"/>
                <a:cs typeface="Arial" panose="020B0604020202020204" pitchFamily="34" charset="0"/>
                <a:sym typeface="+mn-ea"/>
              </a:rPr>
              <a:t>。</a:t>
            </a:r>
            <a:endParaRPr lang="en-US" altLang="zh-CN" sz="2800" b="1" spc="0" smtClean="0">
              <a:solidFill>
                <a:srgbClr val="000000"/>
              </a:solidFill>
              <a:latin typeface="Arial" panose="020B0604020202020204" pitchFamily="34" charset="0"/>
              <a:ea typeface="微软雅黑" panose="020B0503020204020204" pitchFamily="34" charset="-122"/>
              <a:cs typeface="Arial" panose="020B0604020202020204" pitchFamily="34" charset="0"/>
            </a:endParaRPr>
          </a:p>
          <a:p>
            <a:pPr marL="0" lvl="0" indent="0">
              <a:buClr>
                <a:schemeClr val="accent2"/>
              </a:buClr>
              <a:buNone/>
            </a:pPr>
            <a:endParaRPr lang="zh-CN" altLang="en-US" sz="2800">
              <a:ea typeface="华文仿宋" panose="02010600040101010101" pitchFamily="-84" charset="-122"/>
            </a:endParaRPr>
          </a:p>
          <a:p>
            <a:pPr marL="0" lvl="0" indent="0">
              <a:lnSpc>
                <a:spcPct val="90000"/>
              </a:lnSpc>
              <a:buClr>
                <a:schemeClr val="accent2"/>
              </a:buClr>
              <a:buNone/>
            </a:pPr>
            <a:r>
              <a:rPr lang="en-US" altLang="zh-CN" sz="2800">
                <a:ea typeface="华文仿宋" panose="02010600040101010101" pitchFamily="-84" charset="-122"/>
              </a:rPr>
              <a:t>1</a:t>
            </a:r>
            <a:r>
              <a:rPr lang="zh-CN" altLang="en-US" sz="2800">
                <a:ea typeface="华文仿宋" panose="02010600040101010101" pitchFamily="-84" charset="-122"/>
              </a:rPr>
              <a:t>）描述将来</a:t>
            </a:r>
            <a:r>
              <a:rPr lang="en-US" altLang="zh-CN" sz="2800">
                <a:ea typeface="华文仿宋" panose="02010600040101010101" pitchFamily="-84" charset="-122"/>
              </a:rPr>
              <a:t>(“</a:t>
            </a:r>
            <a:r>
              <a:rPr lang="zh-CN" altLang="en-US" sz="2800" b="1">
                <a:ea typeface="华文仿宋" panose="02010600040101010101" pitchFamily="-84" charset="-122"/>
              </a:rPr>
              <a:t>主将从现</a:t>
            </a:r>
            <a:r>
              <a:rPr lang="zh-CN" altLang="en-US" sz="2800">
                <a:ea typeface="华文仿宋" panose="02010600040101010101" pitchFamily="-84" charset="-122"/>
              </a:rPr>
              <a:t>”</a:t>
            </a:r>
            <a:r>
              <a:rPr lang="en-US" altLang="zh-CN" sz="2800">
                <a:ea typeface="华文仿宋" panose="02010600040101010101" pitchFamily="-84" charset="-122"/>
              </a:rPr>
              <a:t>) (</a:t>
            </a:r>
            <a:r>
              <a:rPr lang="zh-CN" altLang="en-US" sz="2800">
                <a:ea typeface="华文仿宋" panose="02010600040101010101" pitchFamily="-84" charset="-122"/>
              </a:rPr>
              <a:t>这个内容也适用于</a:t>
            </a:r>
            <a:r>
              <a:rPr lang="en-US" altLang="zh-CN" sz="2800">
                <a:ea typeface="华文仿宋" panose="02010600040101010101" pitchFamily="-84" charset="-122"/>
              </a:rPr>
              <a:t>if </a:t>
            </a:r>
            <a:r>
              <a:rPr lang="zh-CN" altLang="en-US" sz="2800">
                <a:ea typeface="华文仿宋" panose="02010600040101010101" pitchFamily="-84" charset="-122"/>
              </a:rPr>
              <a:t>引导的条件状语从句中。</a:t>
            </a:r>
            <a:r>
              <a:rPr lang="en-US" altLang="zh-CN" sz="2800">
                <a:ea typeface="华文仿宋" panose="02010600040101010101" pitchFamily="-84" charset="-122"/>
              </a:rPr>
              <a:t>)</a:t>
            </a:r>
            <a:endParaRPr lang="en-US" altLang="zh-CN" sz="2800">
              <a:ea typeface="华文仿宋" panose="02010600040101010101" pitchFamily="-84" charset="-122"/>
            </a:endParaRPr>
          </a:p>
          <a:p>
            <a:pPr marL="0" lvl="0" indent="0">
              <a:lnSpc>
                <a:spcPct val="90000"/>
              </a:lnSpc>
              <a:buClr>
                <a:schemeClr val="accent2"/>
              </a:buClr>
              <a:buNone/>
            </a:pPr>
            <a:r>
              <a:rPr lang="en-US" altLang="zh-CN" sz="2800">
                <a:solidFill>
                  <a:srgbClr val="FF0000"/>
                </a:solidFill>
                <a:ea typeface="华文仿宋" panose="02010600040101010101" pitchFamily="-84" charset="-122"/>
              </a:rPr>
              <a:t>When</a:t>
            </a:r>
            <a:r>
              <a:rPr lang="en-US" altLang="zh-CN" sz="2800">
                <a:ea typeface="华文仿宋" panose="02010600040101010101" pitchFamily="-84" charset="-122"/>
              </a:rPr>
              <a:t> I receive your email, I will reply soon.</a:t>
            </a:r>
            <a:endParaRPr lang="en-US" altLang="zh-CN" sz="2800">
              <a:ea typeface="华文仿宋" panose="02010600040101010101" pitchFamily="-84" charset="-122"/>
            </a:endParaRPr>
          </a:p>
          <a:p>
            <a:pPr marL="0" lvl="0" indent="0">
              <a:lnSpc>
                <a:spcPct val="90000"/>
              </a:lnSpc>
              <a:buClr>
                <a:schemeClr val="accent2"/>
              </a:buClr>
              <a:buNone/>
            </a:pPr>
            <a:r>
              <a:rPr lang="en-US" altLang="zh-CN" sz="2800">
                <a:ea typeface="华文仿宋" panose="02010600040101010101" pitchFamily="-84" charset="-122"/>
              </a:rPr>
              <a:t>2</a:t>
            </a:r>
            <a:r>
              <a:rPr lang="zh-CN" altLang="en-US" sz="2800">
                <a:ea typeface="华文仿宋" panose="02010600040101010101" pitchFamily="-84" charset="-122"/>
              </a:rPr>
              <a:t>）描述过去</a:t>
            </a:r>
            <a:endParaRPr lang="zh-CN" altLang="en-US" sz="2800">
              <a:ea typeface="华文仿宋" panose="02010600040101010101" pitchFamily="-84" charset="-122"/>
            </a:endParaRPr>
          </a:p>
          <a:p>
            <a:pPr marL="0" lvl="0" indent="0">
              <a:lnSpc>
                <a:spcPct val="90000"/>
              </a:lnSpc>
              <a:buClr>
                <a:schemeClr val="accent2"/>
              </a:buClr>
              <a:buNone/>
            </a:pPr>
            <a:r>
              <a:rPr lang="zh-CN" altLang="en-US" sz="2800">
                <a:ea typeface="华文仿宋" panose="02010600040101010101" pitchFamily="-84" charset="-122"/>
              </a:rPr>
              <a:t>当我打开门时，我被我所看到的东西震惊了。</a:t>
            </a:r>
            <a:endParaRPr lang="en-US" altLang="zh-CN" sz="2800">
              <a:ea typeface="华文仿宋" panose="02010600040101010101" pitchFamily="-84" charset="-122"/>
            </a:endParaRPr>
          </a:p>
          <a:p>
            <a:pPr marL="0" lvl="0" indent="0">
              <a:lnSpc>
                <a:spcPct val="90000"/>
              </a:lnSpc>
              <a:buClr>
                <a:schemeClr val="accent2"/>
              </a:buClr>
              <a:buNone/>
            </a:pPr>
            <a:r>
              <a:rPr lang="en-US" altLang="zh-CN" sz="2800">
                <a:solidFill>
                  <a:srgbClr val="FF0000"/>
                </a:solidFill>
                <a:ea typeface="华文仿宋" panose="02010600040101010101" pitchFamily="-84" charset="-122"/>
              </a:rPr>
              <a:t>When</a:t>
            </a:r>
            <a:r>
              <a:rPr lang="en-US" altLang="zh-CN" sz="2800">
                <a:ea typeface="华文仿宋" panose="02010600040101010101" pitchFamily="-84" charset="-122"/>
              </a:rPr>
              <a:t> I opened the door, I was shocked at what I saw.</a:t>
            </a:r>
            <a:endParaRPr lang="en-US" altLang="zh-CN" sz="2800">
              <a:ea typeface="华文仿宋" panose="02010600040101010101" pitchFamily="-84" charset="-122"/>
            </a:endParaRPr>
          </a:p>
          <a:p>
            <a:pPr marL="0" lvl="0" indent="0">
              <a:buClr>
                <a:schemeClr val="accent2"/>
              </a:buClr>
              <a:buNone/>
            </a:pPr>
            <a:endParaRPr lang="zh-CN" altLang="en-US" sz="2800">
              <a:ea typeface="华文仿宋" panose="02010600040101010101" pitchFamily="-84" charset="-122"/>
            </a:endParaRPr>
          </a:p>
          <a:p>
            <a:pPr marL="319405" lvl="0" indent="-319405">
              <a:buClr>
                <a:schemeClr val="accent2"/>
              </a:buClr>
            </a:pPr>
            <a:endParaRPr lang="zh-CN" altLang="en-US" sz="2800">
              <a:ea typeface="华文仿宋" panose="02010600040101010101" pitchFamily="-84" charset="-122"/>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rcRect t="43827" b="45672"/>
          <a:stretch>
            <a:fillRect/>
          </a:stretch>
        </p:blipFill>
        <p:spPr>
          <a:xfrm>
            <a:off x="248356" y="3464112"/>
            <a:ext cx="10893778" cy="31051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62">
                                            <p:txEl>
                                              <p:pRg st="3" end="3"/>
                                            </p:txEl>
                                          </p:spTgt>
                                        </p:tgtEl>
                                        <p:attrNameLst>
                                          <p:attrName>style.visibility</p:attrName>
                                        </p:attrNameLst>
                                      </p:cBhvr>
                                      <p:to>
                                        <p:strVal val="visible"/>
                                      </p:to>
                                    </p:set>
                                    <p:animEffect transition="in" filter="checkerboard(across)">
                                      <p:cBhvr>
                                        <p:cTn id="7" dur="500"/>
                                        <p:tgtEl>
                                          <p:spTgt spid="206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062">
                                            <p:txEl>
                                              <p:pRg st="4" end="4"/>
                                            </p:txEl>
                                          </p:spTgt>
                                        </p:tgtEl>
                                        <p:attrNameLst>
                                          <p:attrName>style.visibility</p:attrName>
                                        </p:attrNameLst>
                                      </p:cBhvr>
                                      <p:to>
                                        <p:strVal val="visible"/>
                                      </p:to>
                                    </p:set>
                                    <p:animEffect transition="in" filter="checkerboard(across)">
                                      <p:cBhvr>
                                        <p:cTn id="12" dur="500"/>
                                        <p:tgtEl>
                                          <p:spTgt spid="206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childTnLst>
                                    <p:set>
                                      <p:cBhvr additive="base">
                                        <p:cTn id="16" dur="1" fill="hold">
                                          <p:stCondLst>
                                            <p:cond delay="0"/>
                                          </p:stCondLst>
                                        </p:cTn>
                                        <p:tgtEl>
                                          <p:spTgt spid="2062">
                                            <p:txEl>
                                              <p:charRg st="96" end="103"/>
                                            </p:txEl>
                                          </p:spTgt>
                                        </p:tgtEl>
                                        <p:attrNameLst>
                                          <p:attrName>style.visibility</p:attrName>
                                        </p:attrNameLst>
                                      </p:cBhvr>
                                      <p:to>
                                        <p:strVal val="visible"/>
                                      </p:to>
                                    </p:set>
                                    <p:animEffect transition="in" filter="dissolve">
                                      <p:cBhvr additive="base">
                                        <p:cTn id="17" dur="500"/>
                                        <p:tgtEl>
                                          <p:spTgt spid="2062">
                                            <p:txEl>
                                              <p:charRg st="96" end="103"/>
                                            </p:txEl>
                                          </p:spTgt>
                                        </p:tgtEl>
                                      </p:cBhvr>
                                    </p:animEffect>
                                  </p:childTnLst>
                                </p:cTn>
                              </p:par>
                              <p:par>
                                <p:cTn id="18" presetID="9" presetClass="entr" presetSubtype="0" fill="hold" nodeType="withEffect">
                                  <p:childTnLst>
                                    <p:set>
                                      <p:cBhvr additive="base">
                                        <p:cTn id="19" dur="1" fill="hold">
                                          <p:stCondLst>
                                            <p:cond delay="0"/>
                                          </p:stCondLst>
                                        </p:cTn>
                                        <p:tgtEl>
                                          <p:spTgt spid="2062">
                                            <p:txEl>
                                              <p:charRg st="103" end="124"/>
                                            </p:txEl>
                                          </p:spTgt>
                                        </p:tgtEl>
                                        <p:attrNameLst>
                                          <p:attrName>style.visibility</p:attrName>
                                        </p:attrNameLst>
                                      </p:cBhvr>
                                      <p:to>
                                        <p:strVal val="visible"/>
                                      </p:to>
                                    </p:set>
                                    <p:animEffect transition="in" filter="dissolve">
                                      <p:cBhvr additive="base">
                                        <p:cTn id="20" dur="500"/>
                                        <p:tgtEl>
                                          <p:spTgt spid="2062">
                                            <p:txEl>
                                              <p:charRg st="103" end="12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childTnLst>
                                    <p:set>
                                      <p:cBhvr additive="base">
                                        <p:cTn id="24" dur="1" fill="hold">
                                          <p:stCondLst>
                                            <p:cond delay="0"/>
                                          </p:stCondLst>
                                        </p:cTn>
                                        <p:tgtEl>
                                          <p:spTgt spid="2062">
                                            <p:txEl>
                                              <p:charRg st="124" end="177"/>
                                            </p:txEl>
                                          </p:spTgt>
                                        </p:tgtEl>
                                        <p:attrNameLst>
                                          <p:attrName>style.visibility</p:attrName>
                                        </p:attrNameLst>
                                      </p:cBhvr>
                                      <p:to>
                                        <p:strVal val="visible"/>
                                      </p:to>
                                    </p:set>
                                    <p:animEffect transition="in" filter="dissolve">
                                      <p:cBhvr additive="base">
                                        <p:cTn id="25" dur="500"/>
                                        <p:tgtEl>
                                          <p:spTgt spid="2062">
                                            <p:txEl>
                                              <p:charRg st="124" end="17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
        <p:nvSpPr>
          <p:cNvPr id="9" name="矩形 8"/>
          <p:cNvSpPr/>
          <p:nvPr>
            <p:custDataLst>
              <p:tags r:id="rId1"/>
            </p:custDataLst>
          </p:nvPr>
        </p:nvSpPr>
        <p:spPr>
          <a:xfrm>
            <a:off x="0" y="2514600"/>
            <a:ext cx="4170363" cy="2057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9219" name="文本框 27"/>
          <p:cNvSpPr txBox="1">
            <a:spLocks noChangeArrowheads="1"/>
          </p:cNvSpPr>
          <p:nvPr>
            <p:custDataLst>
              <p:tags r:id="rId2"/>
            </p:custDataLst>
          </p:nvPr>
        </p:nvSpPr>
        <p:spPr bwMode="auto">
          <a:xfrm>
            <a:off x="0" y="2657475"/>
            <a:ext cx="3998913"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6600">
                <a:solidFill>
                  <a:schemeClr val="bg1"/>
                </a:solidFill>
                <a:latin typeface="微软雅黑" panose="020B0503020204020204" pitchFamily="34" charset="-122"/>
                <a:cs typeface="微软雅黑" panose="020B0503020204020204" pitchFamily="34" charset="-122"/>
                <a:sym typeface="Arial" panose="020B0604020202020204" pitchFamily="34" charset="0"/>
              </a:rPr>
              <a:t>目录</a:t>
            </a:r>
            <a:endParaRPr lang="zh-CN" altLang="en-US" sz="6600">
              <a:solidFill>
                <a:schemeClr val="bg1"/>
              </a:solidFill>
              <a:latin typeface="微软雅黑" panose="020B0503020204020204" pitchFamily="34" charset="-122"/>
              <a:cs typeface="微软雅黑" panose="020B0503020204020204" pitchFamily="34" charset="-122"/>
              <a:sym typeface="Arial" panose="020B0604020202020204" pitchFamily="34" charset="0"/>
            </a:endParaRPr>
          </a:p>
        </p:txBody>
      </p:sp>
      <p:sp>
        <p:nvSpPr>
          <p:cNvPr id="9221" name="文本框 2"/>
          <p:cNvSpPr txBox="1">
            <a:spLocks noChangeArrowheads="1"/>
          </p:cNvSpPr>
          <p:nvPr>
            <p:custDataLst>
              <p:tags r:id="rId3"/>
            </p:custDataLst>
          </p:nvPr>
        </p:nvSpPr>
        <p:spPr bwMode="auto">
          <a:xfrm>
            <a:off x="5430838" y="1095375"/>
            <a:ext cx="5145087"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sz="2000">
                <a:latin typeface="微软雅黑" panose="020B0503020204020204" pitchFamily="34" charset="-122"/>
                <a:cs typeface="微软雅黑" panose="020B0503020204020204" pitchFamily="34" charset="-122"/>
                <a:sym typeface="Arial" panose="020B0604020202020204" pitchFamily="34" charset="0"/>
              </a:rPr>
              <a:t>1.</a:t>
            </a:r>
            <a:r>
              <a:rPr lang="zh-CN" altLang="en-US" sz="2000" b="1" dirty="0">
                <a:ea typeface="黑体" panose="02010609060101010101" pitchFamily="2" charset="-122"/>
                <a:sym typeface="+mn-ea"/>
              </a:rPr>
              <a:t>状语的定义和作用</a:t>
            </a:r>
            <a:endParaRPr lang="en-US" altLang="zh-CN" sz="2000">
              <a:latin typeface="微软雅黑" panose="020B0503020204020204" pitchFamily="34" charset="-122"/>
              <a:cs typeface="微软雅黑" panose="020B0503020204020204" pitchFamily="34" charset="-122"/>
              <a:sym typeface="Arial" panose="020B0604020202020204" pitchFamily="34" charset="0"/>
            </a:endParaRPr>
          </a:p>
        </p:txBody>
      </p:sp>
      <p:sp>
        <p:nvSpPr>
          <p:cNvPr id="4" name="矩形 3"/>
          <p:cNvSpPr/>
          <p:nvPr>
            <p:custDataLst>
              <p:tags r:id="rId4"/>
            </p:custDataLst>
          </p:nvPr>
        </p:nvSpPr>
        <p:spPr>
          <a:xfrm flipH="1">
            <a:off x="5092700" y="1366838"/>
            <a:ext cx="114300" cy="82708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9224" name="文本框 5"/>
          <p:cNvSpPr txBox="1">
            <a:spLocks noChangeArrowheads="1"/>
          </p:cNvSpPr>
          <p:nvPr>
            <p:custDataLst>
              <p:tags r:id="rId5"/>
            </p:custDataLst>
          </p:nvPr>
        </p:nvSpPr>
        <p:spPr bwMode="auto">
          <a:xfrm>
            <a:off x="5434013" y="2998788"/>
            <a:ext cx="5189537"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sz="2000">
                <a:latin typeface="微软雅黑" panose="020B0503020204020204" pitchFamily="34" charset="-122"/>
                <a:cs typeface="微软雅黑" panose="020B0503020204020204" pitchFamily="34" charset="-122"/>
                <a:sym typeface="Arial" panose="020B0604020202020204" pitchFamily="34" charset="0"/>
              </a:rPr>
              <a:t>2.</a:t>
            </a:r>
            <a:r>
              <a:rPr lang="zh-CN" altLang="en-US" sz="2000">
                <a:latin typeface="微软雅黑" panose="020B0503020204020204" pitchFamily="34" charset="-122"/>
                <a:cs typeface="微软雅黑" panose="020B0503020204020204" pitchFamily="34" charset="-122"/>
                <a:sym typeface="Arial" panose="020B0604020202020204" pitchFamily="34" charset="0"/>
              </a:rPr>
              <a:t>状语从句的概念</a:t>
            </a:r>
            <a:endParaRPr lang="zh-CN" altLang="en-US" sz="2000">
              <a:latin typeface="微软雅黑" panose="020B0503020204020204" pitchFamily="34" charset="-122"/>
              <a:cs typeface="微软雅黑" panose="020B0503020204020204" pitchFamily="34" charset="-122"/>
              <a:sym typeface="Arial" panose="020B0604020202020204" pitchFamily="34" charset="0"/>
            </a:endParaRPr>
          </a:p>
        </p:txBody>
      </p:sp>
      <p:sp>
        <p:nvSpPr>
          <p:cNvPr id="7" name="矩形 6"/>
          <p:cNvSpPr/>
          <p:nvPr>
            <p:custDataLst>
              <p:tags r:id="rId6"/>
            </p:custDataLst>
          </p:nvPr>
        </p:nvSpPr>
        <p:spPr>
          <a:xfrm flipH="1">
            <a:off x="5092700" y="3270250"/>
            <a:ext cx="115888" cy="8270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9227" name="文本框 32"/>
          <p:cNvSpPr txBox="1">
            <a:spLocks noChangeArrowheads="1"/>
          </p:cNvSpPr>
          <p:nvPr>
            <p:custDataLst>
              <p:tags r:id="rId7"/>
            </p:custDataLst>
          </p:nvPr>
        </p:nvSpPr>
        <p:spPr bwMode="auto">
          <a:xfrm>
            <a:off x="5422900" y="4673600"/>
            <a:ext cx="520065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sz="2000">
                <a:latin typeface="微软雅黑" panose="020B0503020204020204" pitchFamily="34" charset="-122"/>
                <a:cs typeface="微软雅黑" panose="020B0503020204020204" pitchFamily="34" charset="-122"/>
                <a:sym typeface="Arial" panose="020B0604020202020204" pitchFamily="34" charset="0"/>
              </a:rPr>
              <a:t>3.</a:t>
            </a:r>
            <a:r>
              <a:rPr lang="zh-CN" altLang="en-US" sz="2000">
                <a:latin typeface="微软雅黑" panose="020B0503020204020204" pitchFamily="34" charset="-122"/>
                <a:cs typeface="微软雅黑" panose="020B0503020204020204" pitchFamily="34" charset="-122"/>
                <a:sym typeface="Arial" panose="020B0604020202020204" pitchFamily="34" charset="0"/>
              </a:rPr>
              <a:t>状语从句的种类</a:t>
            </a:r>
            <a:endParaRPr lang="zh-CN" altLang="en-US" sz="2000">
              <a:latin typeface="微软雅黑" panose="020B0503020204020204" pitchFamily="34" charset="-122"/>
              <a:cs typeface="微软雅黑" panose="020B0503020204020204" pitchFamily="34" charset="-122"/>
              <a:sym typeface="Arial" panose="020B0604020202020204" pitchFamily="34" charset="0"/>
            </a:endParaRPr>
          </a:p>
        </p:txBody>
      </p:sp>
      <p:sp>
        <p:nvSpPr>
          <p:cNvPr id="34" name="矩形 33"/>
          <p:cNvSpPr/>
          <p:nvPr>
            <p:custDataLst>
              <p:tags r:id="rId8"/>
            </p:custDataLst>
          </p:nvPr>
        </p:nvSpPr>
        <p:spPr>
          <a:xfrm flipH="1">
            <a:off x="5092700" y="4945063"/>
            <a:ext cx="111125" cy="82708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Tree>
    <p:custDataLst>
      <p:tags r:id="rId9"/>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65" name="标题 1"/>
          <p:cNvSpPr/>
          <p:nvPr>
            <p:ph type="title" idx="4294967295"/>
          </p:nvPr>
        </p:nvSpPr>
        <p:spPr>
          <a:xfrm>
            <a:off x="402590" y="0"/>
            <a:ext cx="8153400" cy="990600"/>
          </a:xfrm>
        </p:spPr>
        <p:txBody>
          <a:bodyPr wrap="square" lIns="91440" tIns="45720" rIns="91440" bIns="45720" anchor="ctr" anchorCtr="0"/>
          <a:p>
            <a:r>
              <a:rPr lang="zh-CN" altLang="en-US">
                <a:ea typeface="华文仿宋" panose="02010600040101010101" pitchFamily="-84" charset="-122"/>
              </a:rPr>
              <a:t>时间状语从句连词</a:t>
            </a:r>
            <a:r>
              <a:rPr lang="en-US" altLang="zh-CN">
                <a:ea typeface="华文仿宋" panose="02010600040101010101" pitchFamily="-84" charset="-122"/>
              </a:rPr>
              <a:t>while</a:t>
            </a:r>
            <a:endParaRPr lang="zh-CN" altLang="en-US">
              <a:ea typeface="华文仿宋" panose="02010600040101010101" pitchFamily="-84" charset="-122"/>
            </a:endParaRPr>
          </a:p>
        </p:txBody>
      </p:sp>
      <p:sp>
        <p:nvSpPr>
          <p:cNvPr id="2066" name="内容占位符 2"/>
          <p:cNvSpPr/>
          <p:nvPr>
            <p:ph sz="quarter" idx="1"/>
          </p:nvPr>
        </p:nvSpPr>
        <p:spPr>
          <a:xfrm>
            <a:off x="402590" y="2701290"/>
            <a:ext cx="11621770" cy="360299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0" lvl="0" indent="0">
              <a:buClr>
                <a:schemeClr val="accent2"/>
              </a:buClr>
              <a:buNone/>
            </a:pPr>
            <a:endParaRPr lang="zh-CN" altLang="en-US" sz="2800">
              <a:ea typeface="华文仿宋" panose="02010600040101010101" pitchFamily="-84" charset="-122"/>
            </a:endParaRPr>
          </a:p>
          <a:p>
            <a:pPr marL="0" lvl="0" indent="0">
              <a:buClr>
                <a:schemeClr val="accent2"/>
              </a:buClr>
              <a:buNone/>
            </a:pPr>
            <a:r>
              <a:rPr lang="en-US" altLang="zh-CN" sz="2800">
                <a:ea typeface="华文仿宋" panose="02010600040101010101" pitchFamily="-84" charset="-122"/>
              </a:rPr>
              <a:t>1) </a:t>
            </a:r>
            <a:r>
              <a:rPr lang="zh-CN" altLang="en-US" sz="2800">
                <a:ea typeface="华文仿宋" panose="02010600040101010101" pitchFamily="-84" charset="-122"/>
              </a:rPr>
              <a:t>基本意思是“</a:t>
            </a:r>
            <a:r>
              <a:rPr lang="zh-CN" altLang="en-US" sz="2800">
                <a:solidFill>
                  <a:srgbClr val="FF0000"/>
                </a:solidFill>
                <a:ea typeface="华文仿宋" panose="02010600040101010101" pitchFamily="-84" charset="-122"/>
              </a:rPr>
              <a:t>当</a:t>
            </a:r>
            <a:r>
              <a:rPr lang="en-US" altLang="zh-CN" sz="2800">
                <a:solidFill>
                  <a:srgbClr val="FF0000"/>
                </a:solidFill>
                <a:ea typeface="华文仿宋" panose="02010600040101010101" pitchFamily="-84" charset="-122"/>
              </a:rPr>
              <a:t>……</a:t>
            </a:r>
            <a:r>
              <a:rPr lang="zh-CN" altLang="en-US" sz="2800">
                <a:solidFill>
                  <a:srgbClr val="FF0000"/>
                </a:solidFill>
                <a:ea typeface="华文仿宋" panose="02010600040101010101" pitchFamily="-84" charset="-122"/>
              </a:rPr>
              <a:t>时候</a:t>
            </a:r>
            <a:r>
              <a:rPr lang="zh-CN" altLang="en-US" sz="2800">
                <a:ea typeface="华文仿宋" panose="02010600040101010101" pitchFamily="-84" charset="-122"/>
              </a:rPr>
              <a:t>”，</a:t>
            </a:r>
            <a:r>
              <a:rPr lang="zh-CN" altLang="en-US" sz="2800">
                <a:solidFill>
                  <a:srgbClr val="FF0000"/>
                </a:solidFill>
                <a:ea typeface="华文仿宋" panose="02010600040101010101" pitchFamily="-84" charset="-122"/>
              </a:rPr>
              <a:t>还有一个用法表示对比</a:t>
            </a:r>
            <a:endParaRPr lang="zh-CN" altLang="en-US" sz="2800">
              <a:solidFill>
                <a:srgbClr val="FF0000"/>
              </a:solidFill>
              <a:ea typeface="华文仿宋" panose="02010600040101010101" pitchFamily="-84" charset="-122"/>
            </a:endParaRPr>
          </a:p>
          <a:p>
            <a:pPr lvl="0">
              <a:buClr>
                <a:schemeClr val="accent2"/>
              </a:buClr>
            </a:pPr>
            <a:r>
              <a:rPr lang="en-US" altLang="zh-CN" sz="2800">
                <a:solidFill>
                  <a:srgbClr val="FF0000"/>
                </a:solidFill>
                <a:ea typeface="华文仿宋" panose="02010600040101010101" pitchFamily="-84" charset="-122"/>
              </a:rPr>
              <a:t>While</a:t>
            </a:r>
            <a:r>
              <a:rPr lang="en-US" altLang="zh-CN" sz="2800">
                <a:ea typeface="华文仿宋" panose="02010600040101010101" pitchFamily="-84" charset="-122"/>
              </a:rPr>
              <a:t> he </a:t>
            </a:r>
            <a:r>
              <a:rPr lang="en-US" altLang="zh-CN" sz="2800" u="sng">
                <a:ea typeface="华文仿宋" panose="02010600040101010101" pitchFamily="-84" charset="-122"/>
              </a:rPr>
              <a:t>was </a:t>
            </a:r>
            <a:r>
              <a:rPr lang="en-US" altLang="zh-CN" sz="2800" u="sng">
                <a:ea typeface="华文仿宋" panose="02010600040101010101" pitchFamily="-84" charset="-122"/>
              </a:rPr>
              <a:t>eating</a:t>
            </a:r>
            <a:r>
              <a:rPr lang="en-US" altLang="zh-CN" sz="2800">
                <a:ea typeface="华文仿宋" panose="02010600040101010101" pitchFamily="-84" charset="-122"/>
              </a:rPr>
              <a:t> his breakfast, he heard the doorbell ring.</a:t>
            </a:r>
            <a:endParaRPr lang="en-US" altLang="zh-CN" sz="2800">
              <a:ea typeface="华文仿宋" panose="02010600040101010101" pitchFamily="-84" charset="-122"/>
            </a:endParaRPr>
          </a:p>
          <a:p>
            <a:pPr lvl="0">
              <a:buClr>
                <a:schemeClr val="accent2"/>
              </a:buClr>
            </a:pPr>
            <a:r>
              <a:rPr lang="en-US" altLang="zh-CN" sz="2800">
                <a:ea typeface="华文仿宋" panose="02010600040101010101" pitchFamily="-84" charset="-122"/>
              </a:rPr>
              <a:t>Some courses in college are required </a:t>
            </a:r>
            <a:r>
              <a:rPr lang="en-US" altLang="zh-CN" sz="2800">
                <a:solidFill>
                  <a:srgbClr val="FF0000"/>
                </a:solidFill>
                <a:ea typeface="华文仿宋" panose="02010600040101010101" pitchFamily="-84" charset="-122"/>
              </a:rPr>
              <a:t>while</a:t>
            </a:r>
            <a:r>
              <a:rPr lang="en-US" altLang="zh-CN" sz="2800">
                <a:ea typeface="华文仿宋" panose="02010600040101010101" pitchFamily="-84" charset="-122"/>
              </a:rPr>
              <a:t> others</a:t>
            </a:r>
            <a:r>
              <a:rPr lang="en-US" altLang="zh-CN" sz="2800">
                <a:ea typeface="华文仿宋" panose="02010600040101010101" pitchFamily="-84" charset="-122"/>
              </a:rPr>
              <a:t> are optional. (</a:t>
            </a:r>
            <a:r>
              <a:rPr lang="zh-CN" altLang="en-US" sz="2800">
                <a:ea typeface="华文仿宋" panose="02010600040101010101" pitchFamily="-84" charset="-122"/>
              </a:rPr>
              <a:t>对比，</a:t>
            </a:r>
            <a:r>
              <a:rPr lang="en-US" altLang="zh-CN" sz="2800">
                <a:ea typeface="华文仿宋" panose="02010600040101010101" pitchFamily="-84" charset="-122"/>
              </a:rPr>
              <a:t>“</a:t>
            </a:r>
            <a:r>
              <a:rPr lang="zh-CN" altLang="en-US" sz="2800">
                <a:ea typeface="华文仿宋" panose="02010600040101010101" pitchFamily="-84" charset="-122"/>
              </a:rPr>
              <a:t>然而</a:t>
            </a:r>
            <a:r>
              <a:rPr lang="en-US" altLang="zh-CN" sz="2800">
                <a:ea typeface="华文仿宋" panose="02010600040101010101" pitchFamily="-84" charset="-122"/>
              </a:rPr>
              <a:t>”)</a:t>
            </a:r>
            <a:endParaRPr lang="en-US" altLang="zh-CN" sz="2800">
              <a:ea typeface="华文仿宋" panose="02010600040101010101" pitchFamily="-84" charset="-122"/>
            </a:endParaRPr>
          </a:p>
          <a:p>
            <a:pPr lvl="0">
              <a:buClr>
                <a:schemeClr val="accent2"/>
              </a:buClr>
            </a:pPr>
            <a:r>
              <a:rPr lang="en-US" altLang="zh-CN" sz="2800">
                <a:ea typeface="华文仿宋" panose="02010600040101010101" pitchFamily="-84" charset="-122"/>
              </a:rPr>
              <a:t>Honesty is a virtue </a:t>
            </a:r>
            <a:r>
              <a:rPr lang="en-US" altLang="zh-CN" sz="2800">
                <a:solidFill>
                  <a:srgbClr val="FF0000"/>
                </a:solidFill>
                <a:ea typeface="华文仿宋" panose="02010600040101010101" pitchFamily="-84" charset="-122"/>
              </a:rPr>
              <a:t>while</a:t>
            </a:r>
            <a:r>
              <a:rPr lang="en-US" altLang="zh-CN" sz="2800">
                <a:ea typeface="华文仿宋" panose="02010600040101010101" pitchFamily="-84" charset="-122"/>
              </a:rPr>
              <a:t> greed </a:t>
            </a:r>
            <a:r>
              <a:rPr lang="en-US" altLang="zh-CN" sz="2800">
                <a:ea typeface="华文仿宋" panose="02010600040101010101" pitchFamily="-84" charset="-122"/>
              </a:rPr>
              <a:t>is an evil.</a:t>
            </a:r>
            <a:r>
              <a:rPr lang="zh-CN" altLang="zh-CN" sz="2800">
                <a:ea typeface="华文仿宋" panose="02010600040101010101" pitchFamily="-84" charset="-122"/>
              </a:rPr>
              <a:t> </a:t>
            </a:r>
            <a:r>
              <a:rPr lang="en-US" altLang="zh-CN" sz="2800">
                <a:ea typeface="华文仿宋" panose="02010600040101010101" pitchFamily="-84" charset="-122"/>
                <a:sym typeface="+mn-ea"/>
              </a:rPr>
              <a:t> (</a:t>
            </a:r>
            <a:r>
              <a:rPr lang="zh-CN" altLang="en-US" sz="2800">
                <a:ea typeface="华文仿宋" panose="02010600040101010101" pitchFamily="-84" charset="-122"/>
                <a:sym typeface="+mn-ea"/>
              </a:rPr>
              <a:t>对比，</a:t>
            </a:r>
            <a:r>
              <a:rPr lang="en-US" altLang="zh-CN" sz="2800">
                <a:ea typeface="华文仿宋" panose="02010600040101010101" pitchFamily="-84" charset="-122"/>
                <a:sym typeface="+mn-ea"/>
              </a:rPr>
              <a:t>“</a:t>
            </a:r>
            <a:r>
              <a:rPr lang="zh-CN" altLang="en-US" sz="2800">
                <a:ea typeface="华文仿宋" panose="02010600040101010101" pitchFamily="-84" charset="-122"/>
                <a:sym typeface="+mn-ea"/>
              </a:rPr>
              <a:t>然而</a:t>
            </a:r>
            <a:r>
              <a:rPr lang="en-US" altLang="zh-CN" sz="2800">
                <a:ea typeface="华文仿宋" panose="02010600040101010101" pitchFamily="-84" charset="-122"/>
                <a:sym typeface="+mn-ea"/>
              </a:rPr>
              <a:t>”)</a:t>
            </a:r>
            <a:endParaRPr lang="en-US" altLang="zh-CN" sz="2800">
              <a:ea typeface="华文仿宋" panose="02010600040101010101" pitchFamily="-84" charset="-122"/>
              <a:sym typeface="+mn-ea"/>
            </a:endParaRPr>
          </a:p>
          <a:p>
            <a:pPr lvl="0">
              <a:buClr>
                <a:schemeClr val="accent2"/>
              </a:buClr>
            </a:pPr>
            <a:r>
              <a:rPr lang="zh-CN" altLang="en-US" sz="2800">
                <a:ea typeface="华文仿宋" panose="02010600040101010101" pitchFamily="-84" charset="-122"/>
              </a:rPr>
              <a:t>诚实是美德，贪婪是罪恶。</a:t>
            </a:r>
            <a:endParaRPr lang="zh-CN" altLang="en-US" sz="2800">
              <a:ea typeface="华文仿宋" panose="02010600040101010101" pitchFamily="-84" charset="-122"/>
            </a:endParaRPr>
          </a:p>
        </p:txBody>
      </p:sp>
      <p:sp>
        <p:nvSpPr>
          <p:cNvPr id="2" name="内容占位符 1"/>
          <p:cNvSpPr>
            <a:spLocks noGrp="1"/>
          </p:cNvSpPr>
          <p:nvPr>
            <p:custDataLst>
              <p:tags r:id="rId1"/>
            </p:custDataLst>
          </p:nvPr>
        </p:nvSpPr>
        <p:spPr>
          <a:xfrm>
            <a:off x="515619" y="831215"/>
            <a:ext cx="10859911" cy="1870368"/>
          </a:xfrm>
          <a:prstGeom prst="rect">
            <a:avLst/>
          </a:prstGeom>
        </p:spPr>
        <p:txBody>
          <a:bodyPr vert="horz" lIns="91440" tIns="45720" rIns="91440" bIns="45720" rtlCol="0">
            <a:noAutofit/>
          </a:bodyPr>
          <a:lstStyle>
            <a:lvl1pPr marL="228600" indent="-228600" algn="l" defTabSz="913765" rtl="0" eaLnBrk="1" latinLnBrk="0" hangingPunct="1">
              <a:lnSpc>
                <a:spcPct val="130000"/>
              </a:lnSpc>
              <a:spcBef>
                <a:spcPts val="1000"/>
              </a:spcBef>
              <a:buFont typeface="Arial" panose="020B0604020202020204" pitchFamily="34" charset="0"/>
              <a:buChar char="•"/>
              <a:defRPr sz="2000" kern="1200">
                <a:solidFill>
                  <a:srgbClr val="000000"/>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3765" rtl="0" eaLnBrk="1" latinLnBrk="0" hangingPunct="1">
              <a:lnSpc>
                <a:spcPct val="130000"/>
              </a:lnSpc>
              <a:spcBef>
                <a:spcPts val="500"/>
              </a:spcBef>
              <a:buFont typeface="Arial" panose="020B0604020202020204" pitchFamily="34" charset="0"/>
              <a:buChar char="•"/>
              <a:defRPr sz="1800" kern="1200">
                <a:solidFill>
                  <a:srgbClr val="000000"/>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3765" rtl="0" eaLnBrk="1" latinLnBrk="0" hangingPunct="1">
              <a:lnSpc>
                <a:spcPct val="130000"/>
              </a:lnSpc>
              <a:spcBef>
                <a:spcPts val="500"/>
              </a:spcBef>
              <a:buFont typeface="Arial" panose="020B0604020202020204" pitchFamily="34" charset="0"/>
              <a:buChar char="•"/>
              <a:defRPr sz="1600" kern="1200">
                <a:solidFill>
                  <a:srgbClr val="000000"/>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3765" rtl="0" eaLnBrk="1" latinLnBrk="0" hangingPunct="1">
              <a:lnSpc>
                <a:spcPct val="130000"/>
              </a:lnSpc>
              <a:spcBef>
                <a:spcPts val="500"/>
              </a:spcBef>
              <a:buFont typeface="Arial" panose="020B0604020202020204" pitchFamily="34" charset="0"/>
              <a:buChar char="•"/>
              <a:defRPr sz="1400" kern="1200">
                <a:solidFill>
                  <a:srgbClr val="000000"/>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3765" rtl="0" eaLnBrk="1" latinLnBrk="0" hangingPunct="1">
              <a:lnSpc>
                <a:spcPct val="130000"/>
              </a:lnSpc>
              <a:spcBef>
                <a:spcPts val="500"/>
              </a:spcBef>
              <a:buFont typeface="Arial" panose="020B0604020202020204" pitchFamily="34" charset="0"/>
              <a:buChar char="•"/>
              <a:defRPr sz="1400" kern="1200">
                <a:solidFill>
                  <a:srgbClr val="000000"/>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rgbClr val="000000"/>
                </a:solidFill>
                <a:latin typeface="Arial" panose="020B0604020202020204" pitchFamily="34" charset="0"/>
                <a:ea typeface="微软雅黑" panose="020B0503020204020204" pitchFamily="34" charset="-122"/>
                <a:cs typeface="Arial" panose="020B0604020202020204" pitchFamily="34" charset="0"/>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rgbClr val="000000"/>
                </a:solidFill>
                <a:latin typeface="Arial" panose="020B0604020202020204" pitchFamily="34" charset="0"/>
                <a:ea typeface="微软雅黑" panose="020B0503020204020204" pitchFamily="34" charset="-122"/>
                <a:cs typeface="Arial" panose="020B0604020202020204" pitchFamily="34" charset="0"/>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rgbClr val="000000"/>
                </a:solidFill>
                <a:latin typeface="Arial" panose="020B0604020202020204" pitchFamily="34" charset="0"/>
                <a:ea typeface="微软雅黑" panose="020B0503020204020204" pitchFamily="34" charset="-122"/>
                <a:cs typeface="Arial" panose="020B0604020202020204" pitchFamily="34" charset="0"/>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rgbClr val="000000"/>
                </a:solidFill>
                <a:latin typeface="Arial" panose="020B0604020202020204" pitchFamily="34" charset="0"/>
                <a:ea typeface="微软雅黑" panose="020B0503020204020204" pitchFamily="34" charset="-122"/>
                <a:cs typeface="Arial" panose="020B0604020202020204" pitchFamily="34" charset="0"/>
              </a:defRPr>
            </a:lvl9pPr>
          </a:lstStyle>
          <a:p>
            <a:pPr marL="0" indent="0">
              <a:lnSpc>
                <a:spcPct val="110000"/>
              </a:lnSpc>
              <a:buNone/>
            </a:pPr>
            <a:r>
              <a:rPr lang="en-US" altLang="zh-CN" sz="2800" b="1" smtClean="0"/>
              <a:t>While</a:t>
            </a:r>
            <a:r>
              <a:rPr lang="zh-CN" altLang="en-US" sz="2800" b="1" smtClean="0"/>
              <a:t>强调主句和从句中所表示的动作在同一时期发生。由于</a:t>
            </a:r>
            <a:r>
              <a:rPr lang="en-US" altLang="zh-CN" sz="2800" b="1" smtClean="0"/>
              <a:t>while</a:t>
            </a:r>
            <a:r>
              <a:rPr lang="zh-CN" altLang="en-US" sz="2800" b="1" smtClean="0"/>
              <a:t>从句</a:t>
            </a:r>
            <a:r>
              <a:rPr lang="zh-CN" altLang="en-US" sz="2800" b="1" u="sng" smtClean="0"/>
              <a:t>表示持续的</a:t>
            </a:r>
            <a:r>
              <a:rPr lang="zh-CN" altLang="en-US" sz="2800" b="1" smtClean="0"/>
              <a:t>行为，所以从句中要</a:t>
            </a:r>
            <a:r>
              <a:rPr lang="zh-CN" altLang="en-US" sz="2800" b="1" u="sng" smtClean="0"/>
              <a:t>用延续性动词</a:t>
            </a:r>
            <a:r>
              <a:rPr lang="zh-CN" altLang="en-US" sz="2800" b="1" smtClean="0"/>
              <a:t>或</a:t>
            </a:r>
            <a:r>
              <a:rPr lang="zh-CN" altLang="en-US" sz="2800" b="1" u="sng" smtClean="0"/>
              <a:t>状态动词</a:t>
            </a:r>
            <a:r>
              <a:rPr lang="zh-CN" altLang="en-US" sz="2800" b="1" smtClean="0"/>
              <a:t>，并且</a:t>
            </a:r>
            <a:r>
              <a:rPr lang="zh-CN" altLang="en-US" sz="2800" b="1" u="sng" smtClean="0"/>
              <a:t>延续性动词常用进行时态</a:t>
            </a:r>
            <a:r>
              <a:rPr lang="zh-CN" altLang="en-US" sz="2800" b="1" smtClean="0"/>
              <a:t>。</a:t>
            </a:r>
            <a:r>
              <a:rPr lang="en-US" altLang="zh-CN" sz="2800" b="1" smtClean="0"/>
              <a:t>While</a:t>
            </a:r>
            <a:r>
              <a:rPr lang="zh-CN" altLang="en-US" sz="2800" b="1" smtClean="0"/>
              <a:t>还能表示两种行为的对比。</a:t>
            </a:r>
            <a:endParaRPr lang="zh-CN" altLang="en-US" sz="2800" b="1"/>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t="43827" b="45672"/>
          <a:stretch>
            <a:fillRect/>
          </a:stretch>
        </p:blipFill>
        <p:spPr>
          <a:xfrm>
            <a:off x="217594" y="2546326"/>
            <a:ext cx="10893778" cy="31051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childTnLst>
                                    <p:set>
                                      <p:cBhvr additive="base">
                                        <p:cTn id="6" dur="1" fill="hold">
                                          <p:stCondLst>
                                            <p:cond delay="0"/>
                                          </p:stCondLst>
                                        </p:cTn>
                                        <p:tgtEl>
                                          <p:spTgt spid="2066">
                                            <p:txEl>
                                              <p:charRg st="37" end="100"/>
                                            </p:txEl>
                                          </p:spTgt>
                                        </p:tgtEl>
                                        <p:attrNameLst>
                                          <p:attrName>style.visibility</p:attrName>
                                        </p:attrNameLst>
                                      </p:cBhvr>
                                      <p:to>
                                        <p:strVal val="visible"/>
                                      </p:to>
                                    </p:set>
                                    <p:animEffect transition="in" filter="dissolve">
                                      <p:cBhvr additive="base">
                                        <p:cTn id="7" dur="500"/>
                                        <p:tgtEl>
                                          <p:spTgt spid="2066">
                                            <p:txEl>
                                              <p:charRg st="37" end="100"/>
                                            </p:txEl>
                                          </p:spTgt>
                                        </p:tgtEl>
                                      </p:cBhvr>
                                    </p:animEffect>
                                  </p:childTnLst>
                                </p:cTn>
                              </p:par>
                              <p:par>
                                <p:cTn id="8" presetID="9" presetClass="entr" presetSubtype="0" fill="hold" nodeType="withEffect">
                                  <p:childTnLst>
                                    <p:set>
                                      <p:cBhvr additive="base">
                                        <p:cTn id="9" dur="1" fill="hold">
                                          <p:stCondLst>
                                            <p:cond delay="0"/>
                                          </p:stCondLst>
                                        </p:cTn>
                                        <p:tgtEl>
                                          <p:spTgt spid="2066">
                                            <p:txEl>
                                              <p:charRg st="100" end="165"/>
                                            </p:txEl>
                                          </p:spTgt>
                                        </p:tgtEl>
                                        <p:attrNameLst>
                                          <p:attrName>style.visibility</p:attrName>
                                        </p:attrNameLst>
                                      </p:cBhvr>
                                      <p:to>
                                        <p:strVal val="visible"/>
                                      </p:to>
                                    </p:set>
                                    <p:animEffect transition="in" filter="dissolve">
                                      <p:cBhvr additive="base">
                                        <p:cTn id="10" dur="500"/>
                                        <p:tgtEl>
                                          <p:spTgt spid="2066">
                                            <p:txEl>
                                              <p:charRg st="100" end="16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childTnLst>
                                    <p:set>
                                      <p:cBhvr additive="base">
                                        <p:cTn id="14" dur="1" fill="hold">
                                          <p:stCondLst>
                                            <p:cond delay="0"/>
                                          </p:stCondLst>
                                        </p:cTn>
                                        <p:tgtEl>
                                          <p:spTgt spid="2066">
                                            <p:txEl>
                                              <p:charRg st="165" end="210"/>
                                            </p:txEl>
                                          </p:spTgt>
                                        </p:tgtEl>
                                        <p:attrNameLst>
                                          <p:attrName>style.visibility</p:attrName>
                                        </p:attrNameLst>
                                      </p:cBhvr>
                                      <p:to>
                                        <p:strVal val="visible"/>
                                      </p:to>
                                    </p:set>
                                    <p:animEffect transition="in" filter="dissolve">
                                      <p:cBhvr additive="base">
                                        <p:cTn id="15" dur="500"/>
                                        <p:tgtEl>
                                          <p:spTgt spid="2066">
                                            <p:txEl>
                                              <p:charRg st="165" end="21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childTnLst>
                                    <p:set>
                                      <p:cBhvr additive="base">
                                        <p:cTn id="19" dur="1" fill="hold">
                                          <p:stCondLst>
                                            <p:cond delay="0"/>
                                          </p:stCondLst>
                                        </p:cTn>
                                        <p:tgtEl>
                                          <p:spTgt spid="2066">
                                            <p:txEl>
                                              <p:charRg st="5" end="5"/>
                                            </p:txEl>
                                          </p:spTgt>
                                        </p:tgtEl>
                                        <p:attrNameLst>
                                          <p:attrName>style.visibility</p:attrName>
                                        </p:attrNameLst>
                                      </p:cBhvr>
                                      <p:to>
                                        <p:strVal val="visible"/>
                                      </p:to>
                                    </p:set>
                                    <p:animEffect transition="in" filter="dissolve">
                                      <p:cBhvr additive="base">
                                        <p:cTn id="20" dur="500"/>
                                        <p:tgtEl>
                                          <p:spTgt spid="2066">
                                            <p:txEl>
                                              <p:char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69" name="标题 1"/>
          <p:cNvSpPr/>
          <p:nvPr>
            <p:ph type="title" idx="4294967295"/>
          </p:nvPr>
        </p:nvSpPr>
        <p:spPr>
          <a:xfrm>
            <a:off x="2136775" y="228600"/>
            <a:ext cx="8153400" cy="990600"/>
          </a:xfrm>
        </p:spPr>
        <p:txBody>
          <a:bodyPr wrap="square" lIns="91440" tIns="45720" rIns="91440" bIns="45720" anchor="ctr" anchorCtr="0"/>
          <a:p>
            <a:r>
              <a:rPr lang="zh-CN" altLang="en-US">
                <a:ea typeface="华文仿宋" panose="02010600040101010101" pitchFamily="-84" charset="-122"/>
              </a:rPr>
              <a:t>时间状语从句连词</a:t>
            </a:r>
            <a:r>
              <a:rPr lang="en-US" altLang="zh-CN">
                <a:ea typeface="华文仿宋" panose="02010600040101010101" pitchFamily="-84" charset="-122"/>
              </a:rPr>
              <a:t>while</a:t>
            </a:r>
            <a:endParaRPr lang="zh-CN" altLang="en-US">
              <a:ea typeface="华文仿宋" panose="02010600040101010101" pitchFamily="-84" charset="-122"/>
            </a:endParaRPr>
          </a:p>
        </p:txBody>
      </p:sp>
      <p:sp>
        <p:nvSpPr>
          <p:cNvPr id="2070" name="内容占位符 2"/>
          <p:cNvSpPr/>
          <p:nvPr>
            <p:ph sz="quarter" idx="1"/>
          </p:nvPr>
        </p:nvSpPr>
        <p:spPr>
          <a:xfrm>
            <a:off x="2136775" y="1181100"/>
            <a:ext cx="815340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buClr>
                <a:schemeClr val="accent2"/>
              </a:buClr>
            </a:pPr>
            <a:r>
              <a:rPr lang="zh-CN" altLang="en-US" sz="2900">
                <a:ea typeface="华文仿宋" panose="02010600040101010101" pitchFamily="-84" charset="-122"/>
              </a:rPr>
              <a:t>选词填空：</a:t>
            </a:r>
            <a:endParaRPr lang="zh-CN" altLang="en-US"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Tom is very outgoing, _____ (when/ while/as) Jane is shy and quiet.</a:t>
            </a:r>
            <a:endParaRPr lang="en-US"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Some people waste food ____ (as/when/while) others haven’t enough.</a:t>
            </a:r>
            <a:endParaRPr lang="en-US" altLang="zh-CN" sz="2900">
              <a:ea typeface="华文仿宋" panose="02010600040101010101" pitchFamily="-84" charset="-122"/>
            </a:endParaRPr>
          </a:p>
          <a:p>
            <a:pPr marL="319405" lvl="0" indent="-319405">
              <a:buClr>
                <a:schemeClr val="accent2"/>
              </a:buClr>
            </a:pPr>
            <a:endParaRPr lang="en-US" altLang="zh-CN" sz="2900">
              <a:ea typeface="华文仿宋" panose="02010600040101010101" pitchFamily="-84" charset="-122"/>
            </a:endParaRPr>
          </a:p>
          <a:p>
            <a:pPr marL="319405" lvl="0" indent="-319405">
              <a:buClr>
                <a:schemeClr val="accent2"/>
              </a:buClr>
            </a:pPr>
            <a:endParaRPr lang="zh-CN" altLang="en-US" sz="2900">
              <a:ea typeface="华文仿宋" panose="02010600040101010101" pitchFamily="-84" charset="-122"/>
            </a:endParaRPr>
          </a:p>
        </p:txBody>
      </p:sp>
      <p:sp>
        <p:nvSpPr>
          <p:cNvPr id="2" name="椭圆 1"/>
          <p:cNvSpPr/>
          <p:nvPr/>
        </p:nvSpPr>
        <p:spPr>
          <a:xfrm>
            <a:off x="8348980" y="1652905"/>
            <a:ext cx="1183640" cy="762000"/>
          </a:xfrm>
          <a:prstGeom prst="ellipse">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4001770" y="3048000"/>
            <a:ext cx="1183640" cy="762000"/>
          </a:xfrm>
          <a:prstGeom prst="ellipse">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73" name="标题 1"/>
          <p:cNvSpPr/>
          <p:nvPr>
            <p:ph type="title" idx="4294967295"/>
          </p:nvPr>
        </p:nvSpPr>
        <p:spPr>
          <a:xfrm>
            <a:off x="2136775" y="228600"/>
            <a:ext cx="8153400" cy="990600"/>
          </a:xfrm>
        </p:spPr>
        <p:txBody>
          <a:bodyPr wrap="square" lIns="91440" tIns="45720" rIns="91440" bIns="45720" anchor="ctr" anchorCtr="0"/>
          <a:p>
            <a:r>
              <a:rPr lang="zh-CN" altLang="en-US">
                <a:ea typeface="华文仿宋" panose="02010600040101010101" pitchFamily="-84" charset="-122"/>
              </a:rPr>
              <a:t>时间状语从句连词</a:t>
            </a:r>
            <a:r>
              <a:rPr lang="en-US" altLang="zh-CN">
                <a:ea typeface="华文仿宋" panose="02010600040101010101" pitchFamily="-84" charset="-122"/>
              </a:rPr>
              <a:t>while</a:t>
            </a:r>
            <a:endParaRPr lang="zh-CN" altLang="en-US">
              <a:ea typeface="华文仿宋" panose="02010600040101010101" pitchFamily="-84" charset="-122"/>
            </a:endParaRPr>
          </a:p>
        </p:txBody>
      </p:sp>
      <p:sp>
        <p:nvSpPr>
          <p:cNvPr id="2074" name="内容占位符 2"/>
          <p:cNvSpPr/>
          <p:nvPr>
            <p:ph sz="quarter" idx="1"/>
          </p:nvPr>
        </p:nvSpPr>
        <p:spPr>
          <a:xfrm>
            <a:off x="2136775" y="1600200"/>
            <a:ext cx="815340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0" lvl="0" indent="0">
              <a:buClr>
                <a:schemeClr val="accent2"/>
              </a:buClr>
              <a:buNone/>
            </a:pPr>
            <a:r>
              <a:rPr lang="en-US" altLang="zh-CN" sz="2900">
                <a:ea typeface="华文仿宋" panose="02010600040101010101" pitchFamily="-84" charset="-122"/>
              </a:rPr>
              <a:t>2)虽然，尽管</a:t>
            </a:r>
            <a:r>
              <a:rPr lang="zh-CN" altLang="en-US" sz="2900">
                <a:ea typeface="华文仿宋" panose="02010600040101010101" pitchFamily="-84" charset="-122"/>
              </a:rPr>
              <a:t>（约等于</a:t>
            </a:r>
            <a:r>
              <a:rPr lang="en-US" altLang="zh-CN" sz="2900">
                <a:ea typeface="华文仿宋" panose="02010600040101010101" pitchFamily="-84" charset="-122"/>
              </a:rPr>
              <a:t>although)</a:t>
            </a:r>
            <a:endParaRPr lang="zh-CN" altLang="zh-CN" sz="2900">
              <a:ea typeface="华文仿宋" panose="02010600040101010101" pitchFamily="-84" charset="-122"/>
            </a:endParaRPr>
          </a:p>
          <a:p>
            <a:pPr marL="0" lvl="0" indent="0">
              <a:buClr>
                <a:schemeClr val="accent2"/>
              </a:buClr>
              <a:buNone/>
            </a:pPr>
            <a:r>
              <a:rPr lang="en-US" altLang="zh-CN" sz="2900">
                <a:solidFill>
                  <a:srgbClr val="FF0000"/>
                </a:solidFill>
                <a:ea typeface="华文仿宋" panose="02010600040101010101" pitchFamily="-84" charset="-122"/>
              </a:rPr>
              <a:t>While</a:t>
            </a:r>
            <a:r>
              <a:rPr lang="en-US" altLang="zh-CN" sz="2900">
                <a:ea typeface="华文仿宋" panose="02010600040101010101" pitchFamily="-84" charset="-122"/>
              </a:rPr>
              <a:t> I understand what you say, I can’t agree with you.</a:t>
            </a:r>
            <a:endParaRPr lang="zh-CN" altLang="zh-CN" sz="2900">
              <a:ea typeface="华文仿宋" panose="02010600040101010101" pitchFamily="-84" charset="-122"/>
            </a:endParaRPr>
          </a:p>
          <a:p>
            <a:pPr marL="319405" lvl="0" indent="-319405">
              <a:buClr>
                <a:schemeClr val="accent2"/>
              </a:buClr>
            </a:pPr>
            <a:r>
              <a:rPr lang="en-US" altLang="zh-CN" sz="2900">
                <a:solidFill>
                  <a:srgbClr val="FF0000"/>
                </a:solidFill>
                <a:ea typeface="华文仿宋" panose="02010600040101010101" pitchFamily="-84" charset="-122"/>
              </a:rPr>
              <a:t>While</a:t>
            </a:r>
            <a:r>
              <a:rPr lang="en-US" altLang="zh-CN" sz="2900">
                <a:ea typeface="华文仿宋" panose="02010600040101010101" pitchFamily="-84" charset="-122"/>
              </a:rPr>
              <a:t> I think living in poverty is bad, I don‘t care about money.</a:t>
            </a:r>
            <a:endParaRPr lang="en-US" altLang="zh-CN" sz="2900">
              <a:ea typeface="华文仿宋" panose="02010600040101010101" pitchFamily="-84" charset="-122"/>
            </a:endParaRPr>
          </a:p>
          <a:p>
            <a:pPr marL="319405" lvl="0" indent="-319405">
              <a:buClr>
                <a:schemeClr val="accent2"/>
              </a:buClr>
            </a:pPr>
            <a:endParaRPr lang="zh-CN" altLang="zh-CN" sz="2900">
              <a:ea typeface="华文仿宋" panose="02010600040101010101" pitchFamily="-84" charset="-122"/>
            </a:endParaRPr>
          </a:p>
          <a:p>
            <a:pPr lvl="0">
              <a:buClr>
                <a:schemeClr val="accent2"/>
              </a:buClr>
              <a:buFont typeface="Wingdings" panose="05000000000000000000" charset="0"/>
              <a:buChar char="n"/>
            </a:pPr>
            <a:r>
              <a:rPr lang="zh-CN" altLang="en-US" sz="2900">
                <a:ea typeface="华文仿宋" panose="02010600040101010101" pitchFamily="-84" charset="-122"/>
              </a:rPr>
              <a:t>和</a:t>
            </a:r>
            <a:r>
              <a:rPr lang="en-US" altLang="zh-CN" sz="2900">
                <a:ea typeface="华文仿宋" panose="02010600040101010101" pitchFamily="-84" charset="-122"/>
              </a:rPr>
              <a:t>although</a:t>
            </a:r>
            <a:r>
              <a:rPr lang="zh-CN" altLang="en-US" sz="2900">
                <a:ea typeface="华文仿宋" panose="02010600040101010101" pitchFamily="-84" charset="-122"/>
              </a:rPr>
              <a:t>相比，</a:t>
            </a:r>
            <a:r>
              <a:rPr lang="en-US" altLang="zh-CN" sz="2900">
                <a:solidFill>
                  <a:srgbClr val="FF0000"/>
                </a:solidFill>
                <a:ea typeface="华文仿宋" panose="02010600040101010101" pitchFamily="-84" charset="-122"/>
              </a:rPr>
              <a:t>while</a:t>
            </a:r>
            <a:r>
              <a:rPr lang="zh-CN" altLang="en-US" sz="2900">
                <a:solidFill>
                  <a:srgbClr val="FF0000"/>
                </a:solidFill>
                <a:ea typeface="华文仿宋" panose="02010600040101010101" pitchFamily="-84" charset="-122"/>
              </a:rPr>
              <a:t>语气比较弱</a:t>
            </a:r>
            <a:r>
              <a:rPr lang="zh-CN" altLang="en-US" sz="2900">
                <a:ea typeface="华文仿宋" panose="02010600040101010101" pitchFamily="-84" charset="-122"/>
              </a:rPr>
              <a:t>，比较口语化。</a:t>
            </a:r>
            <a:r>
              <a:rPr lang="en-US" altLang="zh-CN" sz="2900">
                <a:ea typeface="华文仿宋" panose="02010600040101010101" pitchFamily="-84" charset="-122"/>
              </a:rPr>
              <a:t>Although</a:t>
            </a:r>
            <a:r>
              <a:rPr lang="zh-CN" altLang="en-US" sz="2900">
                <a:ea typeface="华文仿宋" panose="02010600040101010101" pitchFamily="-84" charset="-122"/>
              </a:rPr>
              <a:t>正式，语气也强烈。</a:t>
            </a:r>
            <a:endParaRPr lang="zh-CN" altLang="zh-CN" sz="2900">
              <a:ea typeface="华文仿宋" panose="02010600040101010101" pitchFamily="-84" charset="-122"/>
            </a:endParaRPr>
          </a:p>
          <a:p>
            <a:pPr lvl="0">
              <a:buClr>
                <a:schemeClr val="accent2"/>
              </a:buClr>
              <a:buNone/>
            </a:pPr>
            <a:endParaRPr lang="zh-CN" altLang="en-US" sz="29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74">
                                            <p:txEl>
                                              <p:pRg st="1" end="1"/>
                                            </p:txEl>
                                          </p:spTgt>
                                        </p:tgtEl>
                                        <p:attrNameLst>
                                          <p:attrName>style.visibility</p:attrName>
                                        </p:attrNameLst>
                                      </p:cBhvr>
                                      <p:to>
                                        <p:strVal val="visible"/>
                                      </p:to>
                                    </p:set>
                                    <p:animEffect transition="in" filter="wipe(down)">
                                      <p:cBhvr>
                                        <p:cTn id="7" dur="500"/>
                                        <p:tgtEl>
                                          <p:spTgt spid="207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074">
                                            <p:txEl>
                                              <p:pRg st="2" end="2"/>
                                            </p:txEl>
                                          </p:spTgt>
                                        </p:tgtEl>
                                        <p:attrNameLst>
                                          <p:attrName>style.visibility</p:attrName>
                                        </p:attrNameLst>
                                      </p:cBhvr>
                                      <p:to>
                                        <p:strVal val="visible"/>
                                      </p:to>
                                    </p:set>
                                    <p:animEffect transition="in" filter="wipe(down)">
                                      <p:cBhvr>
                                        <p:cTn id="12" dur="500"/>
                                        <p:tgtEl>
                                          <p:spTgt spid="207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childTnLst>
                                    <p:set>
                                      <p:cBhvr additive="base">
                                        <p:cTn id="16" dur="1" fill="hold">
                                          <p:stCondLst>
                                            <p:cond delay="0"/>
                                          </p:stCondLst>
                                        </p:cTn>
                                        <p:tgtEl>
                                          <p:spTgt spid="2074">
                                            <p:txEl>
                                              <p:charRg st="145" end="192"/>
                                            </p:txEl>
                                          </p:spTgt>
                                        </p:tgtEl>
                                        <p:attrNameLst>
                                          <p:attrName>style.visibility</p:attrName>
                                        </p:attrNameLst>
                                      </p:cBhvr>
                                      <p:to>
                                        <p:strVal val="visible"/>
                                      </p:to>
                                    </p:set>
                                    <p:animEffect transition="in" filter="dissolve">
                                      <p:cBhvr additive="base">
                                        <p:cTn id="17" dur="500"/>
                                        <p:tgtEl>
                                          <p:spTgt spid="2074">
                                            <p:txEl>
                                              <p:charRg st="145" end="19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en-US" altLang="zh-CN" sz="3600" smtClean="0"/>
              <a:t>when </a:t>
            </a:r>
            <a:r>
              <a:rPr kumimoji="1" lang="zh-CN" altLang="en-US" sz="3600" smtClean="0"/>
              <a:t>和</a:t>
            </a:r>
            <a:r>
              <a:rPr kumimoji="1" lang="en-US" altLang="zh-CN" sz="3600" smtClean="0"/>
              <a:t> while</a:t>
            </a:r>
            <a:r>
              <a:rPr kumimoji="1" lang="zh-CN" altLang="en-US" sz="3600" smtClean="0"/>
              <a:t>的区别</a:t>
            </a:r>
            <a:endParaRPr kumimoji="1" lang="zh-CN" altLang="en-US" sz="3600" smtClean="0"/>
          </a:p>
        </p:txBody>
      </p:sp>
      <p:sp>
        <p:nvSpPr>
          <p:cNvPr id="3" name="内容占位符 2"/>
          <p:cNvSpPr>
            <a:spLocks noGrp="1"/>
          </p:cNvSpPr>
          <p:nvPr>
            <p:ph idx="1"/>
          </p:nvPr>
        </p:nvSpPr>
        <p:spPr>
          <a:xfrm>
            <a:off x="669923" y="1293283"/>
            <a:ext cx="10850563" cy="5019675"/>
          </a:xfrm>
        </p:spPr>
        <p:txBody>
          <a:bodyPr>
            <a:normAutofit/>
          </a:bodyPr>
          <a:lstStyle/>
          <a:p>
            <a:pPr>
              <a:lnSpc>
                <a:spcPct val="140000"/>
              </a:lnSpc>
            </a:pPr>
            <a:r>
              <a:rPr lang="en-US" altLang="zh-CN" sz="2800" b="1"/>
              <a:t>when</a:t>
            </a:r>
            <a:r>
              <a:rPr lang="zh-CN" altLang="en-US" sz="2800" b="1"/>
              <a:t>引导的从句的谓语动词</a:t>
            </a:r>
            <a:r>
              <a:rPr lang="zh-CN" altLang="en-US" sz="2800" b="1">
                <a:highlight>
                  <a:srgbClr val="FFFF00"/>
                </a:highlight>
              </a:rPr>
              <a:t>可以是延续性的动词</a:t>
            </a:r>
            <a:r>
              <a:rPr lang="zh-CN" altLang="en-US" sz="2800" b="1"/>
              <a:t>，又</a:t>
            </a:r>
            <a:r>
              <a:rPr lang="zh-CN" altLang="en-US" sz="2800" b="1">
                <a:highlight>
                  <a:srgbClr val="FFFF00"/>
                </a:highlight>
              </a:rPr>
              <a:t>可以是瞬时</a:t>
            </a:r>
            <a:r>
              <a:rPr lang="zh-CN" altLang="en-US" sz="2800" b="1" smtClean="0">
                <a:highlight>
                  <a:srgbClr val="FFFF00"/>
                </a:highlight>
              </a:rPr>
              <a:t>动词</a:t>
            </a:r>
            <a:r>
              <a:rPr lang="zh-CN" altLang="en-US" sz="2800" b="1" smtClean="0"/>
              <a:t>，并且</a:t>
            </a:r>
            <a:r>
              <a:rPr lang="en-US" altLang="zh-CN" sz="2800" b="1"/>
              <a:t>when</a:t>
            </a:r>
            <a:r>
              <a:rPr lang="zh-CN" altLang="en-US" sz="2800" b="1"/>
              <a:t>有时表示“就在那时”</a:t>
            </a:r>
            <a:r>
              <a:rPr lang="zh-CN" altLang="en-US" sz="3200" b="1" smtClean="0"/>
              <a:t>。</a:t>
            </a:r>
            <a:endParaRPr lang="zh-CN" altLang="en-US" sz="3200" b="1" smtClean="0"/>
          </a:p>
          <a:p>
            <a:pPr>
              <a:lnSpc>
                <a:spcPct val="140000"/>
              </a:lnSpc>
            </a:pPr>
            <a:r>
              <a:rPr lang="en-US" altLang="zh-CN" sz="2800" b="1" smtClean="0"/>
              <a:t>while</a:t>
            </a:r>
            <a:r>
              <a:rPr lang="zh-CN" altLang="en-US" sz="2800" b="1"/>
              <a:t>引导的从句的谓语动作必须是</a:t>
            </a:r>
            <a:r>
              <a:rPr lang="zh-CN" altLang="en-US" sz="2800" b="1" u="sng">
                <a:highlight>
                  <a:srgbClr val="FFFF00"/>
                </a:highlight>
              </a:rPr>
              <a:t>延续性的</a:t>
            </a:r>
            <a:r>
              <a:rPr lang="zh-CN" altLang="en-US" sz="2800" b="1"/>
              <a:t>，并强调主句和从句的动作同时发生（或者相对应</a:t>
            </a:r>
            <a:r>
              <a:rPr lang="zh-CN" altLang="en-US" sz="2800" b="1" smtClean="0"/>
              <a:t>），并且</a:t>
            </a:r>
            <a:r>
              <a:rPr lang="en-US" altLang="zh-CN" sz="2800" b="1"/>
              <a:t>while</a:t>
            </a:r>
            <a:r>
              <a:rPr lang="zh-CN" altLang="en-US" sz="2800" b="1"/>
              <a:t>有时</a:t>
            </a:r>
            <a:r>
              <a:rPr lang="zh-CN" altLang="en-US" sz="2800" b="1" u="sng"/>
              <a:t>还可以表示对比</a:t>
            </a:r>
            <a:r>
              <a:rPr lang="zh-CN" altLang="en-US" sz="2800" b="1"/>
              <a:t>。</a:t>
            </a:r>
            <a:endParaRPr kumimoji="1" lang="zh-CN" altLang="en-US" sz="28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4400" smtClean="0"/>
              <a:t>Exercise</a:t>
            </a:r>
            <a:endParaRPr kumimoji="1" lang="zh-CN" altLang="en-US" sz="4400"/>
          </a:p>
        </p:txBody>
      </p:sp>
      <p:sp>
        <p:nvSpPr>
          <p:cNvPr id="4" name="Text Box 29"/>
          <p:cNvSpPr txBox="1">
            <a:spLocks noGrp="1" noChangeArrowheads="1"/>
          </p:cNvSpPr>
          <p:nvPr>
            <p:ph idx="1"/>
          </p:nvPr>
        </p:nvSpPr>
        <p:spPr bwMode="auto">
          <a:xfrm>
            <a:off x="214489" y="2320572"/>
            <a:ext cx="11977512" cy="3233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indent="0">
              <a:lnSpc>
                <a:spcPct val="140000"/>
              </a:lnSpc>
              <a:buNone/>
            </a:pPr>
            <a:r>
              <a:rPr lang="en-US" altLang="zh-CN" sz="3200" smtClean="0">
                <a:latin typeface="Times New Roman" panose="02020603050405020304" pitchFamily="18" charset="0"/>
              </a:rPr>
              <a:t>He </a:t>
            </a:r>
            <a:r>
              <a:rPr lang="en-US" altLang="zh-CN" sz="3200">
                <a:latin typeface="Times New Roman" panose="02020603050405020304" pitchFamily="18" charset="0"/>
              </a:rPr>
              <a:t>was listening to </a:t>
            </a:r>
            <a:r>
              <a:rPr lang="en-US" altLang="zh-CN" sz="3200" smtClean="0">
                <a:latin typeface="Times New Roman" panose="02020603050405020304" pitchFamily="18" charset="0"/>
              </a:rPr>
              <a:t>music ________ he </a:t>
            </a:r>
            <a:r>
              <a:rPr lang="en-US" altLang="zh-CN" sz="3200">
                <a:latin typeface="Times New Roman" panose="02020603050405020304" pitchFamily="18" charset="0"/>
              </a:rPr>
              <a:t>was riding his </a:t>
            </a:r>
            <a:r>
              <a:rPr lang="en-US" altLang="zh-CN" sz="3200" smtClean="0">
                <a:latin typeface="Times New Roman" panose="02020603050405020304" pitchFamily="18" charset="0"/>
              </a:rPr>
              <a:t>bike</a:t>
            </a:r>
            <a:r>
              <a:rPr lang="en-US" altLang="zh-CN" sz="3200">
                <a:latin typeface="Times New Roman" panose="02020603050405020304" pitchFamily="18" charset="0"/>
              </a:rPr>
              <a:t>.</a:t>
            </a:r>
            <a:endParaRPr lang="en-US" altLang="zh-CN" sz="3200">
              <a:latin typeface="Times New Roman" panose="02020603050405020304" pitchFamily="18" charset="0"/>
            </a:endParaRPr>
          </a:p>
          <a:p>
            <a:pPr marL="0" indent="0">
              <a:lnSpc>
                <a:spcPct val="140000"/>
              </a:lnSpc>
              <a:buNone/>
            </a:pPr>
            <a:r>
              <a:rPr lang="en-US" altLang="zh-CN" sz="3200" smtClean="0">
                <a:latin typeface="Times New Roman" panose="02020603050405020304" pitchFamily="18" charset="0"/>
              </a:rPr>
              <a:t>I </a:t>
            </a:r>
            <a:r>
              <a:rPr lang="en-US" altLang="zh-CN" sz="3200">
                <a:latin typeface="Times New Roman" panose="02020603050405020304" pitchFamily="18" charset="0"/>
              </a:rPr>
              <a:t>was waiting at the </a:t>
            </a:r>
            <a:r>
              <a:rPr lang="en-US" altLang="zh-CN" sz="3200" smtClean="0">
                <a:latin typeface="Times New Roman" panose="02020603050405020304" pitchFamily="18" charset="0"/>
              </a:rPr>
              <a:t>lights ________ I </a:t>
            </a:r>
            <a:r>
              <a:rPr lang="en-US" altLang="zh-CN" sz="3200">
                <a:latin typeface="Times New Roman" panose="02020603050405020304" pitchFamily="18" charset="0"/>
              </a:rPr>
              <a:t>saw the boy fall </a:t>
            </a:r>
            <a:r>
              <a:rPr lang="en-US" altLang="zh-CN" sz="3200" smtClean="0">
                <a:latin typeface="Times New Roman" panose="02020603050405020304" pitchFamily="18" charset="0"/>
              </a:rPr>
              <a:t>off </a:t>
            </a:r>
            <a:r>
              <a:rPr lang="en-US" altLang="zh-CN" sz="3200">
                <a:latin typeface="Times New Roman" panose="02020603050405020304" pitchFamily="18" charset="0"/>
              </a:rPr>
              <a:t>his bike.</a:t>
            </a:r>
            <a:endParaRPr lang="en-US" altLang="zh-CN" sz="3200">
              <a:latin typeface="Times New Roman" panose="02020603050405020304" pitchFamily="18" charset="0"/>
            </a:endParaRPr>
          </a:p>
          <a:p>
            <a:pPr marL="0" indent="0">
              <a:lnSpc>
                <a:spcPct val="140000"/>
              </a:lnSpc>
              <a:buNone/>
            </a:pPr>
            <a:r>
              <a:rPr lang="en-US" altLang="zh-CN" sz="3200" smtClean="0">
                <a:latin typeface="Times New Roman" panose="02020603050405020304" pitchFamily="18" charset="0"/>
              </a:rPr>
              <a:t>I </a:t>
            </a:r>
            <a:r>
              <a:rPr lang="en-US" altLang="zh-CN" sz="3200">
                <a:latin typeface="Times New Roman" panose="02020603050405020304" pitchFamily="18" charset="0"/>
              </a:rPr>
              <a:t>was walking in the street </a:t>
            </a:r>
            <a:r>
              <a:rPr lang="en-US" altLang="zh-CN" sz="3200" smtClean="0">
                <a:latin typeface="Times New Roman" panose="02020603050405020304" pitchFamily="18" charset="0"/>
              </a:rPr>
              <a:t>_______ I </a:t>
            </a:r>
            <a:r>
              <a:rPr lang="en-US" altLang="zh-CN" sz="3200">
                <a:latin typeface="Times New Roman" panose="02020603050405020304" pitchFamily="18" charset="0"/>
              </a:rPr>
              <a:t>saw the accident </a:t>
            </a:r>
            <a:r>
              <a:rPr lang="en-US" altLang="zh-CN" sz="3200" smtClean="0">
                <a:latin typeface="Times New Roman" panose="02020603050405020304" pitchFamily="18" charset="0"/>
              </a:rPr>
              <a:t>happen</a:t>
            </a:r>
            <a:r>
              <a:rPr lang="en-US" altLang="zh-CN" sz="3200">
                <a:latin typeface="Times New Roman" panose="02020603050405020304" pitchFamily="18" charset="0"/>
              </a:rPr>
              <a:t>.</a:t>
            </a:r>
            <a:endParaRPr lang="en-US" altLang="zh-CN" sz="3200">
              <a:latin typeface="Times New Roman" panose="02020603050405020304" pitchFamily="18" charset="0"/>
            </a:endParaRPr>
          </a:p>
          <a:p>
            <a:pPr marL="0" indent="0">
              <a:lnSpc>
                <a:spcPct val="140000"/>
              </a:lnSpc>
              <a:buNone/>
            </a:pPr>
            <a:r>
              <a:rPr lang="en-US" altLang="zh-CN" sz="3200" smtClean="0">
                <a:latin typeface="Times New Roman" panose="02020603050405020304" pitchFamily="18" charset="0"/>
              </a:rPr>
              <a:t>The </a:t>
            </a:r>
            <a:r>
              <a:rPr lang="en-US" altLang="zh-CN" sz="3200">
                <a:latin typeface="Times New Roman" panose="02020603050405020304" pitchFamily="18" charset="0"/>
              </a:rPr>
              <a:t>driver was talking on his mobile phone</a:t>
            </a:r>
            <a:r>
              <a:rPr lang="en-US" altLang="zh-CN" sz="3200" smtClean="0">
                <a:latin typeface="Times New Roman" panose="02020603050405020304" pitchFamily="18" charset="0"/>
              </a:rPr>
              <a:t>_______ he </a:t>
            </a:r>
            <a:r>
              <a:rPr lang="en-US" altLang="zh-CN" sz="3200">
                <a:latin typeface="Times New Roman" panose="02020603050405020304" pitchFamily="18" charset="0"/>
              </a:rPr>
              <a:t>was driving.</a:t>
            </a:r>
            <a:endParaRPr lang="zh-CN" altLang="en-US" sz="3200">
              <a:latin typeface="Times New Roman" panose="02020603050405020304" pitchFamily="18" charset="0"/>
            </a:endParaRPr>
          </a:p>
        </p:txBody>
      </p:sp>
      <p:sp>
        <p:nvSpPr>
          <p:cNvPr id="5" name="Text Box 53"/>
          <p:cNvSpPr txBox="1">
            <a:spLocks noChangeArrowheads="1"/>
          </p:cNvSpPr>
          <p:nvPr/>
        </p:nvSpPr>
        <p:spPr bwMode="auto">
          <a:xfrm>
            <a:off x="669922" y="1384123"/>
            <a:ext cx="10427055" cy="67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8510" tIns="59255" rIns="118510" bIns="59255">
            <a:spAutoFit/>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r>
              <a:rPr lang="en-US" altLang="zh-CN" sz="3600" smtClean="0">
                <a:solidFill>
                  <a:srgbClr val="003399"/>
                </a:solidFill>
              </a:rPr>
              <a:t>Complete </a:t>
            </a:r>
            <a:r>
              <a:rPr lang="en-US" altLang="zh-CN" sz="3600">
                <a:solidFill>
                  <a:srgbClr val="003399"/>
                </a:solidFill>
              </a:rPr>
              <a:t>the sentences with </a:t>
            </a:r>
            <a:r>
              <a:rPr lang="en-US" altLang="zh-CN" sz="3600" i="1">
                <a:solidFill>
                  <a:srgbClr val="FF0000"/>
                </a:solidFill>
              </a:rPr>
              <a:t>when</a:t>
            </a:r>
            <a:r>
              <a:rPr lang="en-US" altLang="zh-CN" sz="3600">
                <a:solidFill>
                  <a:srgbClr val="003399"/>
                </a:solidFill>
              </a:rPr>
              <a:t> or </a:t>
            </a:r>
            <a:r>
              <a:rPr lang="en-US" altLang="zh-CN" sz="3600" i="1">
                <a:solidFill>
                  <a:srgbClr val="FF0000"/>
                </a:solidFill>
              </a:rPr>
              <a:t>while</a:t>
            </a:r>
            <a:r>
              <a:rPr lang="en-US" altLang="zh-CN" sz="3600">
                <a:solidFill>
                  <a:srgbClr val="003399"/>
                </a:solidFill>
              </a:rPr>
              <a:t>.</a:t>
            </a:r>
            <a:endParaRPr lang="zh-CN" altLang="en-US" sz="3600">
              <a:solidFill>
                <a:srgbClr val="003399"/>
              </a:solidFill>
            </a:endParaRPr>
          </a:p>
        </p:txBody>
      </p:sp>
      <p:sp>
        <p:nvSpPr>
          <p:cNvPr id="3" name="文本框 2"/>
          <p:cNvSpPr txBox="1"/>
          <p:nvPr/>
        </p:nvSpPr>
        <p:spPr>
          <a:xfrm>
            <a:off x="4751705" y="2386330"/>
            <a:ext cx="1693545" cy="706755"/>
          </a:xfrm>
          <a:prstGeom prst="rect">
            <a:avLst/>
          </a:prstGeom>
          <a:noFill/>
        </p:spPr>
        <p:txBody>
          <a:bodyPr wrap="square" rtlCol="0">
            <a:spAutoFit/>
          </a:bodyPr>
          <a:lstStyle/>
          <a:p>
            <a:pPr algn="ctr"/>
            <a:r>
              <a:rPr lang="en-US" altLang="zh-CN" sz="4000" b="1">
                <a:solidFill>
                  <a:srgbClr val="FF0000"/>
                </a:solidFill>
              </a:rPr>
              <a:t>while</a:t>
            </a:r>
            <a:endParaRPr lang="en-US" altLang="zh-CN" sz="4000" b="1">
              <a:solidFill>
                <a:srgbClr val="FF0000"/>
              </a:solidFill>
            </a:endParaRPr>
          </a:p>
        </p:txBody>
      </p:sp>
      <p:sp>
        <p:nvSpPr>
          <p:cNvPr id="6" name="文本框 5"/>
          <p:cNvSpPr txBox="1"/>
          <p:nvPr/>
        </p:nvSpPr>
        <p:spPr>
          <a:xfrm>
            <a:off x="7681595" y="4813935"/>
            <a:ext cx="1693545" cy="706755"/>
          </a:xfrm>
          <a:prstGeom prst="rect">
            <a:avLst/>
          </a:prstGeom>
          <a:noFill/>
        </p:spPr>
        <p:txBody>
          <a:bodyPr wrap="square" rtlCol="0">
            <a:spAutoFit/>
          </a:bodyPr>
          <a:lstStyle/>
          <a:p>
            <a:pPr algn="ctr"/>
            <a:r>
              <a:rPr lang="en-US" altLang="zh-CN" sz="4000" b="1">
                <a:solidFill>
                  <a:srgbClr val="FF0000"/>
                </a:solidFill>
              </a:rPr>
              <a:t>while</a:t>
            </a:r>
            <a:endParaRPr lang="en-US" altLang="zh-CN" sz="4000" b="1">
              <a:solidFill>
                <a:srgbClr val="FF0000"/>
              </a:solidFill>
            </a:endParaRPr>
          </a:p>
        </p:txBody>
      </p:sp>
      <p:sp>
        <p:nvSpPr>
          <p:cNvPr id="7" name="文本框 6"/>
          <p:cNvSpPr txBox="1"/>
          <p:nvPr/>
        </p:nvSpPr>
        <p:spPr>
          <a:xfrm>
            <a:off x="4751705" y="3985260"/>
            <a:ext cx="1693545" cy="706755"/>
          </a:xfrm>
          <a:prstGeom prst="rect">
            <a:avLst/>
          </a:prstGeom>
          <a:noFill/>
        </p:spPr>
        <p:txBody>
          <a:bodyPr wrap="square" rtlCol="0">
            <a:spAutoFit/>
          </a:bodyPr>
          <a:lstStyle/>
          <a:p>
            <a:pPr algn="ctr"/>
            <a:r>
              <a:rPr lang="en-US" altLang="zh-CN" sz="4000" b="1">
                <a:solidFill>
                  <a:srgbClr val="FF0000"/>
                </a:solidFill>
              </a:rPr>
              <a:t>when</a:t>
            </a:r>
            <a:endParaRPr lang="en-US" altLang="zh-CN" sz="4000" b="1">
              <a:solidFill>
                <a:srgbClr val="FF0000"/>
              </a:solidFill>
            </a:endParaRPr>
          </a:p>
        </p:txBody>
      </p:sp>
      <p:sp>
        <p:nvSpPr>
          <p:cNvPr id="8" name="文本框 7"/>
          <p:cNvSpPr txBox="1"/>
          <p:nvPr/>
        </p:nvSpPr>
        <p:spPr>
          <a:xfrm>
            <a:off x="4751705" y="3192145"/>
            <a:ext cx="1693545" cy="706755"/>
          </a:xfrm>
          <a:prstGeom prst="rect">
            <a:avLst/>
          </a:prstGeom>
          <a:noFill/>
        </p:spPr>
        <p:txBody>
          <a:bodyPr wrap="square" rtlCol="0">
            <a:spAutoFit/>
          </a:bodyPr>
          <a:lstStyle/>
          <a:p>
            <a:pPr algn="ctr"/>
            <a:r>
              <a:rPr lang="en-US" altLang="zh-CN" sz="4000" b="1">
                <a:solidFill>
                  <a:srgbClr val="FF0000"/>
                </a:solidFill>
              </a:rPr>
              <a:t>when</a:t>
            </a:r>
            <a:endParaRPr lang="en-US" altLang="zh-CN" sz="4000" b="1">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77" name="标题 1"/>
          <p:cNvSpPr/>
          <p:nvPr>
            <p:ph type="title" idx="4294967295"/>
          </p:nvPr>
        </p:nvSpPr>
        <p:spPr>
          <a:xfrm>
            <a:off x="2136775" y="228600"/>
            <a:ext cx="8153400" cy="990600"/>
          </a:xfrm>
        </p:spPr>
        <p:txBody>
          <a:bodyPr wrap="square" lIns="91440" tIns="45720" rIns="91440" bIns="45720" anchor="ctr" anchorCtr="0"/>
          <a:p>
            <a:r>
              <a:rPr lang="zh-CN" altLang="en-US">
                <a:ea typeface="华文仿宋" panose="02010600040101010101" pitchFamily="-84" charset="-122"/>
              </a:rPr>
              <a:t>时间状语从句连词</a:t>
            </a:r>
            <a:r>
              <a:rPr lang="en-US" altLang="zh-CN">
                <a:ea typeface="华文仿宋" panose="02010600040101010101" pitchFamily="-84" charset="-122"/>
              </a:rPr>
              <a:t>as</a:t>
            </a:r>
            <a:endParaRPr lang="zh-CN" altLang="en-US">
              <a:ea typeface="华文仿宋" panose="02010600040101010101" pitchFamily="-84" charset="-122"/>
            </a:endParaRPr>
          </a:p>
        </p:txBody>
      </p:sp>
      <p:sp>
        <p:nvSpPr>
          <p:cNvPr id="2078" name="内容占位符 2"/>
          <p:cNvSpPr/>
          <p:nvPr>
            <p:ph sz="quarter" idx="1"/>
          </p:nvPr>
        </p:nvSpPr>
        <p:spPr>
          <a:xfrm>
            <a:off x="2136775" y="1600200"/>
            <a:ext cx="8153400" cy="4816475"/>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0" lvl="0" indent="0">
              <a:lnSpc>
                <a:spcPct val="90000"/>
              </a:lnSpc>
              <a:buClr>
                <a:schemeClr val="accent2"/>
              </a:buClr>
              <a:buNone/>
            </a:pPr>
            <a:r>
              <a:rPr lang="en-US" altLang="zh-CN" sz="2700">
                <a:ea typeface="华文仿宋" panose="02010600040101010101" pitchFamily="-84" charset="-122"/>
              </a:rPr>
              <a:t>as </a:t>
            </a:r>
            <a:r>
              <a:rPr lang="zh-CN" altLang="zh-CN" sz="2700">
                <a:ea typeface="华文仿宋" panose="02010600040101010101" pitchFamily="-84" charset="-122"/>
              </a:rPr>
              <a:t>多用在口语中，强调</a:t>
            </a:r>
            <a:r>
              <a:rPr lang="en-US" altLang="zh-CN" sz="2700">
                <a:ea typeface="华文仿宋" panose="02010600040101010101" pitchFamily="-84" charset="-122"/>
              </a:rPr>
              <a:t>“</a:t>
            </a:r>
            <a:r>
              <a:rPr lang="zh-CN" altLang="zh-CN" sz="2700">
                <a:solidFill>
                  <a:srgbClr val="FF0000"/>
                </a:solidFill>
                <a:ea typeface="华文仿宋" panose="02010600040101010101" pitchFamily="-84" charset="-122"/>
              </a:rPr>
              <a:t>同一时间</a:t>
            </a:r>
            <a:r>
              <a:rPr lang="en-US" altLang="zh-CN" sz="2700">
                <a:ea typeface="华文仿宋" panose="02010600040101010101" pitchFamily="-84" charset="-122"/>
              </a:rPr>
              <a:t>”</a:t>
            </a:r>
            <a:r>
              <a:rPr lang="zh-CN" altLang="zh-CN" sz="2700">
                <a:ea typeface="华文仿宋" panose="02010600040101010101" pitchFamily="-84" charset="-122"/>
              </a:rPr>
              <a:t>或</a:t>
            </a:r>
            <a:r>
              <a:rPr lang="en-US" altLang="zh-CN" sz="2700">
                <a:ea typeface="华文仿宋" panose="02010600040101010101" pitchFamily="-84" charset="-122"/>
              </a:rPr>
              <a:t>“</a:t>
            </a:r>
            <a:r>
              <a:rPr lang="zh-CN" altLang="zh-CN" sz="2700">
                <a:solidFill>
                  <a:srgbClr val="FF0000"/>
                </a:solidFill>
                <a:ea typeface="华文仿宋" panose="02010600040101010101" pitchFamily="-84" charset="-122"/>
              </a:rPr>
              <a:t>一前一后</a:t>
            </a:r>
            <a:r>
              <a:rPr lang="en-US" altLang="zh-CN" sz="2700">
                <a:ea typeface="华文仿宋" panose="02010600040101010101" pitchFamily="-84" charset="-122"/>
              </a:rPr>
              <a:t>”</a:t>
            </a:r>
            <a:r>
              <a:rPr lang="zh-CN" altLang="zh-CN" sz="2700">
                <a:ea typeface="华文仿宋" panose="02010600040101010101" pitchFamily="-84" charset="-122"/>
              </a:rPr>
              <a:t>， 有时还有</a:t>
            </a:r>
            <a:r>
              <a:rPr lang="en-US" altLang="zh-CN" sz="2700">
                <a:ea typeface="华文仿宋" panose="02010600040101010101" pitchFamily="-84" charset="-122"/>
              </a:rPr>
              <a:t>“</a:t>
            </a:r>
            <a:r>
              <a:rPr lang="zh-CN" altLang="zh-CN" sz="2700">
                <a:solidFill>
                  <a:srgbClr val="FF0000"/>
                </a:solidFill>
                <a:ea typeface="华文仿宋" panose="02010600040101010101" pitchFamily="-84" charset="-122"/>
              </a:rPr>
              <a:t>随着</a:t>
            </a:r>
            <a:r>
              <a:rPr lang="en-US" altLang="zh-CN" sz="2700">
                <a:ea typeface="华文仿宋" panose="02010600040101010101" pitchFamily="-84" charset="-122"/>
              </a:rPr>
              <a:t>”</a:t>
            </a:r>
            <a:r>
              <a:rPr lang="zh-CN" altLang="zh-CN" sz="2700">
                <a:ea typeface="华文仿宋" panose="02010600040101010101" pitchFamily="-84" charset="-122"/>
              </a:rPr>
              <a:t>的含义。</a:t>
            </a:r>
            <a:endParaRPr lang="en-US" altLang="zh-CN" sz="2700">
              <a:ea typeface="华文仿宋" panose="02010600040101010101" pitchFamily="-84" charset="-122"/>
            </a:endParaRPr>
          </a:p>
          <a:p>
            <a:pPr marL="0" lvl="0" indent="0">
              <a:lnSpc>
                <a:spcPct val="90000"/>
              </a:lnSpc>
              <a:buClr>
                <a:schemeClr val="accent2"/>
              </a:buClr>
              <a:buNone/>
            </a:pPr>
            <a:endParaRPr lang="zh-CN" altLang="zh-CN" sz="2700">
              <a:ea typeface="华文仿宋" panose="02010600040101010101" pitchFamily="-84" charset="-122"/>
            </a:endParaRPr>
          </a:p>
          <a:p>
            <a:pPr marL="319405" lvl="0" indent="-319405">
              <a:lnSpc>
                <a:spcPct val="90000"/>
              </a:lnSpc>
              <a:buClr>
                <a:schemeClr val="accent2"/>
              </a:buClr>
            </a:pPr>
            <a:r>
              <a:rPr lang="en-US" altLang="zh-CN" sz="2700">
                <a:ea typeface="华文仿宋" panose="02010600040101010101" pitchFamily="-84" charset="-122"/>
              </a:rPr>
              <a:t>The board split </a:t>
            </a:r>
            <a:r>
              <a:rPr lang="en-US" altLang="zh-CN" sz="2700">
                <a:solidFill>
                  <a:srgbClr val="FF0000"/>
                </a:solidFill>
                <a:ea typeface="华文仿宋" panose="02010600040101010101" pitchFamily="-84" charset="-122"/>
              </a:rPr>
              <a:t>as</a:t>
            </a:r>
            <a:r>
              <a:rPr lang="en-US" altLang="zh-CN" sz="2700">
                <a:ea typeface="华文仿宋" panose="02010600040101010101" pitchFamily="-84" charset="-122"/>
              </a:rPr>
              <a:t> I sawed it.</a:t>
            </a:r>
            <a:endParaRPr lang="en-US" altLang="zh-CN" sz="2700">
              <a:ea typeface="华文仿宋" panose="02010600040101010101" pitchFamily="-84" charset="-122"/>
            </a:endParaRPr>
          </a:p>
          <a:p>
            <a:pPr marL="319405" lvl="0" indent="-319405">
              <a:lnSpc>
                <a:spcPct val="90000"/>
              </a:lnSpc>
              <a:buClr>
                <a:schemeClr val="accent2"/>
              </a:buClr>
            </a:pPr>
            <a:r>
              <a:rPr lang="zh-CN" altLang="zh-CN" sz="2700">
                <a:ea typeface="华文仿宋" panose="02010600040101010101" pitchFamily="-84" charset="-122"/>
              </a:rPr>
              <a:t>木板在我锯的时候裂开了</a:t>
            </a:r>
            <a:endParaRPr lang="zh-CN" altLang="zh-CN" sz="2700">
              <a:ea typeface="华文仿宋" panose="02010600040101010101" pitchFamily="-84" charset="-122"/>
            </a:endParaRPr>
          </a:p>
          <a:p>
            <a:pPr marL="319405" lvl="0" indent="-319405">
              <a:lnSpc>
                <a:spcPct val="90000"/>
              </a:lnSpc>
              <a:buClr>
                <a:schemeClr val="accent2"/>
              </a:buClr>
            </a:pPr>
            <a:endParaRPr lang="zh-CN" altLang="zh-CN" sz="2700">
              <a:ea typeface="华文仿宋" panose="02010600040101010101" pitchFamily="-84" charset="-122"/>
            </a:endParaRPr>
          </a:p>
          <a:p>
            <a:pPr marL="0" lvl="0" indent="0">
              <a:lnSpc>
                <a:spcPct val="90000"/>
              </a:lnSpc>
              <a:buClr>
                <a:schemeClr val="accent2"/>
              </a:buClr>
              <a:buNone/>
            </a:pPr>
            <a:r>
              <a:rPr lang="en-US" altLang="zh-CN" sz="2700">
                <a:ea typeface="华文仿宋" panose="02010600040101010101" pitchFamily="-84" charset="-122"/>
              </a:rPr>
              <a:t>____ he was going out, it began to snow. (</a:t>
            </a:r>
            <a:r>
              <a:rPr lang="zh-CN" altLang="zh-CN" sz="2700">
                <a:ea typeface="华文仿宋" panose="02010600040101010101" pitchFamily="-84" charset="-122"/>
              </a:rPr>
              <a:t>强调两个动作先后发生</a:t>
            </a:r>
            <a:r>
              <a:rPr lang="en-US" altLang="zh-CN" sz="2700">
                <a:ea typeface="华文仿宋" panose="02010600040101010101" pitchFamily="-84" charset="-122"/>
              </a:rPr>
              <a:t>)</a:t>
            </a:r>
            <a:endParaRPr lang="zh-CN" altLang="zh-CN" sz="2700">
              <a:ea typeface="华文仿宋" panose="02010600040101010101" pitchFamily="-84" charset="-122"/>
            </a:endParaRPr>
          </a:p>
          <a:p>
            <a:pPr marL="0" lvl="0" indent="0">
              <a:lnSpc>
                <a:spcPct val="90000"/>
              </a:lnSpc>
              <a:buClr>
                <a:schemeClr val="accent2"/>
              </a:buClr>
              <a:buNone/>
            </a:pPr>
            <a:r>
              <a:rPr lang="en-US" altLang="zh-CN" sz="2700">
                <a:ea typeface="华文仿宋" panose="02010600040101010101" pitchFamily="-84" charset="-122"/>
              </a:rPr>
              <a:t>	A. After	B. While	C. As	    D. Till</a:t>
            </a:r>
            <a:endParaRPr lang="zh-CN" altLang="zh-CN" sz="2700">
              <a:ea typeface="华文仿宋" panose="02010600040101010101" pitchFamily="-84" charset="-122"/>
            </a:endParaRPr>
          </a:p>
          <a:p>
            <a:pPr marL="0" lvl="0" indent="0">
              <a:lnSpc>
                <a:spcPct val="90000"/>
              </a:lnSpc>
              <a:buClr>
                <a:schemeClr val="accent2"/>
              </a:buClr>
              <a:buNone/>
            </a:pPr>
            <a:endParaRPr lang="zh-CN" altLang="zh-CN" sz="2700">
              <a:ea typeface="华文仿宋" panose="02010600040101010101" pitchFamily="-84" charset="-122"/>
            </a:endParaRPr>
          </a:p>
          <a:p>
            <a:pPr marL="0" lvl="0" indent="0">
              <a:lnSpc>
                <a:spcPct val="90000"/>
              </a:lnSpc>
              <a:buClr>
                <a:schemeClr val="accent2"/>
              </a:buClr>
              <a:buNone/>
            </a:pPr>
            <a:endParaRPr lang="zh-CN" altLang="en-US" sz="2700">
              <a:ea typeface="华文仿宋" panose="02010600040101010101" pitchFamily="-84" charset="-122"/>
            </a:endParaRPr>
          </a:p>
        </p:txBody>
      </p:sp>
      <p:sp>
        <p:nvSpPr>
          <p:cNvPr id="2" name="矩形 1"/>
          <p:cNvSpPr/>
          <p:nvPr/>
        </p:nvSpPr>
        <p:spPr>
          <a:xfrm>
            <a:off x="2268855" y="3970020"/>
            <a:ext cx="549910" cy="706755"/>
          </a:xfrm>
          <a:prstGeom prst="rect">
            <a:avLst/>
          </a:prstGeom>
          <a:noFill/>
          <a:ln>
            <a:noFill/>
          </a:ln>
        </p:spPr>
        <p:txBody>
          <a:bodyPr wrap="none" rtlCol="0" anchor="t">
            <a:spAutoFit/>
          </a:bodyPr>
          <a:p>
            <a:pPr algn="ctr"/>
            <a:r>
              <a:rPr lang="en-US" altLang="zh-CN" sz="4000" b="1">
                <a:ln w="22225">
                  <a:solidFill>
                    <a:schemeClr val="accent2"/>
                  </a:solidFill>
                  <a:prstDash val="solid"/>
                </a:ln>
                <a:solidFill>
                  <a:schemeClr val="accent2">
                    <a:lumMod val="40000"/>
                    <a:lumOff val="60000"/>
                  </a:schemeClr>
                </a:solidFill>
                <a:effectLst/>
                <a:ea typeface="华文仿宋" panose="02010600040101010101" pitchFamily="-84" charset="-122"/>
              </a:rPr>
              <a:t>C</a:t>
            </a:r>
            <a:endParaRPr lang="en-US" altLang="zh-CN" sz="4000" b="1">
              <a:ln w="22225">
                <a:solidFill>
                  <a:schemeClr val="accent2"/>
                </a:solidFill>
                <a:prstDash val="solid"/>
              </a:ln>
              <a:solidFill>
                <a:schemeClr val="accent2">
                  <a:lumMod val="40000"/>
                  <a:lumOff val="60000"/>
                </a:schemeClr>
              </a:solidFill>
              <a:effectLst/>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078">
                                            <p:txEl>
                                              <p:pRg st="0" end="0"/>
                                            </p:txEl>
                                          </p:spTgt>
                                        </p:tgtEl>
                                        <p:attrNameLst>
                                          <p:attrName>style.visibility</p:attrName>
                                        </p:attrNameLst>
                                      </p:cBhvr>
                                      <p:to>
                                        <p:strVal val="visible"/>
                                      </p:to>
                                    </p:set>
                                    <p:anim calcmode="lin" valueType="num">
                                      <p:cBhvr additive="base">
                                        <p:cTn id="7" dur="500"/>
                                        <p:tgtEl>
                                          <p:spTgt spid="2078">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2078">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2078">
                                            <p:txEl>
                                              <p:pRg st="2" end="2"/>
                                            </p:txEl>
                                          </p:spTgt>
                                        </p:tgtEl>
                                        <p:attrNameLst>
                                          <p:attrName>style.visibility</p:attrName>
                                        </p:attrNameLst>
                                      </p:cBhvr>
                                      <p:to>
                                        <p:strVal val="visible"/>
                                      </p:to>
                                    </p:set>
                                    <p:animEffect transition="in" filter="wipe(down)">
                                      <p:cBhvr>
                                        <p:cTn id="13" dur="500"/>
                                        <p:tgtEl>
                                          <p:spTgt spid="207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078">
                                            <p:txEl>
                                              <p:pRg st="3" end="3"/>
                                            </p:txEl>
                                          </p:spTgt>
                                        </p:tgtEl>
                                        <p:attrNameLst>
                                          <p:attrName>style.visibility</p:attrName>
                                        </p:attrNameLst>
                                      </p:cBhvr>
                                      <p:to>
                                        <p:strVal val="visible"/>
                                      </p:to>
                                    </p:set>
                                    <p:animEffect transition="in" filter="wipe(down)">
                                      <p:cBhvr>
                                        <p:cTn id="18" dur="500"/>
                                        <p:tgtEl>
                                          <p:spTgt spid="2078">
                                            <p:txEl>
                                              <p:pRg st="3" end="3"/>
                                            </p:txEl>
                                          </p:spTgt>
                                        </p:tgtEl>
                                      </p:cBhvr>
                                    </p:animEffect>
                                  </p:childTnLst>
                                </p:cTn>
                              </p:par>
                              <p:par>
                                <p:cTn id="19" presetID="5" presetClass="entr" presetSubtype="10" fill="hold" nodeType="withEffect">
                                  <p:childTnLst>
                                    <p:set>
                                      <p:cBhvr additive="base">
                                        <p:cTn id="20" dur="1" fill="hold">
                                          <p:stCondLst>
                                            <p:cond delay="0"/>
                                          </p:stCondLst>
                                        </p:cTn>
                                        <p:tgtEl>
                                          <p:spTgt spid="2078">
                                            <p:txEl>
                                              <p:charRg st="77" end="132"/>
                                            </p:txEl>
                                          </p:spTgt>
                                        </p:tgtEl>
                                        <p:attrNameLst>
                                          <p:attrName>style.visibility</p:attrName>
                                        </p:attrNameLst>
                                      </p:cBhvr>
                                      <p:to>
                                        <p:strVal val="visible"/>
                                      </p:to>
                                    </p:set>
                                    <p:animEffect transition="in" filter="checkerboard(across)">
                                      <p:cBhvr additive="base">
                                        <p:cTn id="21" dur="500"/>
                                        <p:tgtEl>
                                          <p:spTgt spid="2078">
                                            <p:txEl>
                                              <p:charRg st="77" end="132"/>
                                            </p:txEl>
                                          </p:spTgt>
                                        </p:tgtEl>
                                      </p:cBhvr>
                                    </p:animEffect>
                                  </p:childTnLst>
                                </p:cTn>
                              </p:par>
                              <p:par>
                                <p:cTn id="22" presetID="5" presetClass="entr" presetSubtype="10" fill="hold" nodeType="withEffect">
                                  <p:childTnLst>
                                    <p:set>
                                      <p:cBhvr additive="base">
                                        <p:cTn id="23" dur="1" fill="hold">
                                          <p:stCondLst>
                                            <p:cond delay="0"/>
                                          </p:stCondLst>
                                        </p:cTn>
                                        <p:tgtEl>
                                          <p:spTgt spid="2078">
                                            <p:txEl>
                                              <p:charRg st="132" end="165"/>
                                            </p:txEl>
                                          </p:spTgt>
                                        </p:tgtEl>
                                        <p:attrNameLst>
                                          <p:attrName>style.visibility</p:attrName>
                                        </p:attrNameLst>
                                      </p:cBhvr>
                                      <p:to>
                                        <p:strVal val="visible"/>
                                      </p:to>
                                    </p:set>
                                    <p:animEffect transition="in" filter="checkerboard(across)">
                                      <p:cBhvr additive="base">
                                        <p:cTn id="24" dur="500"/>
                                        <p:tgtEl>
                                          <p:spTgt spid="2078">
                                            <p:txEl>
                                              <p:charRg st="132" end="16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p:tgtEl>
                                          <p:spTgt spid="2"/>
                                        </p:tgtEl>
                                        <p:attrNameLst>
                                          <p:attrName>ppt_y</p:attrName>
                                        </p:attrNameLst>
                                      </p:cBhvr>
                                      <p:tavLst>
                                        <p:tav tm="0">
                                          <p:val>
                                            <p:strVal val="#ppt_y+#ppt_h*1.125000"/>
                                          </p:val>
                                        </p:tav>
                                        <p:tav tm="100000">
                                          <p:val>
                                            <p:strVal val="#ppt_y"/>
                                          </p:val>
                                        </p:tav>
                                      </p:tavLst>
                                    </p:anim>
                                    <p:animEffect transition="in" filter="wipe(up)">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81" name="标题 1"/>
          <p:cNvSpPr/>
          <p:nvPr>
            <p:ph type="title" idx="4294967295"/>
          </p:nvPr>
        </p:nvSpPr>
        <p:spPr>
          <a:xfrm>
            <a:off x="2136775" y="228600"/>
            <a:ext cx="8153400" cy="990600"/>
          </a:xfrm>
        </p:spPr>
        <p:txBody>
          <a:bodyPr wrap="square" lIns="91440" tIns="45720" rIns="91440" bIns="45720" anchor="ctr" anchorCtr="0"/>
          <a:p>
            <a:r>
              <a:rPr lang="zh-CN" altLang="en-US">
                <a:ea typeface="华文仿宋" panose="02010600040101010101" pitchFamily="-84" charset="-122"/>
              </a:rPr>
              <a:t>比较</a:t>
            </a:r>
            <a:r>
              <a:rPr lang="en-US" altLang="zh-CN">
                <a:ea typeface="华文仿宋" panose="02010600040101010101" pitchFamily="-84" charset="-122"/>
              </a:rPr>
              <a:t>while, when, as</a:t>
            </a:r>
            <a:endParaRPr lang="zh-CN" altLang="en-US">
              <a:ea typeface="华文仿宋" panose="02010600040101010101" pitchFamily="-84" charset="-122"/>
            </a:endParaRPr>
          </a:p>
        </p:txBody>
      </p:sp>
      <p:sp>
        <p:nvSpPr>
          <p:cNvPr id="2082" name="内容占位符 2"/>
          <p:cNvSpPr/>
          <p:nvPr>
            <p:ph sz="quarter" idx="1"/>
          </p:nvPr>
        </p:nvSpPr>
        <p:spPr>
          <a:xfrm>
            <a:off x="2136775" y="1600200"/>
            <a:ext cx="815340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0" lvl="0" indent="0">
              <a:lnSpc>
                <a:spcPct val="90000"/>
              </a:lnSpc>
              <a:buClr>
                <a:schemeClr val="accent2"/>
              </a:buClr>
              <a:buNone/>
            </a:pPr>
            <a:r>
              <a:rPr lang="en-US" altLang="zh-CN" sz="2900">
                <a:ea typeface="华文仿宋" panose="02010600040101010101" pitchFamily="-84" charset="-122"/>
              </a:rPr>
              <a:t>1) as, when </a:t>
            </a:r>
            <a:r>
              <a:rPr lang="en-US" altLang="zh-CN" sz="2900">
                <a:solidFill>
                  <a:srgbClr val="FF0000"/>
                </a:solidFill>
                <a:ea typeface="华文仿宋" panose="02010600040101010101" pitchFamily="-84" charset="-122"/>
              </a:rPr>
              <a:t>引导短暂性动作</a:t>
            </a:r>
            <a:r>
              <a:rPr lang="en-US" altLang="zh-CN" sz="2900">
                <a:ea typeface="华文仿宋" panose="02010600040101010101" pitchFamily="-84" charset="-122"/>
              </a:rPr>
              <a:t>的动词</a:t>
            </a:r>
            <a:r>
              <a:rPr lang="zh-CN" altLang="en-US" sz="2900">
                <a:ea typeface="华文仿宋" panose="02010600040101010101" pitchFamily="-84" charset="-122"/>
              </a:rPr>
              <a:t>，</a:t>
            </a:r>
            <a:r>
              <a:rPr lang="en-US" altLang="zh-CN" sz="2900">
                <a:ea typeface="华文仿宋" panose="02010600040101010101" pitchFamily="-84" charset="-122"/>
              </a:rPr>
              <a:t>while</a:t>
            </a:r>
            <a:r>
              <a:rPr lang="zh-CN" altLang="en-US" sz="2900">
                <a:solidFill>
                  <a:srgbClr val="FF0000"/>
                </a:solidFill>
                <a:ea typeface="华文仿宋" panose="02010600040101010101" pitchFamily="-84" charset="-122"/>
              </a:rPr>
              <a:t>引导延续性动词</a:t>
            </a:r>
            <a:r>
              <a:rPr lang="en-US" altLang="zh-CN" sz="2900">
                <a:ea typeface="华文仿宋" panose="02010600040101010101" pitchFamily="-84" charset="-122"/>
              </a:rPr>
              <a:t>。</a:t>
            </a:r>
            <a:endParaRPr lang="zh-CN" altLang="zh-CN" sz="2900">
              <a:ea typeface="华文仿宋" panose="02010600040101010101" pitchFamily="-84" charset="-122"/>
            </a:endParaRPr>
          </a:p>
          <a:p>
            <a:pPr lvl="0">
              <a:lnSpc>
                <a:spcPct val="90000"/>
              </a:lnSpc>
              <a:buClr>
                <a:schemeClr val="accent2"/>
              </a:buClr>
            </a:pPr>
            <a:r>
              <a:rPr lang="en-US" altLang="zh-CN" sz="2900">
                <a:ea typeface="华文仿宋" panose="02010600040101010101" pitchFamily="-84" charset="-122"/>
              </a:rPr>
              <a:t>Just as / Just when / When I stopped my car, a man came up to me.</a:t>
            </a:r>
            <a:endParaRPr lang="en-US" altLang="zh-CN" sz="2900">
              <a:ea typeface="华文仿宋" panose="02010600040101010101" pitchFamily="-84" charset="-122"/>
            </a:endParaRPr>
          </a:p>
          <a:p>
            <a:pPr lvl="0">
              <a:lnSpc>
                <a:spcPct val="90000"/>
              </a:lnSpc>
              <a:buClr>
                <a:schemeClr val="accent2"/>
              </a:buClr>
            </a:pPr>
            <a:r>
              <a:rPr lang="en-US" altLang="zh-CN" sz="2900">
                <a:ea typeface="华文仿宋" panose="02010600040101010101" pitchFamily="-84" charset="-122"/>
              </a:rPr>
              <a:t>Her parents died while she was still at school.</a:t>
            </a:r>
            <a:endParaRPr lang="zh-CN" altLang="zh-CN" sz="2900">
              <a:ea typeface="华文仿宋" panose="02010600040101010101" pitchFamily="-84" charset="-122"/>
            </a:endParaRPr>
          </a:p>
          <a:p>
            <a:pPr marL="0" lvl="0" indent="0">
              <a:lnSpc>
                <a:spcPct val="90000"/>
              </a:lnSpc>
              <a:buClr>
                <a:schemeClr val="accent2"/>
              </a:buClr>
              <a:buNone/>
            </a:pPr>
            <a:r>
              <a:rPr lang="en-US" altLang="zh-CN" sz="2900">
                <a:ea typeface="华文仿宋" panose="02010600040101010101" pitchFamily="-84" charset="-122"/>
              </a:rPr>
              <a:t>2) </a:t>
            </a:r>
            <a:r>
              <a:rPr lang="zh-CN" altLang="zh-CN" sz="2900">
                <a:solidFill>
                  <a:srgbClr val="FF0000"/>
                </a:solidFill>
                <a:ea typeface="华文仿宋" panose="02010600040101010101" pitchFamily="-84" charset="-122"/>
              </a:rPr>
              <a:t>当从句的动作发生于主句动作之前，只能用</a:t>
            </a:r>
            <a:r>
              <a:rPr lang="en-US" altLang="zh-CN" sz="2900">
                <a:solidFill>
                  <a:srgbClr val="FF0000"/>
                </a:solidFill>
                <a:ea typeface="华文仿宋" panose="02010600040101010101" pitchFamily="-84" charset="-122"/>
              </a:rPr>
              <a:t>when </a:t>
            </a:r>
            <a:r>
              <a:rPr lang="zh-CN" altLang="zh-CN" sz="2900">
                <a:solidFill>
                  <a:srgbClr val="FF0000"/>
                </a:solidFill>
                <a:ea typeface="华文仿宋" panose="02010600040101010101" pitchFamily="-84" charset="-122"/>
              </a:rPr>
              <a:t>引导</a:t>
            </a:r>
            <a:r>
              <a:rPr lang="zh-CN" altLang="zh-CN" sz="2900">
                <a:ea typeface="华文仿宋" panose="02010600040101010101" pitchFamily="-84" charset="-122"/>
              </a:rPr>
              <a:t>这个从句，不可用</a:t>
            </a:r>
            <a:r>
              <a:rPr lang="en-US" altLang="zh-CN" sz="2900">
                <a:ea typeface="华文仿宋" panose="02010600040101010101" pitchFamily="-84" charset="-122"/>
              </a:rPr>
              <a:t>as </a:t>
            </a:r>
            <a:r>
              <a:rPr lang="zh-CN" altLang="zh-CN" sz="2900">
                <a:ea typeface="华文仿宋" panose="02010600040101010101" pitchFamily="-84" charset="-122"/>
              </a:rPr>
              <a:t>或</a:t>
            </a:r>
            <a:r>
              <a:rPr lang="en-US" altLang="zh-CN" sz="2900">
                <a:ea typeface="华文仿宋" panose="02010600040101010101" pitchFamily="-84" charset="-122"/>
              </a:rPr>
              <a:t> while</a:t>
            </a:r>
            <a:r>
              <a:rPr lang="zh-CN" altLang="zh-CN" sz="2900">
                <a:ea typeface="华文仿宋" panose="02010600040101010101" pitchFamily="-84" charset="-122"/>
              </a:rPr>
              <a:t>。</a:t>
            </a:r>
            <a:endParaRPr lang="zh-CN" altLang="zh-CN" sz="2900">
              <a:ea typeface="华文仿宋" panose="02010600040101010101" pitchFamily="-84" charset="-122"/>
            </a:endParaRPr>
          </a:p>
          <a:p>
            <a:pPr lvl="0">
              <a:lnSpc>
                <a:spcPct val="90000"/>
              </a:lnSpc>
              <a:buClr>
                <a:schemeClr val="accent2"/>
              </a:buClr>
            </a:pPr>
            <a:r>
              <a:rPr lang="en-US" altLang="zh-CN" sz="2900">
                <a:solidFill>
                  <a:srgbClr val="FF0000"/>
                </a:solidFill>
                <a:ea typeface="华文仿宋" panose="02010600040101010101" pitchFamily="-84" charset="-122"/>
              </a:rPr>
              <a:t>When</a:t>
            </a:r>
            <a:r>
              <a:rPr lang="en-US" altLang="zh-CN" sz="2900">
                <a:ea typeface="华文仿宋" panose="02010600040101010101" pitchFamily="-84" charset="-122"/>
              </a:rPr>
              <a:t> you </a:t>
            </a:r>
            <a:r>
              <a:rPr lang="en-US" altLang="zh-CN" sz="2900">
                <a:solidFill>
                  <a:srgbClr val="FF0000"/>
                </a:solidFill>
                <a:ea typeface="华文仿宋" panose="02010600040101010101" pitchFamily="-84" charset="-122"/>
              </a:rPr>
              <a:t>have finished </a:t>
            </a:r>
            <a:r>
              <a:rPr lang="en-US" altLang="zh-CN" sz="2900">
                <a:ea typeface="华文仿宋" panose="02010600040101010101" pitchFamily="-84" charset="-122"/>
              </a:rPr>
              <a:t>your work, you may have a rest.</a:t>
            </a:r>
            <a:endParaRPr lang="en-US" altLang="zh-CN" sz="2900">
              <a:ea typeface="华文仿宋" panose="02010600040101010101" pitchFamily="-84" charset="-122"/>
            </a:endParaRPr>
          </a:p>
          <a:p>
            <a:pPr marL="319405" lvl="0" indent="-319405">
              <a:lnSpc>
                <a:spcPct val="90000"/>
              </a:lnSpc>
              <a:buClr>
                <a:schemeClr val="accent2"/>
              </a:buClr>
            </a:pPr>
            <a:r>
              <a:rPr lang="zh-CN" altLang="en-US" sz="2900">
                <a:ea typeface="华文仿宋" panose="02010600040101010101" pitchFamily="-84" charset="-122"/>
              </a:rPr>
              <a:t>做完工作后你能休息一下。</a:t>
            </a:r>
            <a:endParaRPr lang="zh-CN" altLang="zh-CN" sz="2900">
              <a:ea typeface="华文仿宋" panose="02010600040101010101" pitchFamily="-84" charset="-122"/>
            </a:endParaRPr>
          </a:p>
          <a:p>
            <a:pPr marL="319405" lvl="0" indent="-319405">
              <a:lnSpc>
                <a:spcPct val="90000"/>
              </a:lnSpc>
              <a:buClr>
                <a:schemeClr val="accent2"/>
              </a:buClr>
            </a:pPr>
            <a:endParaRPr lang="zh-CN" altLang="en-US" sz="29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2082">
                                            <p:txEl>
                                              <p:pRg st="1" end="1"/>
                                            </p:txEl>
                                          </p:spTgt>
                                        </p:tgtEl>
                                        <p:attrNameLst>
                                          <p:attrName>style.visibility</p:attrName>
                                        </p:attrNameLst>
                                      </p:cBhvr>
                                      <p:to>
                                        <p:strVal val="visible"/>
                                      </p:to>
                                    </p:set>
                                    <p:animEffect transition="in" filter="wipe(down)">
                                      <p:cBhvr>
                                        <p:cTn id="11" dur="500"/>
                                        <p:tgtEl>
                                          <p:spTgt spid="208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082">
                                            <p:txEl>
                                              <p:pRg st="2" end="2"/>
                                            </p:txEl>
                                          </p:spTgt>
                                        </p:tgtEl>
                                        <p:attrNameLst>
                                          <p:attrName>style.visibility</p:attrName>
                                        </p:attrNameLst>
                                      </p:cBhvr>
                                      <p:to>
                                        <p:strVal val="visible"/>
                                      </p:to>
                                    </p:set>
                                    <p:animEffect transition="in" filter="wipe(down)">
                                      <p:cBhvr>
                                        <p:cTn id="16" dur="500"/>
                                        <p:tgtEl>
                                          <p:spTgt spid="208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childTnLst>
                                    <p:set>
                                      <p:cBhvr additive="base">
                                        <p:cTn id="20" dur="1" fill="hold">
                                          <p:stCondLst>
                                            <p:cond delay="0"/>
                                          </p:stCondLst>
                                        </p:cTn>
                                        <p:tgtEl>
                                          <p:spTgt spid="2082">
                                            <p:txEl>
                                              <p:charRg st="91" end="140"/>
                                            </p:txEl>
                                          </p:spTgt>
                                        </p:tgtEl>
                                        <p:attrNameLst>
                                          <p:attrName>style.visibility</p:attrName>
                                        </p:attrNameLst>
                                      </p:cBhvr>
                                      <p:to>
                                        <p:strVal val="visible"/>
                                      </p:to>
                                    </p:set>
                                    <p:animEffect transition="in" filter="dissolve">
                                      <p:cBhvr additive="base">
                                        <p:cTn id="21" dur="500"/>
                                        <p:tgtEl>
                                          <p:spTgt spid="2082">
                                            <p:txEl>
                                              <p:charRg st="91" end="14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childTnLst>
                                    <p:set>
                                      <p:cBhvr additive="base">
                                        <p:cTn id="25" dur="1" fill="hold">
                                          <p:stCondLst>
                                            <p:cond delay="0"/>
                                          </p:stCondLst>
                                        </p:cTn>
                                        <p:tgtEl>
                                          <p:spTgt spid="2082">
                                            <p:txEl>
                                              <p:charRg st="140" end="195"/>
                                            </p:txEl>
                                          </p:spTgt>
                                        </p:tgtEl>
                                        <p:attrNameLst>
                                          <p:attrName>style.visibility</p:attrName>
                                        </p:attrNameLst>
                                      </p:cBhvr>
                                      <p:to>
                                        <p:strVal val="visible"/>
                                      </p:to>
                                    </p:set>
                                    <p:animEffect transition="in" filter="dissolve">
                                      <p:cBhvr additive="base">
                                        <p:cTn id="26" dur="500"/>
                                        <p:tgtEl>
                                          <p:spTgt spid="2082">
                                            <p:txEl>
                                              <p:charRg st="140" end="19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childTnLst>
                                    <p:set>
                                      <p:cBhvr additive="base">
                                        <p:cTn id="30" dur="1" fill="hold">
                                          <p:stCondLst>
                                            <p:cond delay="0"/>
                                          </p:stCondLst>
                                        </p:cTn>
                                        <p:tgtEl>
                                          <p:spTgt spid="2082">
                                            <p:txEl>
                                              <p:charRg st="195" end="208"/>
                                            </p:txEl>
                                          </p:spTgt>
                                        </p:tgtEl>
                                        <p:attrNameLst>
                                          <p:attrName>style.visibility</p:attrName>
                                        </p:attrNameLst>
                                      </p:cBhvr>
                                      <p:to>
                                        <p:strVal val="visible"/>
                                      </p:to>
                                    </p:set>
                                    <p:animEffect transition="in" filter="dissolve">
                                      <p:cBhvr additive="base">
                                        <p:cTn id="31" dur="500"/>
                                        <p:tgtEl>
                                          <p:spTgt spid="2082">
                                            <p:txEl>
                                              <p:charRg st="195" end="20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86" name="内容占位符 2"/>
          <p:cNvSpPr/>
          <p:nvPr>
            <p:ph sz="quarter" idx="1"/>
          </p:nvPr>
        </p:nvSpPr>
        <p:spPr>
          <a:xfrm>
            <a:off x="2136775" y="1600200"/>
            <a:ext cx="815340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0" lvl="0" indent="0">
              <a:buClr>
                <a:schemeClr val="accent2"/>
              </a:buClr>
              <a:buNone/>
            </a:pPr>
            <a:r>
              <a:rPr lang="en-US" altLang="zh-CN" sz="2700">
                <a:ea typeface="华文仿宋" panose="02010600040101010101" pitchFamily="-84" charset="-122"/>
              </a:rPr>
              <a:t>3) </a:t>
            </a:r>
            <a:r>
              <a:rPr lang="zh-CN" altLang="en-US" sz="2700">
                <a:ea typeface="华文仿宋" panose="02010600040101010101" pitchFamily="-84" charset="-122"/>
              </a:rPr>
              <a:t>从句表示</a:t>
            </a:r>
            <a:r>
              <a:rPr lang="en-US" altLang="zh-CN" sz="2700">
                <a:ea typeface="华文仿宋" panose="02010600040101010101" pitchFamily="-84" charset="-122"/>
              </a:rPr>
              <a:t>"</a:t>
            </a:r>
            <a:r>
              <a:rPr lang="zh-CN" altLang="en-US" sz="2700">
                <a:solidFill>
                  <a:srgbClr val="FF0000"/>
                </a:solidFill>
                <a:ea typeface="华文仿宋" panose="02010600040101010101" pitchFamily="-84" charset="-122"/>
              </a:rPr>
              <a:t>随时间推移</a:t>
            </a:r>
            <a:r>
              <a:rPr lang="en-US" altLang="zh-CN" sz="2700">
                <a:solidFill>
                  <a:srgbClr val="FF0000"/>
                </a:solidFill>
                <a:ea typeface="华文仿宋" panose="02010600040101010101" pitchFamily="-84" charset="-122"/>
              </a:rPr>
              <a:t>"</a:t>
            </a:r>
            <a:r>
              <a:rPr lang="zh-CN" altLang="en-US" sz="2700">
                <a:solidFill>
                  <a:srgbClr val="FF0000"/>
                </a:solidFill>
                <a:ea typeface="华文仿宋" panose="02010600040101010101" pitchFamily="-84" charset="-122"/>
              </a:rPr>
              <a:t>连词能用</a:t>
            </a:r>
            <a:r>
              <a:rPr lang="en-US" altLang="zh-CN" sz="2700">
                <a:solidFill>
                  <a:srgbClr val="FF0000"/>
                </a:solidFill>
                <a:ea typeface="华文仿宋" panose="02010600040101010101" pitchFamily="-84" charset="-122"/>
              </a:rPr>
              <a:t>as</a:t>
            </a:r>
            <a:r>
              <a:rPr lang="zh-CN" altLang="en-US" sz="2700">
                <a:ea typeface="华文仿宋" panose="02010600040101010101" pitchFamily="-84" charset="-122"/>
              </a:rPr>
              <a:t>，不用</a:t>
            </a:r>
            <a:r>
              <a:rPr lang="en-US" altLang="zh-CN" sz="2700">
                <a:ea typeface="华文仿宋" panose="02010600040101010101" pitchFamily="-84" charset="-122"/>
              </a:rPr>
              <a:t>when </a:t>
            </a:r>
            <a:r>
              <a:rPr lang="zh-CN" altLang="en-US" sz="2700">
                <a:ea typeface="华文仿宋" panose="02010600040101010101" pitchFamily="-84" charset="-122"/>
              </a:rPr>
              <a:t>或</a:t>
            </a:r>
            <a:r>
              <a:rPr lang="en-US" altLang="zh-CN" sz="2700">
                <a:ea typeface="华文仿宋" panose="02010600040101010101" pitchFamily="-84" charset="-122"/>
              </a:rPr>
              <a:t>while</a:t>
            </a:r>
            <a:r>
              <a:rPr lang="zh-CN" altLang="en-US" sz="2700">
                <a:ea typeface="华文仿宋" panose="02010600040101010101" pitchFamily="-84" charset="-122"/>
              </a:rPr>
              <a:t>。</a:t>
            </a:r>
            <a:endParaRPr lang="zh-CN" altLang="en-US" sz="2700">
              <a:ea typeface="华文仿宋" panose="02010600040101010101" pitchFamily="-84" charset="-122"/>
            </a:endParaRPr>
          </a:p>
          <a:p>
            <a:pPr lvl="0">
              <a:buClr>
                <a:schemeClr val="accent2"/>
              </a:buClr>
            </a:pPr>
            <a:r>
              <a:rPr lang="en-US" altLang="zh-CN" sz="2700">
                <a:solidFill>
                  <a:srgbClr val="FF0000"/>
                </a:solidFill>
                <a:ea typeface="华文仿宋" panose="02010600040101010101" pitchFamily="-84" charset="-122"/>
              </a:rPr>
              <a:t>As </a:t>
            </a:r>
            <a:r>
              <a:rPr lang="en-US" altLang="zh-CN" sz="2700">
                <a:ea typeface="华文仿宋" panose="02010600040101010101" pitchFamily="-84" charset="-122"/>
              </a:rPr>
              <a:t>the day went on, the weather got worse. </a:t>
            </a:r>
            <a:endParaRPr lang="en-US" altLang="zh-CN" sz="2700">
              <a:ea typeface="华文仿宋" panose="02010600040101010101" pitchFamily="-84" charset="-122"/>
            </a:endParaRPr>
          </a:p>
          <a:p>
            <a:pPr marL="319405" lvl="0" indent="-319405">
              <a:buClr>
                <a:schemeClr val="accent2"/>
              </a:buClr>
            </a:pPr>
            <a:r>
              <a:rPr lang="zh-CN" altLang="en-US" sz="2700">
                <a:ea typeface="华文仿宋" panose="02010600040101010101" pitchFamily="-84" charset="-122"/>
              </a:rPr>
              <a:t>随着时间的推移，天气越来越差。</a:t>
            </a:r>
            <a:endParaRPr lang="en-US" altLang="zh-CN" sz="2700">
              <a:ea typeface="华文仿宋" panose="02010600040101010101" pitchFamily="-84" charset="-122"/>
            </a:endParaRPr>
          </a:p>
          <a:p>
            <a:pPr marL="319405" lvl="0" indent="-319405">
              <a:buClr>
                <a:schemeClr val="accent2"/>
              </a:buClr>
            </a:pPr>
            <a:endParaRPr lang="en-US" altLang="zh-CN" sz="2700">
              <a:ea typeface="华文仿宋" panose="02010600040101010101" pitchFamily="-84" charset="-122"/>
            </a:endParaRPr>
          </a:p>
          <a:p>
            <a:pPr marL="0" lvl="0" indent="0">
              <a:buClr>
                <a:schemeClr val="accent2"/>
              </a:buClr>
              <a:buNone/>
            </a:pPr>
            <a:r>
              <a:rPr lang="en-US" altLang="zh-CN" sz="2700">
                <a:ea typeface="华文仿宋" panose="02010600040101010101" pitchFamily="-84" charset="-122"/>
                <a:sym typeface="+mn-ea"/>
              </a:rPr>
              <a:t>4)as</a:t>
            </a:r>
            <a:r>
              <a:rPr lang="zh-CN" altLang="en-US" sz="2700">
                <a:ea typeface="华文仿宋" panose="02010600040101010101" pitchFamily="-84" charset="-122"/>
                <a:sym typeface="+mn-ea"/>
              </a:rPr>
              <a:t>引导时间状语从句，从句动词只能是</a:t>
            </a:r>
            <a:r>
              <a:rPr lang="zh-CN" altLang="en-US" sz="2700">
                <a:solidFill>
                  <a:srgbClr val="FF0000"/>
                </a:solidFill>
                <a:ea typeface="华文仿宋" panose="02010600040101010101" pitchFamily="-84" charset="-122"/>
                <a:sym typeface="+mn-ea"/>
              </a:rPr>
              <a:t>短暂性动作的动词，不能是</a:t>
            </a:r>
            <a:r>
              <a:rPr lang="en-US" altLang="zh-CN" sz="2700">
                <a:solidFill>
                  <a:srgbClr val="FF0000"/>
                </a:solidFill>
                <a:ea typeface="华文仿宋" panose="02010600040101010101" pitchFamily="-84" charset="-122"/>
                <a:sym typeface="+mn-ea"/>
              </a:rPr>
              <a:t>be</a:t>
            </a:r>
            <a:r>
              <a:rPr lang="zh-CN" altLang="en-US" sz="2700">
                <a:solidFill>
                  <a:srgbClr val="FF0000"/>
                </a:solidFill>
                <a:ea typeface="华文仿宋" panose="02010600040101010101" pitchFamily="-84" charset="-122"/>
                <a:sym typeface="+mn-ea"/>
              </a:rPr>
              <a:t>，</a:t>
            </a:r>
            <a:r>
              <a:rPr lang="en-US" altLang="zh-CN" sz="2700">
                <a:solidFill>
                  <a:srgbClr val="FF0000"/>
                </a:solidFill>
                <a:ea typeface="华文仿宋" panose="02010600040101010101" pitchFamily="-84" charset="-122"/>
                <a:sym typeface="+mn-ea"/>
              </a:rPr>
              <a:t>have</a:t>
            </a:r>
            <a:r>
              <a:rPr lang="zh-CN" altLang="en-US" sz="2700">
                <a:solidFill>
                  <a:srgbClr val="FF0000"/>
                </a:solidFill>
                <a:ea typeface="华文仿宋" panose="02010600040101010101" pitchFamily="-84" charset="-122"/>
                <a:sym typeface="+mn-ea"/>
              </a:rPr>
              <a:t>，</a:t>
            </a:r>
            <a:r>
              <a:rPr lang="en-US" altLang="zh-CN" sz="2700">
                <a:solidFill>
                  <a:srgbClr val="FF0000"/>
                </a:solidFill>
                <a:ea typeface="华文仿宋" panose="02010600040101010101" pitchFamily="-84" charset="-122"/>
                <a:sym typeface="+mn-ea"/>
              </a:rPr>
              <a:t>like</a:t>
            </a:r>
            <a:r>
              <a:rPr lang="zh-CN" altLang="en-US" sz="2700">
                <a:solidFill>
                  <a:srgbClr val="FF0000"/>
                </a:solidFill>
                <a:ea typeface="华文仿宋" panose="02010600040101010101" pitchFamily="-84" charset="-122"/>
                <a:sym typeface="+mn-ea"/>
              </a:rPr>
              <a:t>等表示状态或静止意义的动词。</a:t>
            </a:r>
            <a:endParaRPr lang="zh-CN" altLang="en-US" sz="2700">
              <a:solidFill>
                <a:srgbClr val="FF0000"/>
              </a:solidFill>
              <a:ea typeface="华文仿宋" panose="02010600040101010101" pitchFamily="-84" charset="-122"/>
              <a:sym typeface="+mn-ea"/>
            </a:endParaRPr>
          </a:p>
          <a:p>
            <a:pPr lvl="0">
              <a:buClr>
                <a:schemeClr val="accent2"/>
              </a:buClr>
            </a:pPr>
            <a:r>
              <a:rPr lang="en-US" altLang="zh-CN" sz="2700">
                <a:solidFill>
                  <a:srgbClr val="FF0000"/>
                </a:solidFill>
                <a:ea typeface="华文仿宋" panose="02010600040101010101" pitchFamily="-84" charset="-122"/>
                <a:sym typeface="+mn-ea"/>
              </a:rPr>
              <a:t>As </a:t>
            </a:r>
            <a:r>
              <a:rPr lang="en-US" altLang="zh-CN" sz="2700">
                <a:ea typeface="华文仿宋" panose="02010600040101010101" pitchFamily="-84" charset="-122"/>
                <a:sym typeface="+mn-ea"/>
              </a:rPr>
              <a:t>the day went on, the weather got worse. </a:t>
            </a:r>
            <a:endParaRPr lang="en-US" altLang="zh-CN" sz="2700">
              <a:ea typeface="华文仿宋" panose="02010600040101010101" pitchFamily="-84" charset="-122"/>
            </a:endParaRPr>
          </a:p>
          <a:p>
            <a:pPr marL="0" lvl="0" indent="0">
              <a:buClr>
                <a:schemeClr val="accent2"/>
              </a:buClr>
              <a:buNone/>
            </a:pPr>
            <a:endParaRPr lang="zh-CN" altLang="en-US" sz="2700">
              <a:solidFill>
                <a:srgbClr val="FF0000"/>
              </a:solidFill>
              <a:ea typeface="华文仿宋" panose="02010600040101010101" pitchFamily="-84" charset="-122"/>
              <a:sym typeface="+mn-ea"/>
            </a:endParaRPr>
          </a:p>
        </p:txBody>
      </p:sp>
      <p:sp>
        <p:nvSpPr>
          <p:cNvPr id="2081" name="标题 1"/>
          <p:cNvSpPr/>
          <p:nvPr/>
        </p:nvSpPr>
        <p:spPr>
          <a:xfrm>
            <a:off x="2136775" y="228600"/>
            <a:ext cx="8153400" cy="990600"/>
          </a:xfrm>
          <a:prstGeom prst="rect">
            <a:avLst/>
          </a:prstGeom>
          <a:noFill/>
          <a:ln>
            <a:noFill/>
          </a:ln>
        </p:spPr>
        <p:txBody>
          <a:bodyPr vert="horz" wrap="square" lIns="91440" tIns="45720" rIns="91440" bIns="45720" numCol="1" anchor="ctr" anchorCtr="0" compatLnSpc="1"/>
          <a:lstStyle>
            <a:lvl1pPr algn="l" rtl="0" eaLnBrk="1" fontAlgn="base" hangingPunct="1">
              <a:spcBef>
                <a:spcPct val="0"/>
              </a:spcBef>
              <a:spcAft>
                <a:spcPct val="0"/>
              </a:spcAft>
              <a:defRPr sz="2400" b="1" kern="1200" spc="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2pPr>
            <a:lvl3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3pPr>
            <a:lvl4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4pPr>
            <a:lvl5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6pPr>
            <a:lvl7pPr marL="9144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7pPr>
            <a:lvl8pPr marL="13716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8pPr>
            <a:lvl9pPr marL="18288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9pPr>
          </a:lstStyle>
          <a:p>
            <a:r>
              <a:rPr lang="zh-CN" altLang="en-US">
                <a:ea typeface="华文仿宋" panose="02010600040101010101" pitchFamily="-84" charset="-122"/>
              </a:rPr>
              <a:t>比较</a:t>
            </a:r>
            <a:r>
              <a:rPr lang="en-US" altLang="zh-CN">
                <a:ea typeface="华文仿宋" panose="02010600040101010101" pitchFamily="-84" charset="-122"/>
              </a:rPr>
              <a:t>while, when, </a:t>
            </a:r>
            <a:r>
              <a:rPr lang="en-US" altLang="zh-CN">
                <a:solidFill>
                  <a:srgbClr val="FF0000"/>
                </a:solidFill>
                <a:ea typeface="华文仿宋" panose="02010600040101010101" pitchFamily="-84" charset="-122"/>
              </a:rPr>
              <a:t>as</a:t>
            </a:r>
            <a:endParaRPr lang="en-US" altLang="zh-CN">
              <a:solidFill>
                <a:srgbClr val="FF0000"/>
              </a:solidFill>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8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89" name="标题 1"/>
          <p:cNvSpPr/>
          <p:nvPr>
            <p:ph type="title" idx="4294967295"/>
          </p:nvPr>
        </p:nvSpPr>
        <p:spPr>
          <a:xfrm>
            <a:off x="591185" y="0"/>
            <a:ext cx="8153400" cy="990600"/>
          </a:xfrm>
        </p:spPr>
        <p:txBody>
          <a:bodyPr wrap="square" lIns="91440" tIns="45720" rIns="91440" bIns="45720" anchor="ctr" anchorCtr="0"/>
          <a:p>
            <a:r>
              <a:rPr lang="zh-CN" altLang="en-US">
                <a:ea typeface="华文仿宋" panose="02010600040101010101" pitchFamily="-84" charset="-122"/>
              </a:rPr>
              <a:t>时间状语从句连词</a:t>
            </a:r>
            <a:r>
              <a:rPr lang="en-US" altLang="zh-CN">
                <a:ea typeface="华文仿宋" panose="02010600040101010101" pitchFamily="-84" charset="-122"/>
              </a:rPr>
              <a:t>before</a:t>
            </a:r>
            <a:endParaRPr lang="zh-CN" altLang="en-US">
              <a:ea typeface="华文仿宋" panose="02010600040101010101" pitchFamily="-84" charset="-122"/>
            </a:endParaRPr>
          </a:p>
        </p:txBody>
      </p:sp>
      <p:sp>
        <p:nvSpPr>
          <p:cNvPr id="2" name="内容占位符 1"/>
          <p:cNvSpPr>
            <a:spLocks noGrp="1"/>
          </p:cNvSpPr>
          <p:nvPr>
            <p:custDataLst>
              <p:tags r:id="rId1"/>
            </p:custDataLst>
          </p:nvPr>
        </p:nvSpPr>
        <p:spPr>
          <a:xfrm>
            <a:off x="642620" y="1294765"/>
            <a:ext cx="10257790" cy="723265"/>
          </a:xfrm>
          <a:prstGeom prst="rect">
            <a:avLst/>
          </a:prstGeom>
        </p:spPr>
        <p:txBody>
          <a:bodyPr vert="horz" lIns="91440" tIns="45720" rIns="91440" bIns="45720" rtlCol="0">
            <a:noAutofit/>
          </a:bodyPr>
          <a:lstStyle>
            <a:lvl1pPr marL="228600" indent="-228600" algn="l" defTabSz="913765" rtl="0" eaLnBrk="1" latinLnBrk="0" hangingPunct="1">
              <a:lnSpc>
                <a:spcPct val="130000"/>
              </a:lnSpc>
              <a:spcBef>
                <a:spcPts val="1000"/>
              </a:spcBef>
              <a:buFont typeface="Arial" panose="020B0604020202020204" pitchFamily="34" charset="0"/>
              <a:buChar char="•"/>
              <a:defRPr sz="2000" kern="1200">
                <a:solidFill>
                  <a:srgbClr val="000000"/>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3765" rtl="0" eaLnBrk="1" latinLnBrk="0" hangingPunct="1">
              <a:lnSpc>
                <a:spcPct val="130000"/>
              </a:lnSpc>
              <a:spcBef>
                <a:spcPts val="500"/>
              </a:spcBef>
              <a:buFont typeface="Arial" panose="020B0604020202020204" pitchFamily="34" charset="0"/>
              <a:buChar char="•"/>
              <a:defRPr sz="1800" kern="1200">
                <a:solidFill>
                  <a:srgbClr val="000000"/>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3765" rtl="0" eaLnBrk="1" latinLnBrk="0" hangingPunct="1">
              <a:lnSpc>
                <a:spcPct val="130000"/>
              </a:lnSpc>
              <a:spcBef>
                <a:spcPts val="500"/>
              </a:spcBef>
              <a:buFont typeface="Arial" panose="020B0604020202020204" pitchFamily="34" charset="0"/>
              <a:buChar char="•"/>
              <a:defRPr sz="1600" kern="1200">
                <a:solidFill>
                  <a:srgbClr val="000000"/>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3765" rtl="0" eaLnBrk="1" latinLnBrk="0" hangingPunct="1">
              <a:lnSpc>
                <a:spcPct val="130000"/>
              </a:lnSpc>
              <a:spcBef>
                <a:spcPts val="500"/>
              </a:spcBef>
              <a:buFont typeface="Arial" panose="020B0604020202020204" pitchFamily="34" charset="0"/>
              <a:buChar char="•"/>
              <a:defRPr sz="1400" kern="1200">
                <a:solidFill>
                  <a:srgbClr val="000000"/>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3765" rtl="0" eaLnBrk="1" latinLnBrk="0" hangingPunct="1">
              <a:lnSpc>
                <a:spcPct val="130000"/>
              </a:lnSpc>
              <a:spcBef>
                <a:spcPts val="500"/>
              </a:spcBef>
              <a:buFont typeface="Arial" panose="020B0604020202020204" pitchFamily="34" charset="0"/>
              <a:buChar char="•"/>
              <a:defRPr sz="1400" kern="1200">
                <a:solidFill>
                  <a:srgbClr val="000000"/>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rgbClr val="000000"/>
                </a:solidFill>
                <a:latin typeface="Arial" panose="020B0604020202020204" pitchFamily="34" charset="0"/>
                <a:ea typeface="微软雅黑" panose="020B0503020204020204" pitchFamily="34" charset="-122"/>
                <a:cs typeface="Arial" panose="020B0604020202020204" pitchFamily="34" charset="0"/>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rgbClr val="000000"/>
                </a:solidFill>
                <a:latin typeface="Arial" panose="020B0604020202020204" pitchFamily="34" charset="0"/>
                <a:ea typeface="微软雅黑" panose="020B0503020204020204" pitchFamily="34" charset="-122"/>
                <a:cs typeface="Arial" panose="020B0604020202020204" pitchFamily="34" charset="0"/>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rgbClr val="000000"/>
                </a:solidFill>
                <a:latin typeface="Arial" panose="020B0604020202020204" pitchFamily="34" charset="0"/>
                <a:ea typeface="微软雅黑" panose="020B0503020204020204" pitchFamily="34" charset="-122"/>
                <a:cs typeface="Arial" panose="020B0604020202020204" pitchFamily="34" charset="0"/>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rgbClr val="000000"/>
                </a:solidFill>
                <a:latin typeface="Arial" panose="020B0604020202020204" pitchFamily="34" charset="0"/>
                <a:ea typeface="微软雅黑" panose="020B0503020204020204" pitchFamily="34" charset="-122"/>
                <a:cs typeface="Arial" panose="020B0604020202020204" pitchFamily="34" charset="0"/>
              </a:defRPr>
            </a:lvl9pPr>
          </a:lstStyle>
          <a:p>
            <a:pPr marL="0" indent="0">
              <a:lnSpc>
                <a:spcPct val="110000"/>
              </a:lnSpc>
              <a:buNone/>
            </a:pPr>
            <a:r>
              <a:rPr lang="en-US" altLang="zh-CN" sz="2800" b="1" smtClean="0"/>
              <a:t>before</a:t>
            </a:r>
            <a:r>
              <a:rPr lang="zh-CN" altLang="en-US" sz="2800" b="1" smtClean="0"/>
              <a:t>意为“在</a:t>
            </a:r>
            <a:r>
              <a:rPr lang="en-US" altLang="zh-CN" sz="2800" b="1" smtClean="0"/>
              <a:t>…</a:t>
            </a:r>
            <a:r>
              <a:rPr lang="zh-CN" altLang="en-US" sz="2800" b="1" smtClean="0"/>
              <a:t>之前”，一般表示主句的动作发生在从句之前。</a:t>
            </a:r>
            <a:endParaRPr lang="zh-CN" altLang="en-US" sz="2800" b="1"/>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t="43827" b="45672"/>
          <a:stretch>
            <a:fillRect/>
          </a:stretch>
        </p:blipFill>
        <p:spPr>
          <a:xfrm>
            <a:off x="324274" y="1990701"/>
            <a:ext cx="10893778" cy="310514"/>
          </a:xfrm>
          <a:prstGeom prst="rect">
            <a:avLst/>
          </a:prstGeom>
        </p:spPr>
      </p:pic>
      <p:sp>
        <p:nvSpPr>
          <p:cNvPr id="3" name="文本框 2"/>
          <p:cNvSpPr txBox="1"/>
          <p:nvPr/>
        </p:nvSpPr>
        <p:spPr>
          <a:xfrm>
            <a:off x="670560" y="3302000"/>
            <a:ext cx="10850880" cy="2501900"/>
          </a:xfrm>
          <a:prstGeom prst="rect">
            <a:avLst/>
          </a:prstGeom>
          <a:noFill/>
        </p:spPr>
        <p:txBody>
          <a:bodyPr wrap="square" rtlCol="0" anchor="t">
            <a:spAutoFit/>
          </a:bodyPr>
          <a:p>
            <a:pPr marL="285750" indent="-285750">
              <a:lnSpc>
                <a:spcPct val="140000"/>
              </a:lnSpc>
              <a:buFont typeface="Arial" panose="020B0604020202020204" pitchFamily="34" charset="0"/>
              <a:buChar char="•"/>
            </a:pPr>
            <a:r>
              <a:rPr lang="zh-CN" altLang="en-US" sz="2800" b="1">
                <a:latin typeface="Times New Roman" panose="02020603050405020304" pitchFamily="18" charset="0"/>
                <a:ea typeface="宋体" panose="02010600030101010101" pitchFamily="2" charset="-122"/>
                <a:sym typeface="微软雅黑" panose="020B0503020204020204" pitchFamily="34" charset="-122"/>
              </a:rPr>
              <a:t>离开房间前关上门。</a:t>
            </a:r>
            <a:endParaRPr lang="zh-CN" altLang="en-US" sz="2800" b="1">
              <a:latin typeface="Times New Roman" panose="02020603050405020304" pitchFamily="18" charset="0"/>
              <a:ea typeface="宋体" panose="02010600030101010101" pitchFamily="2" charset="-122"/>
              <a:sym typeface="微软雅黑" panose="020B0503020204020204" pitchFamily="34" charset="-122"/>
            </a:endParaRPr>
          </a:p>
          <a:p>
            <a:pPr marL="285750" indent="-285750">
              <a:lnSpc>
                <a:spcPct val="140000"/>
              </a:lnSpc>
              <a:buFont typeface="Arial" panose="020B0604020202020204" pitchFamily="34" charset="0"/>
              <a:buChar char="•"/>
            </a:pPr>
            <a:r>
              <a:rPr lang="zh-CN" altLang="en-US" sz="2800" b="1">
                <a:latin typeface="Times New Roman" panose="02020603050405020304" pitchFamily="18" charset="0"/>
                <a:ea typeface="宋体" panose="02010600030101010101" pitchFamily="2" charset="-122"/>
              </a:rPr>
              <a:t>Close the door </a:t>
            </a:r>
            <a:r>
              <a:rPr lang="en-US" altLang="zh-CN" sz="2800" b="1">
                <a:latin typeface="Times New Roman" panose="02020603050405020304" pitchFamily="18" charset="0"/>
                <a:ea typeface="宋体" panose="02010600030101010101" pitchFamily="2" charset="-122"/>
              </a:rPr>
              <a:t>_______</a:t>
            </a:r>
            <a:r>
              <a:rPr lang="zh-CN" altLang="en-US" sz="2800" b="1">
                <a:latin typeface="Times New Roman" panose="02020603050405020304" pitchFamily="18" charset="0"/>
                <a:ea typeface="宋体" panose="02010600030101010101" pitchFamily="2" charset="-122"/>
              </a:rPr>
              <a:t> you leave the room.</a:t>
            </a:r>
            <a:endParaRPr lang="zh-CN" altLang="en-US" sz="2800" b="1">
              <a:latin typeface="Times New Roman" panose="02020603050405020304" pitchFamily="18" charset="0"/>
              <a:ea typeface="宋体" panose="02010600030101010101" pitchFamily="2" charset="-122"/>
            </a:endParaRPr>
          </a:p>
          <a:p>
            <a:pPr marL="285750" indent="-285750">
              <a:lnSpc>
                <a:spcPct val="140000"/>
              </a:lnSpc>
              <a:buFont typeface="Arial" panose="020B0604020202020204" pitchFamily="34" charset="0"/>
              <a:buChar char="•"/>
            </a:pPr>
            <a:r>
              <a:rPr lang="zh-CN" altLang="en-US" sz="2800" b="1">
                <a:latin typeface="Times New Roman" panose="02020603050405020304" pitchFamily="18" charset="0"/>
                <a:ea typeface="宋体" panose="02010600030101010101" pitchFamily="2" charset="-122"/>
                <a:sym typeface="微软雅黑" panose="020B0503020204020204" pitchFamily="34" charset="-122"/>
              </a:rPr>
              <a:t>她来这里之前在北京工作。</a:t>
            </a:r>
            <a:endParaRPr lang="zh-CN" altLang="en-US" sz="2800" b="1">
              <a:latin typeface="Times New Roman" panose="02020603050405020304" pitchFamily="18" charset="0"/>
              <a:ea typeface="宋体" panose="02010600030101010101" pitchFamily="2" charset="-122"/>
              <a:sym typeface="微软雅黑" panose="020B0503020204020204" pitchFamily="34" charset="-122"/>
            </a:endParaRPr>
          </a:p>
          <a:p>
            <a:pPr marL="285750" indent="-285750">
              <a:lnSpc>
                <a:spcPct val="140000"/>
              </a:lnSpc>
              <a:buFont typeface="Arial" panose="020B0604020202020204" pitchFamily="34" charset="0"/>
              <a:buChar char="•"/>
            </a:pPr>
            <a:r>
              <a:rPr lang="zh-CN" altLang="en-US" sz="2800" b="1">
                <a:latin typeface="Times New Roman" panose="02020603050405020304" pitchFamily="18" charset="0"/>
                <a:ea typeface="宋体" panose="02010600030101010101" pitchFamily="2" charset="-122"/>
              </a:rPr>
              <a:t>She worked in Beijing </a:t>
            </a:r>
            <a:r>
              <a:rPr lang="en-US" altLang="zh-CN" sz="2800" b="1" smtClean="0">
                <a:latin typeface="Times New Roman" panose="02020603050405020304" pitchFamily="18" charset="0"/>
                <a:ea typeface="宋体" panose="02010600030101010101" pitchFamily="2" charset="-122"/>
              </a:rPr>
              <a:t>________ </a:t>
            </a:r>
            <a:r>
              <a:rPr lang="zh-CN" altLang="en-US" sz="2800" b="1">
                <a:latin typeface="Times New Roman" panose="02020603050405020304" pitchFamily="18" charset="0"/>
                <a:ea typeface="宋体" panose="02010600030101010101" pitchFamily="2" charset="-122"/>
              </a:rPr>
              <a:t>she came here.　</a:t>
            </a:r>
            <a:endParaRPr lang="zh-CN" altLang="en-US" sz="2800" b="1">
              <a:latin typeface="Times New Roman" panose="02020603050405020304" pitchFamily="18" charset="0"/>
              <a:ea typeface="宋体" panose="02010600030101010101" pitchFamily="2" charset="-122"/>
            </a:endParaRPr>
          </a:p>
        </p:txBody>
      </p:sp>
      <p:sp>
        <p:nvSpPr>
          <p:cNvPr id="8" name="文本框 7"/>
          <p:cNvSpPr txBox="1"/>
          <p:nvPr/>
        </p:nvSpPr>
        <p:spPr>
          <a:xfrm>
            <a:off x="3058372" y="3968175"/>
            <a:ext cx="1693545" cy="584775"/>
          </a:xfrm>
          <a:prstGeom prst="rect">
            <a:avLst/>
          </a:prstGeom>
          <a:noFill/>
        </p:spPr>
        <p:txBody>
          <a:bodyPr wrap="square" rtlCol="0">
            <a:spAutoFit/>
          </a:bodyPr>
          <a:p>
            <a:pPr algn="ctr"/>
            <a:r>
              <a:rPr lang="en-US" altLang="zh-CN" sz="3200" b="1" smtClean="0">
                <a:solidFill>
                  <a:srgbClr val="FF0000"/>
                </a:solidFill>
              </a:rPr>
              <a:t>before</a:t>
            </a:r>
            <a:endParaRPr lang="en-US" altLang="zh-CN" sz="3200" b="1">
              <a:solidFill>
                <a:srgbClr val="FF0000"/>
              </a:solidFill>
            </a:endParaRPr>
          </a:p>
        </p:txBody>
      </p:sp>
      <p:sp>
        <p:nvSpPr>
          <p:cNvPr id="9" name="文本框 8"/>
          <p:cNvSpPr txBox="1"/>
          <p:nvPr/>
        </p:nvSpPr>
        <p:spPr>
          <a:xfrm>
            <a:off x="4402295" y="5098787"/>
            <a:ext cx="1693545" cy="584775"/>
          </a:xfrm>
          <a:prstGeom prst="rect">
            <a:avLst/>
          </a:prstGeom>
          <a:noFill/>
        </p:spPr>
        <p:txBody>
          <a:bodyPr wrap="square" rtlCol="0">
            <a:spAutoFit/>
          </a:bodyPr>
          <a:p>
            <a:pPr algn="ctr"/>
            <a:r>
              <a:rPr lang="en-US" altLang="zh-CN" sz="3200" b="1" smtClean="0">
                <a:solidFill>
                  <a:srgbClr val="FF0000"/>
                </a:solidFill>
              </a:rPr>
              <a:t>before</a:t>
            </a:r>
            <a:endParaRPr lang="en-US" altLang="zh-CN" sz="32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89" name="标题 1"/>
          <p:cNvSpPr/>
          <p:nvPr>
            <p:ph type="title" idx="4294967295"/>
          </p:nvPr>
        </p:nvSpPr>
        <p:spPr>
          <a:xfrm>
            <a:off x="591185" y="0"/>
            <a:ext cx="8153400" cy="990600"/>
          </a:xfrm>
        </p:spPr>
        <p:txBody>
          <a:bodyPr wrap="square" lIns="91440" tIns="45720" rIns="91440" bIns="45720" anchor="ctr" anchorCtr="0"/>
          <a:p>
            <a:r>
              <a:rPr lang="zh-CN" altLang="en-US">
                <a:ea typeface="华文仿宋" panose="02010600040101010101" pitchFamily="-84" charset="-122"/>
              </a:rPr>
              <a:t>时间状语从句连词</a:t>
            </a:r>
            <a:r>
              <a:rPr lang="en-US" altLang="zh-CN">
                <a:ea typeface="华文仿宋" panose="02010600040101010101" pitchFamily="-84" charset="-122"/>
              </a:rPr>
              <a:t>before</a:t>
            </a:r>
            <a:endParaRPr lang="zh-CN" altLang="en-US">
              <a:ea typeface="华文仿宋" panose="02010600040101010101" pitchFamily="-84" charset="-122"/>
            </a:endParaRPr>
          </a:p>
        </p:txBody>
      </p:sp>
      <p:sp>
        <p:nvSpPr>
          <p:cNvPr id="2090" name="内容占位符 2"/>
          <p:cNvSpPr/>
          <p:nvPr>
            <p:ph sz="quarter" idx="1"/>
          </p:nvPr>
        </p:nvSpPr>
        <p:spPr>
          <a:xfrm>
            <a:off x="926465" y="2139315"/>
            <a:ext cx="9476105"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0" lvl="0" indent="0">
              <a:lnSpc>
                <a:spcPct val="90000"/>
              </a:lnSpc>
              <a:buClr>
                <a:schemeClr val="accent2"/>
              </a:buClr>
              <a:buNone/>
            </a:pPr>
            <a:r>
              <a:rPr lang="zh-CN" sz="2800">
                <a:solidFill>
                  <a:srgbClr val="FF0000"/>
                </a:solidFill>
                <a:ea typeface="华文仿宋" panose="02010600040101010101" pitchFamily="-84" charset="-122"/>
              </a:rPr>
              <a:t>常用于</a:t>
            </a:r>
            <a:r>
              <a:rPr lang="en-US" altLang="zh-CN" sz="2800">
                <a:solidFill>
                  <a:srgbClr val="FF0000"/>
                </a:solidFill>
                <a:ea typeface="华文仿宋" panose="02010600040101010101" pitchFamily="-84" charset="-122"/>
              </a:rPr>
              <a:t>“It will/would (not) be +</a:t>
            </a:r>
            <a:r>
              <a:rPr lang="zh-CN" altLang="en-US" sz="2800">
                <a:solidFill>
                  <a:srgbClr val="FF0000"/>
                </a:solidFill>
                <a:ea typeface="华文仿宋" panose="02010600040101010101" pitchFamily="-84" charset="-122"/>
              </a:rPr>
              <a:t>一段时间</a:t>
            </a:r>
            <a:r>
              <a:rPr lang="en-US" altLang="zh-CN" sz="2800">
                <a:solidFill>
                  <a:srgbClr val="FF0000"/>
                </a:solidFill>
                <a:ea typeface="华文仿宋" panose="02010600040101010101" pitchFamily="-84" charset="-122"/>
              </a:rPr>
              <a:t>+before”</a:t>
            </a:r>
            <a:r>
              <a:rPr lang="zh-CN" altLang="en-US" sz="2800">
                <a:solidFill>
                  <a:srgbClr val="FF0000"/>
                </a:solidFill>
                <a:ea typeface="华文仿宋" panose="02010600040101010101" pitchFamily="-84" charset="-122"/>
              </a:rPr>
              <a:t>句型中：</a:t>
            </a:r>
            <a:endParaRPr lang="zh-CN" altLang="en-US" sz="2800">
              <a:solidFill>
                <a:srgbClr val="FF0000"/>
              </a:solidFill>
              <a:ea typeface="华文仿宋" panose="02010600040101010101" pitchFamily="-84" charset="-122"/>
            </a:endParaRPr>
          </a:p>
          <a:p>
            <a:pPr marL="0" lvl="0" indent="0">
              <a:lnSpc>
                <a:spcPct val="90000"/>
              </a:lnSpc>
              <a:buClr>
                <a:schemeClr val="accent2"/>
              </a:buClr>
              <a:buNone/>
            </a:pPr>
            <a:r>
              <a:rPr lang="zh-CN" altLang="zh-CN" sz="2900">
                <a:ea typeface="华文仿宋" panose="02010600040101010101" pitchFamily="-84" charset="-122"/>
              </a:rPr>
              <a:t>肯定表</a:t>
            </a:r>
            <a:r>
              <a:rPr lang="en-US" altLang="zh-CN" sz="2900">
                <a:ea typeface="华文仿宋" panose="02010600040101010101" pitchFamily="-84" charset="-122"/>
              </a:rPr>
              <a:t>“</a:t>
            </a:r>
            <a:r>
              <a:rPr lang="zh-CN" altLang="en-US" sz="2900">
                <a:ea typeface="华文仿宋" panose="02010600040101010101" pitchFamily="-84" charset="-122"/>
              </a:rPr>
              <a:t>要过</a:t>
            </a:r>
            <a:r>
              <a:rPr lang="en-US" altLang="zh-CN" sz="2900">
                <a:ea typeface="华文仿宋" panose="02010600040101010101" pitchFamily="-84" charset="-122"/>
              </a:rPr>
              <a:t>... </a:t>
            </a:r>
            <a:r>
              <a:rPr lang="zh-CN" altLang="en-US" sz="2900">
                <a:ea typeface="华文仿宋" panose="02010600040101010101" pitchFamily="-84" charset="-122"/>
              </a:rPr>
              <a:t>才</a:t>
            </a:r>
            <a:r>
              <a:rPr lang="en-US" altLang="zh-CN" sz="2900">
                <a:ea typeface="华文仿宋" panose="02010600040101010101" pitchFamily="-84" charset="-122"/>
              </a:rPr>
              <a:t>...”</a:t>
            </a:r>
            <a:endParaRPr lang="en-US" altLang="zh-CN" sz="2900">
              <a:ea typeface="华文仿宋" panose="02010600040101010101" pitchFamily="-84" charset="-122"/>
            </a:endParaRPr>
          </a:p>
          <a:p>
            <a:pPr marL="0" lvl="0" indent="0">
              <a:lnSpc>
                <a:spcPct val="90000"/>
              </a:lnSpc>
              <a:buClr>
                <a:schemeClr val="accent2"/>
              </a:buClr>
              <a:buNone/>
            </a:pPr>
            <a:r>
              <a:rPr lang="zh-CN" altLang="zh-CN" sz="2900">
                <a:ea typeface="华文仿宋" panose="02010600040101010101" pitchFamily="-84" charset="-122"/>
              </a:rPr>
              <a:t>否定表</a:t>
            </a:r>
            <a:r>
              <a:rPr lang="en-US" altLang="zh-CN" sz="2900">
                <a:ea typeface="华文仿宋" panose="02010600040101010101" pitchFamily="-84" charset="-122"/>
              </a:rPr>
              <a:t>“</a:t>
            </a:r>
            <a:r>
              <a:rPr lang="zh-CN" altLang="en-US" sz="2900">
                <a:ea typeface="华文仿宋" panose="02010600040101010101" pitchFamily="-84" charset="-122"/>
              </a:rPr>
              <a:t>过不了</a:t>
            </a:r>
            <a:r>
              <a:rPr lang="en-US" altLang="zh-CN" sz="2900">
                <a:ea typeface="华文仿宋" panose="02010600040101010101" pitchFamily="-84" charset="-122"/>
              </a:rPr>
              <a:t>...</a:t>
            </a:r>
            <a:r>
              <a:rPr lang="zh-CN" altLang="en-US" sz="2900">
                <a:ea typeface="华文仿宋" panose="02010600040101010101" pitchFamily="-84" charset="-122"/>
              </a:rPr>
              <a:t>就</a:t>
            </a:r>
            <a:r>
              <a:rPr lang="en-US" altLang="zh-CN" sz="2900">
                <a:ea typeface="华文仿宋" panose="02010600040101010101" pitchFamily="-84" charset="-122"/>
              </a:rPr>
              <a:t>...”</a:t>
            </a:r>
            <a:r>
              <a:rPr lang="zh-CN" altLang="zh-CN" sz="2900">
                <a:ea typeface="华文仿宋" panose="02010600040101010101" pitchFamily="-84" charset="-122"/>
              </a:rPr>
              <a:t> </a:t>
            </a:r>
            <a:endParaRPr lang="zh-CN" altLang="zh-CN" sz="2900">
              <a:ea typeface="华文仿宋" panose="02010600040101010101" pitchFamily="-84" charset="-122"/>
            </a:endParaRPr>
          </a:p>
          <a:p>
            <a:pPr marL="0" lvl="0" indent="0">
              <a:lnSpc>
                <a:spcPct val="90000"/>
              </a:lnSpc>
              <a:buClr>
                <a:schemeClr val="accent2"/>
              </a:buClr>
              <a:buNone/>
            </a:pPr>
            <a:endParaRPr lang="zh-CN" altLang="zh-CN" sz="2900">
              <a:ea typeface="华文仿宋" panose="02010600040101010101" pitchFamily="-84" charset="-122"/>
            </a:endParaRPr>
          </a:p>
          <a:p>
            <a:pPr lvl="0">
              <a:lnSpc>
                <a:spcPct val="90000"/>
              </a:lnSpc>
              <a:buClr>
                <a:schemeClr val="accent2"/>
              </a:buClr>
            </a:pPr>
            <a:r>
              <a:rPr lang="en-US" altLang="zh-CN" sz="2900">
                <a:ea typeface="华文仿宋" panose="02010600040101010101" pitchFamily="-84" charset="-122"/>
              </a:rPr>
              <a:t>It will be two hours before the meeting ends.</a:t>
            </a:r>
            <a:endParaRPr lang="en-US" altLang="zh-CN" sz="2900">
              <a:ea typeface="华文仿宋" panose="02010600040101010101" pitchFamily="-84" charset="-122"/>
            </a:endParaRPr>
          </a:p>
          <a:p>
            <a:pPr lvl="0">
              <a:lnSpc>
                <a:spcPct val="90000"/>
              </a:lnSpc>
              <a:buClr>
                <a:schemeClr val="accent2"/>
              </a:buClr>
            </a:pPr>
            <a:r>
              <a:rPr lang="zh-CN" altLang="en-US" sz="2900">
                <a:ea typeface="华文仿宋" panose="02010600040101010101" pitchFamily="-84" charset="-122"/>
              </a:rPr>
              <a:t>这场会议要过两个小时才会结束。</a:t>
            </a:r>
            <a:endParaRPr lang="zh-CN" altLang="en-US" sz="2900">
              <a:ea typeface="华文仿宋" panose="02010600040101010101" pitchFamily="-84" charset="-122"/>
            </a:endParaRPr>
          </a:p>
        </p:txBody>
      </p:sp>
      <p:sp>
        <p:nvSpPr>
          <p:cNvPr id="2" name="内容占位符 1"/>
          <p:cNvSpPr>
            <a:spLocks noGrp="1"/>
          </p:cNvSpPr>
          <p:nvPr>
            <p:custDataLst>
              <p:tags r:id="rId1"/>
            </p:custDataLst>
          </p:nvPr>
        </p:nvSpPr>
        <p:spPr>
          <a:xfrm>
            <a:off x="694055" y="873125"/>
            <a:ext cx="10257790" cy="723265"/>
          </a:xfrm>
          <a:prstGeom prst="rect">
            <a:avLst/>
          </a:prstGeom>
        </p:spPr>
        <p:txBody>
          <a:bodyPr vert="horz" lIns="91440" tIns="45720" rIns="91440" bIns="45720" rtlCol="0">
            <a:noAutofit/>
          </a:bodyPr>
          <a:lstStyle>
            <a:lvl1pPr marL="228600" indent="-228600" algn="l" defTabSz="913765" rtl="0" eaLnBrk="1" latinLnBrk="0" hangingPunct="1">
              <a:lnSpc>
                <a:spcPct val="130000"/>
              </a:lnSpc>
              <a:spcBef>
                <a:spcPts val="1000"/>
              </a:spcBef>
              <a:buFont typeface="Arial" panose="020B0604020202020204" pitchFamily="34" charset="0"/>
              <a:buChar char="•"/>
              <a:defRPr sz="2000" kern="1200">
                <a:solidFill>
                  <a:srgbClr val="000000"/>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3765" rtl="0" eaLnBrk="1" latinLnBrk="0" hangingPunct="1">
              <a:lnSpc>
                <a:spcPct val="130000"/>
              </a:lnSpc>
              <a:spcBef>
                <a:spcPts val="500"/>
              </a:spcBef>
              <a:buFont typeface="Arial" panose="020B0604020202020204" pitchFamily="34" charset="0"/>
              <a:buChar char="•"/>
              <a:defRPr sz="1800" kern="1200">
                <a:solidFill>
                  <a:srgbClr val="000000"/>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3765" rtl="0" eaLnBrk="1" latinLnBrk="0" hangingPunct="1">
              <a:lnSpc>
                <a:spcPct val="130000"/>
              </a:lnSpc>
              <a:spcBef>
                <a:spcPts val="500"/>
              </a:spcBef>
              <a:buFont typeface="Arial" panose="020B0604020202020204" pitchFamily="34" charset="0"/>
              <a:buChar char="•"/>
              <a:defRPr sz="1600" kern="1200">
                <a:solidFill>
                  <a:srgbClr val="000000"/>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3765" rtl="0" eaLnBrk="1" latinLnBrk="0" hangingPunct="1">
              <a:lnSpc>
                <a:spcPct val="130000"/>
              </a:lnSpc>
              <a:spcBef>
                <a:spcPts val="500"/>
              </a:spcBef>
              <a:buFont typeface="Arial" panose="020B0604020202020204" pitchFamily="34" charset="0"/>
              <a:buChar char="•"/>
              <a:defRPr sz="1400" kern="1200">
                <a:solidFill>
                  <a:srgbClr val="000000"/>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3765" rtl="0" eaLnBrk="1" latinLnBrk="0" hangingPunct="1">
              <a:lnSpc>
                <a:spcPct val="130000"/>
              </a:lnSpc>
              <a:spcBef>
                <a:spcPts val="500"/>
              </a:spcBef>
              <a:buFont typeface="Arial" panose="020B0604020202020204" pitchFamily="34" charset="0"/>
              <a:buChar char="•"/>
              <a:defRPr sz="1400" kern="1200">
                <a:solidFill>
                  <a:srgbClr val="000000"/>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rgbClr val="000000"/>
                </a:solidFill>
                <a:latin typeface="Arial" panose="020B0604020202020204" pitchFamily="34" charset="0"/>
                <a:ea typeface="微软雅黑" panose="020B0503020204020204" pitchFamily="34" charset="-122"/>
                <a:cs typeface="Arial" panose="020B0604020202020204" pitchFamily="34" charset="0"/>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rgbClr val="000000"/>
                </a:solidFill>
                <a:latin typeface="Arial" panose="020B0604020202020204" pitchFamily="34" charset="0"/>
                <a:ea typeface="微软雅黑" panose="020B0503020204020204" pitchFamily="34" charset="-122"/>
                <a:cs typeface="Arial" panose="020B0604020202020204" pitchFamily="34" charset="0"/>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rgbClr val="000000"/>
                </a:solidFill>
                <a:latin typeface="Arial" panose="020B0604020202020204" pitchFamily="34" charset="0"/>
                <a:ea typeface="微软雅黑" panose="020B0503020204020204" pitchFamily="34" charset="-122"/>
                <a:cs typeface="Arial" panose="020B0604020202020204" pitchFamily="34" charset="0"/>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rgbClr val="000000"/>
                </a:solidFill>
                <a:latin typeface="Arial" panose="020B0604020202020204" pitchFamily="34" charset="0"/>
                <a:ea typeface="微软雅黑" panose="020B0503020204020204" pitchFamily="34" charset="-122"/>
                <a:cs typeface="Arial" panose="020B0604020202020204" pitchFamily="34" charset="0"/>
              </a:defRPr>
            </a:lvl9pPr>
          </a:lstStyle>
          <a:p>
            <a:pPr marL="0" indent="0">
              <a:lnSpc>
                <a:spcPct val="110000"/>
              </a:lnSpc>
              <a:buNone/>
            </a:pPr>
            <a:r>
              <a:rPr lang="en-US" altLang="zh-CN" sz="2800" b="1" smtClean="0"/>
              <a:t>before</a:t>
            </a:r>
            <a:r>
              <a:rPr lang="zh-CN" altLang="en-US" sz="2800" b="1" smtClean="0"/>
              <a:t>意为“在</a:t>
            </a:r>
            <a:r>
              <a:rPr lang="en-US" altLang="zh-CN" sz="2800" b="1" smtClean="0"/>
              <a:t>…</a:t>
            </a:r>
            <a:r>
              <a:rPr lang="zh-CN" altLang="en-US" sz="2800" b="1" smtClean="0"/>
              <a:t>之前”，一般表示主句的动作发生在从句之前。</a:t>
            </a:r>
            <a:endParaRPr lang="zh-CN" altLang="en-US" sz="2800" b="1"/>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t="43827" b="45672"/>
          <a:stretch>
            <a:fillRect/>
          </a:stretch>
        </p:blipFill>
        <p:spPr>
          <a:xfrm>
            <a:off x="375709" y="1569061"/>
            <a:ext cx="10893778" cy="31051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childTnLst>
                                    <p:set>
                                      <p:cBhvr additive="base">
                                        <p:cTn id="6" dur="1" fill="hold">
                                          <p:stCondLst>
                                            <p:cond delay="0"/>
                                          </p:stCondLst>
                                        </p:cTn>
                                        <p:tgtEl>
                                          <p:spTgt spid="2090">
                                            <p:txEl>
                                              <p:charRg st="105" end="152"/>
                                            </p:txEl>
                                          </p:spTgt>
                                        </p:tgtEl>
                                        <p:attrNameLst>
                                          <p:attrName>style.visibility</p:attrName>
                                        </p:attrNameLst>
                                      </p:cBhvr>
                                      <p:to>
                                        <p:strVal val="visible"/>
                                      </p:to>
                                    </p:set>
                                    <p:animEffect transition="in" filter="dissolve">
                                      <p:cBhvr additive="base">
                                        <p:cTn id="7" dur="500"/>
                                        <p:tgtEl>
                                          <p:spTgt spid="2090">
                                            <p:txEl>
                                              <p:charRg st="105" end="15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childTnLst>
                                    <p:set>
                                      <p:cBhvr additive="base">
                                        <p:cTn id="11" dur="1" fill="hold">
                                          <p:stCondLst>
                                            <p:cond delay="0"/>
                                          </p:stCondLst>
                                        </p:cTn>
                                        <p:tgtEl>
                                          <p:spTgt spid="2090">
                                            <p:txEl>
                                              <p:charRg st="166" end="215"/>
                                            </p:txEl>
                                          </p:spTgt>
                                        </p:tgtEl>
                                        <p:attrNameLst>
                                          <p:attrName>style.visibility</p:attrName>
                                        </p:attrNameLst>
                                      </p:cBhvr>
                                      <p:to>
                                        <p:strVal val="visible"/>
                                      </p:to>
                                    </p:set>
                                    <p:animEffect transition="in" filter="dissolve">
                                      <p:cBhvr additive="base">
                                        <p:cTn id="12" dur="500"/>
                                        <p:tgtEl>
                                          <p:spTgt spid="2090">
                                            <p:txEl>
                                              <p:charRg st="166" end="21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90">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090">
                                            <p:txEl>
                                              <p:pRg st="1" end="1"/>
                                            </p:txEl>
                                          </p:spTgt>
                                        </p:tgtEl>
                                        <p:attrNameLst>
                                          <p:attrName>style.visibility</p:attrName>
                                        </p:attrNameLst>
                                      </p:cBhvr>
                                      <p:to>
                                        <p:strVal val="visible"/>
                                      </p:to>
                                    </p:set>
                                    <p:animEffect transition="in" filter="wipe(down)">
                                      <p:cBhvr>
                                        <p:cTn id="21" dur="500"/>
                                        <p:tgtEl>
                                          <p:spTgt spid="2090">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090">
                                            <p:txEl>
                                              <p:pRg st="2" end="2"/>
                                            </p:txEl>
                                          </p:spTgt>
                                        </p:tgtEl>
                                        <p:attrNameLst>
                                          <p:attrName>style.visibility</p:attrName>
                                        </p:attrNameLst>
                                      </p:cBhvr>
                                      <p:to>
                                        <p:strVal val="visible"/>
                                      </p:to>
                                    </p:set>
                                    <p:animEffect transition="in" filter="wipe(down)">
                                      <p:cBhvr>
                                        <p:cTn id="26" dur="500"/>
                                        <p:tgtEl>
                                          <p:spTgt spid="2090">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090">
                                            <p:txEl>
                                              <p:pRg st="4" end="4"/>
                                            </p:txEl>
                                          </p:spTgt>
                                        </p:tgtEl>
                                        <p:attrNameLst>
                                          <p:attrName>style.visibility</p:attrName>
                                        </p:attrNameLst>
                                      </p:cBhvr>
                                      <p:to>
                                        <p:strVal val="visible"/>
                                      </p:to>
                                    </p:set>
                                    <p:animEffect transition="in" filter="wipe(down)">
                                      <p:cBhvr>
                                        <p:cTn id="31" dur="500"/>
                                        <p:tgtEl>
                                          <p:spTgt spid="2090">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2090">
                                            <p:txEl>
                                              <p:pRg st="5" end="5"/>
                                            </p:txEl>
                                          </p:spTgt>
                                        </p:tgtEl>
                                        <p:attrNameLst>
                                          <p:attrName>style.visibility</p:attrName>
                                        </p:attrNameLst>
                                      </p:cBhvr>
                                      <p:to>
                                        <p:strVal val="visible"/>
                                      </p:to>
                                    </p:set>
                                    <p:animEffect transition="in" filter="wipe(down)">
                                      <p:cBhvr>
                                        <p:cTn id="36" dur="500"/>
                                        <p:tgtEl>
                                          <p:spTgt spid="209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1675735" y="3132138"/>
            <a:ext cx="5464840" cy="1058408"/>
          </a:xfrm>
        </p:spPr>
        <p:txBody>
          <a:bodyPr/>
          <a:p>
            <a:r>
              <a:rPr lang="zh-CN" altLang="en-US"/>
              <a:t>状语的定语和作用</a:t>
            </a:r>
            <a:endParaRPr lang="zh-CN" altLang="en-US"/>
          </a:p>
        </p:txBody>
      </p:sp>
      <p:sp>
        <p:nvSpPr>
          <p:cNvPr id="6" name="文本占位符 5"/>
          <p:cNvSpPr>
            <a:spLocks noGrp="1"/>
          </p:cNvSpPr>
          <p:nvPr>
            <p:ph type="body" sz="quarter" idx="13"/>
          </p:nvPr>
        </p:nvSpPr>
        <p:spPr/>
        <p:txBody>
          <a:bodyPr/>
          <a:p>
            <a:r>
              <a:rPr lang="en-US" altLang="zh-CN"/>
              <a:t>PART ONE</a:t>
            </a:r>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89" name="标题 1"/>
          <p:cNvSpPr/>
          <p:nvPr>
            <p:ph type="title" idx="4294967295"/>
          </p:nvPr>
        </p:nvSpPr>
        <p:spPr>
          <a:xfrm>
            <a:off x="2136775" y="228600"/>
            <a:ext cx="8153400" cy="990600"/>
          </a:xfrm>
        </p:spPr>
        <p:txBody>
          <a:bodyPr wrap="square" lIns="91440" tIns="45720" rIns="91440" bIns="45720" anchor="ctr" anchorCtr="0"/>
          <a:p>
            <a:r>
              <a:rPr lang="zh-CN" altLang="en-US">
                <a:ea typeface="华文仿宋" panose="02010600040101010101" pitchFamily="-84" charset="-122"/>
              </a:rPr>
              <a:t>时间状语从句连词</a:t>
            </a:r>
            <a:r>
              <a:rPr lang="en-US" altLang="zh-CN">
                <a:ea typeface="华文仿宋" panose="02010600040101010101" pitchFamily="-84" charset="-122"/>
              </a:rPr>
              <a:t>before</a:t>
            </a:r>
            <a:endParaRPr lang="zh-CN" altLang="en-US">
              <a:ea typeface="华文仿宋" panose="02010600040101010101" pitchFamily="-84" charset="-122"/>
            </a:endParaRPr>
          </a:p>
        </p:txBody>
      </p:sp>
      <p:sp>
        <p:nvSpPr>
          <p:cNvPr id="2090" name="内容占位符 2"/>
          <p:cNvSpPr/>
          <p:nvPr>
            <p:ph sz="quarter" idx="1"/>
          </p:nvPr>
        </p:nvSpPr>
        <p:spPr>
          <a:xfrm>
            <a:off x="2019300" y="1219200"/>
            <a:ext cx="815340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0" lvl="0" indent="0">
              <a:lnSpc>
                <a:spcPct val="90000"/>
              </a:lnSpc>
              <a:buClr>
                <a:schemeClr val="accent2"/>
              </a:buClr>
              <a:buNone/>
            </a:pPr>
            <a:r>
              <a:rPr lang="en-US" altLang="zh-CN" sz="2900">
                <a:ea typeface="华文仿宋" panose="02010600040101010101" pitchFamily="-84" charset="-122"/>
              </a:rPr>
              <a:t>Before </a:t>
            </a:r>
            <a:r>
              <a:rPr lang="zh-CN" sz="2900">
                <a:ea typeface="华文仿宋" panose="02010600040101010101" pitchFamily="-84" charset="-122"/>
              </a:rPr>
              <a:t>还可用于：</a:t>
            </a:r>
            <a:endParaRPr lang="zh-CN" sz="2900">
              <a:ea typeface="华文仿宋" panose="02010600040101010101" pitchFamily="-84" charset="-122"/>
            </a:endParaRPr>
          </a:p>
          <a:p>
            <a:pPr marL="0" lvl="0" indent="0">
              <a:lnSpc>
                <a:spcPct val="90000"/>
              </a:lnSpc>
              <a:buClr>
                <a:schemeClr val="accent2"/>
              </a:buClr>
              <a:buNone/>
            </a:pPr>
            <a:r>
              <a:rPr lang="en-US" altLang="zh-CN" sz="2900">
                <a:solidFill>
                  <a:srgbClr val="FF0000"/>
                </a:solidFill>
                <a:ea typeface="华文仿宋" panose="02010600040101010101" pitchFamily="-84" charset="-122"/>
              </a:rPr>
              <a:t>Long before+</a:t>
            </a:r>
            <a:r>
              <a:rPr lang="zh-CN" altLang="zh-CN" sz="2900">
                <a:solidFill>
                  <a:srgbClr val="FF0000"/>
                </a:solidFill>
                <a:ea typeface="华文仿宋" panose="02010600040101010101" pitchFamily="-84" charset="-122"/>
              </a:rPr>
              <a:t>事件</a:t>
            </a:r>
            <a:r>
              <a:rPr lang="en-US" altLang="zh-CN" sz="2900">
                <a:solidFill>
                  <a:srgbClr val="FF0000"/>
                </a:solidFill>
                <a:ea typeface="华文仿宋" panose="02010600040101010101" pitchFamily="-84" charset="-122"/>
              </a:rPr>
              <a:t> </a:t>
            </a:r>
            <a:r>
              <a:rPr lang="en-US" altLang="zh-CN" sz="2900">
                <a:ea typeface="华文仿宋" panose="02010600040101010101" pitchFamily="-84" charset="-122"/>
              </a:rPr>
              <a:t>(</a:t>
            </a:r>
            <a:r>
              <a:rPr lang="zh-CN" altLang="en-US" sz="2900">
                <a:ea typeface="华文仿宋" panose="02010600040101010101" pitchFamily="-84" charset="-122"/>
              </a:rPr>
              <a:t>很早以前；</a:t>
            </a:r>
            <a:r>
              <a:rPr lang="zh-CN" altLang="zh-CN" sz="2900">
                <a:ea typeface="华文仿宋" panose="02010600040101010101" pitchFamily="-84" charset="-122"/>
              </a:rPr>
              <a:t>在</a:t>
            </a:r>
            <a:r>
              <a:rPr lang="en-US" altLang="zh-CN" sz="2900">
                <a:ea typeface="华文仿宋" panose="02010600040101010101" pitchFamily="-84" charset="-122"/>
              </a:rPr>
              <a:t>...以前</a:t>
            </a:r>
            <a:r>
              <a:rPr lang="zh-CN" altLang="zh-CN" sz="2900">
                <a:ea typeface="华文仿宋" panose="02010600040101010101" pitchFamily="-84" charset="-122"/>
              </a:rPr>
              <a:t>很久</a:t>
            </a:r>
            <a:r>
              <a:rPr lang="en-US" altLang="zh-CN" sz="2900">
                <a:ea typeface="华文仿宋" panose="02010600040101010101" pitchFamily="-84" charset="-122"/>
              </a:rPr>
              <a:t>),</a:t>
            </a:r>
            <a:endParaRPr lang="en-US" altLang="zh-CN" sz="2900">
              <a:ea typeface="华文仿宋" panose="02010600040101010101" pitchFamily="-84" charset="-122"/>
            </a:endParaRPr>
          </a:p>
          <a:p>
            <a:pPr marL="0" lvl="0" indent="0">
              <a:lnSpc>
                <a:spcPct val="90000"/>
              </a:lnSpc>
              <a:buClr>
                <a:schemeClr val="accent2"/>
              </a:buClr>
              <a:buNone/>
            </a:pPr>
            <a:r>
              <a:rPr lang="en-US" altLang="zh-CN" sz="2900">
                <a:solidFill>
                  <a:srgbClr val="FF0000"/>
                </a:solidFill>
                <a:ea typeface="华文仿宋" panose="02010600040101010101" pitchFamily="-84" charset="-122"/>
              </a:rPr>
              <a:t>before long=soon</a:t>
            </a:r>
            <a:r>
              <a:rPr lang="en-US" altLang="zh-CN" sz="2900">
                <a:ea typeface="华文仿宋" panose="02010600040101010101" pitchFamily="-84" charset="-122"/>
              </a:rPr>
              <a:t> (不久以后), </a:t>
            </a:r>
            <a:endParaRPr lang="en-US" altLang="zh-CN" sz="2900">
              <a:ea typeface="华文仿宋" panose="02010600040101010101" pitchFamily="-84" charset="-122"/>
            </a:endParaRPr>
          </a:p>
          <a:p>
            <a:pPr marL="0" lvl="0" indent="0">
              <a:lnSpc>
                <a:spcPct val="90000"/>
              </a:lnSpc>
              <a:buClr>
                <a:schemeClr val="accent2"/>
              </a:buClr>
              <a:buNone/>
            </a:pPr>
            <a:r>
              <a:rPr lang="en-US" altLang="zh-CN" sz="2900">
                <a:solidFill>
                  <a:srgbClr val="FF0000"/>
                </a:solidFill>
                <a:ea typeface="华文仿宋" panose="02010600040101010101" pitchFamily="-84" charset="-122"/>
              </a:rPr>
              <a:t>not long before+</a:t>
            </a:r>
            <a:r>
              <a:rPr lang="zh-CN" altLang="zh-CN" sz="2900">
                <a:solidFill>
                  <a:srgbClr val="FF0000"/>
                </a:solidFill>
                <a:ea typeface="华文仿宋" panose="02010600040101010101" pitchFamily="-84" charset="-122"/>
              </a:rPr>
              <a:t>事件</a:t>
            </a:r>
            <a:r>
              <a:rPr lang="en-US" altLang="zh-CN" sz="2900">
                <a:solidFill>
                  <a:srgbClr val="FF0000"/>
                </a:solidFill>
                <a:ea typeface="华文仿宋" panose="02010600040101010101" pitchFamily="-84" charset="-122"/>
              </a:rPr>
              <a:t> </a:t>
            </a:r>
            <a:r>
              <a:rPr lang="en-US" altLang="zh-CN" sz="2900">
                <a:ea typeface="华文仿宋" panose="02010600040101010101" pitchFamily="-84" charset="-122"/>
              </a:rPr>
              <a:t>(不久),</a:t>
            </a:r>
            <a:endParaRPr lang="zh-CN" altLang="zh-CN" sz="2900">
              <a:ea typeface="华文仿宋" panose="02010600040101010101" pitchFamily="-84" charset="-122"/>
            </a:endParaRPr>
          </a:p>
          <a:p>
            <a:pPr lvl="0">
              <a:lnSpc>
                <a:spcPct val="90000"/>
              </a:lnSpc>
              <a:buClr>
                <a:schemeClr val="accent2"/>
              </a:buClr>
            </a:pPr>
            <a:r>
              <a:rPr lang="zh-CN" altLang="zh-CN" sz="2900">
                <a:ea typeface="华文仿宋" panose="02010600040101010101" pitchFamily="-84" charset="-122"/>
              </a:rPr>
              <a:t>他出生以前很久祖父已经过世。</a:t>
            </a:r>
            <a:endParaRPr lang="en-US" altLang="zh-CN" sz="2900">
              <a:ea typeface="华文仿宋" panose="02010600040101010101" pitchFamily="-84" charset="-122"/>
            </a:endParaRPr>
          </a:p>
          <a:p>
            <a:pPr marL="319405" lvl="0" indent="-319405">
              <a:lnSpc>
                <a:spcPct val="90000"/>
              </a:lnSpc>
              <a:buClr>
                <a:schemeClr val="accent2"/>
              </a:buClr>
            </a:pPr>
            <a:r>
              <a:rPr lang="en-US" altLang="zh-CN" sz="2900">
                <a:solidFill>
                  <a:srgbClr val="FF0000"/>
                </a:solidFill>
                <a:ea typeface="华文仿宋" panose="02010600040101010101" pitchFamily="-84" charset="-122"/>
              </a:rPr>
              <a:t>Long before </a:t>
            </a:r>
            <a:r>
              <a:rPr lang="en-US" altLang="zh-CN" sz="2900">
                <a:ea typeface="华文仿宋" panose="02010600040101010101" pitchFamily="-84" charset="-122"/>
              </a:rPr>
              <a:t>he was born, his grandfather died.</a:t>
            </a:r>
            <a:endParaRPr lang="zh-CN" altLang="zh-CN" sz="2900">
              <a:ea typeface="华文仿宋" panose="02010600040101010101" pitchFamily="-84" charset="-122"/>
            </a:endParaRPr>
          </a:p>
          <a:p>
            <a:pPr marL="319405" lvl="0" indent="-319405">
              <a:lnSpc>
                <a:spcPct val="90000"/>
              </a:lnSpc>
              <a:buClr>
                <a:schemeClr val="accent2"/>
              </a:buClr>
            </a:pPr>
            <a:r>
              <a:rPr lang="zh-CN" altLang="zh-CN" sz="2900">
                <a:ea typeface="华文仿宋" panose="02010600040101010101" pitchFamily="-84" charset="-122"/>
              </a:rPr>
              <a:t>他出生前不久，祖父过世了。</a:t>
            </a:r>
            <a:endParaRPr lang="en-US" altLang="zh-CN" sz="2900">
              <a:ea typeface="华文仿宋" panose="02010600040101010101" pitchFamily="-84" charset="-122"/>
            </a:endParaRPr>
          </a:p>
          <a:p>
            <a:pPr marL="319405" lvl="0" indent="-319405">
              <a:lnSpc>
                <a:spcPct val="90000"/>
              </a:lnSpc>
              <a:buClr>
                <a:schemeClr val="accent2"/>
              </a:buClr>
            </a:pPr>
            <a:r>
              <a:rPr lang="en-US" altLang="zh-CN" sz="2900">
                <a:ea typeface="华文仿宋" panose="02010600040101010101" pitchFamily="-84" charset="-122"/>
              </a:rPr>
              <a:t>His grandfather died </a:t>
            </a:r>
            <a:r>
              <a:rPr lang="en-US" altLang="zh-CN" sz="2900">
                <a:solidFill>
                  <a:srgbClr val="FF0000"/>
                </a:solidFill>
                <a:ea typeface="华文仿宋" panose="02010600040101010101" pitchFamily="-84" charset="-122"/>
              </a:rPr>
              <a:t>not long before </a:t>
            </a:r>
            <a:r>
              <a:rPr lang="en-US" altLang="zh-CN" sz="2900">
                <a:ea typeface="华文仿宋" panose="02010600040101010101" pitchFamily="-84" charset="-122"/>
              </a:rPr>
              <a:t>his birth.</a:t>
            </a:r>
            <a:endParaRPr lang="en-US" altLang="zh-CN" sz="2900">
              <a:ea typeface="华文仿宋" panose="02010600040101010101" pitchFamily="-84" charset="-122"/>
            </a:endParaRPr>
          </a:p>
          <a:p>
            <a:pPr marL="319405" lvl="0" indent="-319405">
              <a:lnSpc>
                <a:spcPct val="90000"/>
              </a:lnSpc>
              <a:buClr>
                <a:schemeClr val="accent2"/>
              </a:buClr>
            </a:pPr>
            <a:r>
              <a:rPr lang="en-US" altLang="zh-CN" sz="2900">
                <a:ea typeface="华文仿宋" panose="02010600040101010101" pitchFamily="-84" charset="-122"/>
                <a:sym typeface="+mn-ea"/>
              </a:rPr>
              <a:t>没过多久，我们就聊得很起劲。</a:t>
            </a:r>
            <a:endParaRPr lang="en-US" altLang="zh-CN" sz="2900">
              <a:ea typeface="华文仿宋" panose="02010600040101010101" pitchFamily="-84" charset="-122"/>
              <a:sym typeface="+mn-ea"/>
            </a:endParaRPr>
          </a:p>
          <a:p>
            <a:pPr marL="319405" lvl="0" indent="-319405">
              <a:lnSpc>
                <a:spcPct val="90000"/>
              </a:lnSpc>
              <a:buClr>
                <a:schemeClr val="accent2"/>
              </a:buClr>
            </a:pPr>
            <a:r>
              <a:rPr lang="en-US" altLang="zh-CN" sz="2900">
                <a:solidFill>
                  <a:srgbClr val="FF0000"/>
                </a:solidFill>
                <a:ea typeface="华文仿宋" panose="02010600040101010101" pitchFamily="-84" charset="-122"/>
                <a:sym typeface="+mn-ea"/>
              </a:rPr>
              <a:t>Before long</a:t>
            </a:r>
            <a:r>
              <a:rPr lang="en-US" altLang="zh-CN" sz="2900">
                <a:ea typeface="华文仿宋" panose="02010600040101010101" pitchFamily="-84" charset="-122"/>
                <a:sym typeface="+mn-ea"/>
              </a:rPr>
              <a:t>, we </a:t>
            </a:r>
            <a:r>
              <a:rPr lang="en-US" altLang="zh-CN" sz="2900">
                <a:ea typeface="华文仿宋" panose="02010600040101010101" pitchFamily="-84" charset="-122"/>
                <a:sym typeface="+mn-ea"/>
              </a:rPr>
              <a:t>were deep in conversation.</a:t>
            </a:r>
            <a:r>
              <a:rPr lang="zh-CN" altLang="zh-CN" sz="2900">
                <a:ea typeface="华文仿宋" panose="02010600040101010101" pitchFamily="-84" charset="-122"/>
              </a:rPr>
              <a:t> </a:t>
            </a:r>
            <a:endParaRPr lang="zh-CN" altLang="en-US" sz="29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9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childTnLst>
                                    <p:set>
                                      <p:cBhvr additive="base">
                                        <p:cTn id="14" dur="1" fill="hold">
                                          <p:stCondLst>
                                            <p:cond delay="0"/>
                                          </p:stCondLst>
                                        </p:cTn>
                                        <p:tgtEl>
                                          <p:spTgt spid="2090">
                                            <p:txEl>
                                              <p:charRg st="105" end="152"/>
                                            </p:txEl>
                                          </p:spTgt>
                                        </p:tgtEl>
                                        <p:attrNameLst>
                                          <p:attrName>style.visibility</p:attrName>
                                        </p:attrNameLst>
                                      </p:cBhvr>
                                      <p:to>
                                        <p:strVal val="visible"/>
                                      </p:to>
                                    </p:set>
                                    <p:animEffect transition="in" filter="dissolve">
                                      <p:cBhvr additive="base">
                                        <p:cTn id="15" dur="500"/>
                                        <p:tgtEl>
                                          <p:spTgt spid="2090">
                                            <p:txEl>
                                              <p:charRg st="105" end="15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childTnLst>
                                    <p:set>
                                      <p:cBhvr additive="base">
                                        <p:cTn id="19" dur="1" fill="hold">
                                          <p:stCondLst>
                                            <p:cond delay="0"/>
                                          </p:stCondLst>
                                        </p:cTn>
                                        <p:tgtEl>
                                          <p:spTgt spid="2090">
                                            <p:txEl>
                                              <p:charRg st="166" end="215"/>
                                            </p:txEl>
                                          </p:spTgt>
                                        </p:tgtEl>
                                        <p:attrNameLst>
                                          <p:attrName>style.visibility</p:attrName>
                                        </p:attrNameLst>
                                      </p:cBhvr>
                                      <p:to>
                                        <p:strVal val="visible"/>
                                      </p:to>
                                    </p:set>
                                    <p:animEffect transition="in" filter="dissolve">
                                      <p:cBhvr additive="base">
                                        <p:cTn id="20" dur="500"/>
                                        <p:tgtEl>
                                          <p:spTgt spid="2090">
                                            <p:txEl>
                                              <p:charRg st="166" end="21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childTnLst>
                                    <p:set>
                                      <p:cBhvr additive="base">
                                        <p:cTn id="24" dur="1" fill="hold">
                                          <p:stCondLst>
                                            <p:cond delay="0"/>
                                          </p:stCondLst>
                                        </p:cTn>
                                        <p:tgtEl>
                                          <p:spTgt spid="2090">
                                            <p:txEl>
                                              <p:charRg st="8" end="8"/>
                                            </p:txEl>
                                          </p:spTgt>
                                        </p:tgtEl>
                                        <p:attrNameLst>
                                          <p:attrName>style.visibility</p:attrName>
                                        </p:attrNameLst>
                                      </p:cBhvr>
                                      <p:to>
                                        <p:strVal val="visible"/>
                                      </p:to>
                                    </p:set>
                                    <p:animEffect transition="in" filter="dissolve">
                                      <p:cBhvr additive="base">
                                        <p:cTn id="25" dur="500"/>
                                        <p:tgtEl>
                                          <p:spTgt spid="2090">
                                            <p:txEl>
                                              <p:char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childTnLst>
                                    <p:set>
                                      <p:cBhvr additive="base">
                                        <p:cTn id="29" dur="1" fill="hold">
                                          <p:stCondLst>
                                            <p:cond delay="0"/>
                                          </p:stCondLst>
                                        </p:cTn>
                                        <p:tgtEl>
                                          <p:spTgt spid="2090">
                                            <p:txEl>
                                              <p:charRg st="9" end="9"/>
                                            </p:txEl>
                                          </p:spTgt>
                                        </p:tgtEl>
                                        <p:attrNameLst>
                                          <p:attrName>style.visibility</p:attrName>
                                        </p:attrNameLst>
                                      </p:cBhvr>
                                      <p:to>
                                        <p:strVal val="visible"/>
                                      </p:to>
                                    </p:set>
                                    <p:animEffect transition="in" filter="dissolve">
                                      <p:cBhvr additive="base">
                                        <p:cTn id="30" dur="500"/>
                                        <p:tgtEl>
                                          <p:spTgt spid="2090">
                                            <p:txEl>
                                              <p:char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93" name="标题 1"/>
          <p:cNvSpPr/>
          <p:nvPr>
            <p:ph type="title" idx="4294967295"/>
          </p:nvPr>
        </p:nvSpPr>
        <p:spPr>
          <a:xfrm>
            <a:off x="670560" y="261620"/>
            <a:ext cx="8153400" cy="990600"/>
          </a:xfrm>
        </p:spPr>
        <p:txBody>
          <a:bodyPr wrap="square" lIns="91440" tIns="45720" rIns="91440" bIns="45720" anchor="ctr" anchorCtr="0"/>
          <a:p>
            <a:r>
              <a:rPr lang="zh-CN" altLang="en-US">
                <a:ea typeface="华文仿宋" panose="02010600040101010101" pitchFamily="-84" charset="-122"/>
              </a:rPr>
              <a:t>时间状语从句连词</a:t>
            </a:r>
            <a:r>
              <a:rPr lang="en-US" altLang="zh-CN">
                <a:ea typeface="华文仿宋" panose="02010600040101010101" pitchFamily="-84" charset="-122"/>
              </a:rPr>
              <a:t>after</a:t>
            </a:r>
            <a:endParaRPr lang="zh-CN" altLang="en-US">
              <a:ea typeface="华文仿宋" panose="02010600040101010101" pitchFamily="-84" charset="-122"/>
            </a:endParaRPr>
          </a:p>
        </p:txBody>
      </p:sp>
      <p:sp>
        <p:nvSpPr>
          <p:cNvPr id="2" name="内容占位符 1"/>
          <p:cNvSpPr>
            <a:spLocks noGrp="1"/>
          </p:cNvSpPr>
          <p:nvPr>
            <p:custDataLst>
              <p:tags r:id="rId1"/>
            </p:custDataLst>
          </p:nvPr>
        </p:nvSpPr>
        <p:spPr>
          <a:xfrm>
            <a:off x="670560" y="1579245"/>
            <a:ext cx="10256520" cy="746760"/>
          </a:xfrm>
          <a:prstGeom prst="rect">
            <a:avLst/>
          </a:prstGeom>
        </p:spPr>
        <p:txBody>
          <a:bodyPr vert="horz" lIns="91440" tIns="45720" rIns="91440" bIns="45720" rtlCol="0">
            <a:noAutofit/>
          </a:bodyPr>
          <a:lstStyle>
            <a:lvl1pPr marL="228600" indent="-228600" algn="l" defTabSz="913765" rtl="0" eaLnBrk="1" latinLnBrk="0" hangingPunct="1">
              <a:lnSpc>
                <a:spcPct val="130000"/>
              </a:lnSpc>
              <a:spcBef>
                <a:spcPts val="1000"/>
              </a:spcBef>
              <a:buFont typeface="Arial" panose="020B0604020202020204" pitchFamily="34" charset="0"/>
              <a:buChar char="•"/>
              <a:defRPr sz="2000" kern="1200">
                <a:solidFill>
                  <a:srgbClr val="000000"/>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3765" rtl="0" eaLnBrk="1" latinLnBrk="0" hangingPunct="1">
              <a:lnSpc>
                <a:spcPct val="130000"/>
              </a:lnSpc>
              <a:spcBef>
                <a:spcPts val="500"/>
              </a:spcBef>
              <a:buFont typeface="Arial" panose="020B0604020202020204" pitchFamily="34" charset="0"/>
              <a:buChar char="•"/>
              <a:defRPr sz="1800" kern="1200">
                <a:solidFill>
                  <a:srgbClr val="000000"/>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3765" rtl="0" eaLnBrk="1" latinLnBrk="0" hangingPunct="1">
              <a:lnSpc>
                <a:spcPct val="130000"/>
              </a:lnSpc>
              <a:spcBef>
                <a:spcPts val="500"/>
              </a:spcBef>
              <a:buFont typeface="Arial" panose="020B0604020202020204" pitchFamily="34" charset="0"/>
              <a:buChar char="•"/>
              <a:defRPr sz="1600" kern="1200">
                <a:solidFill>
                  <a:srgbClr val="000000"/>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3765" rtl="0" eaLnBrk="1" latinLnBrk="0" hangingPunct="1">
              <a:lnSpc>
                <a:spcPct val="130000"/>
              </a:lnSpc>
              <a:spcBef>
                <a:spcPts val="500"/>
              </a:spcBef>
              <a:buFont typeface="Arial" panose="020B0604020202020204" pitchFamily="34" charset="0"/>
              <a:buChar char="•"/>
              <a:defRPr sz="1400" kern="1200">
                <a:solidFill>
                  <a:srgbClr val="000000"/>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3765" rtl="0" eaLnBrk="1" latinLnBrk="0" hangingPunct="1">
              <a:lnSpc>
                <a:spcPct val="130000"/>
              </a:lnSpc>
              <a:spcBef>
                <a:spcPts val="500"/>
              </a:spcBef>
              <a:buFont typeface="Arial" panose="020B0604020202020204" pitchFamily="34" charset="0"/>
              <a:buChar char="•"/>
              <a:defRPr sz="1400" kern="1200">
                <a:solidFill>
                  <a:srgbClr val="000000"/>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rgbClr val="000000"/>
                </a:solidFill>
                <a:latin typeface="Arial" panose="020B0604020202020204" pitchFamily="34" charset="0"/>
                <a:ea typeface="微软雅黑" panose="020B0503020204020204" pitchFamily="34" charset="-122"/>
                <a:cs typeface="Arial" panose="020B0604020202020204" pitchFamily="34" charset="0"/>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rgbClr val="000000"/>
                </a:solidFill>
                <a:latin typeface="Arial" panose="020B0604020202020204" pitchFamily="34" charset="0"/>
                <a:ea typeface="微软雅黑" panose="020B0503020204020204" pitchFamily="34" charset="-122"/>
                <a:cs typeface="Arial" panose="020B0604020202020204" pitchFamily="34" charset="0"/>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rgbClr val="000000"/>
                </a:solidFill>
                <a:latin typeface="Arial" panose="020B0604020202020204" pitchFamily="34" charset="0"/>
                <a:ea typeface="微软雅黑" panose="020B0503020204020204" pitchFamily="34" charset="-122"/>
                <a:cs typeface="Arial" panose="020B0604020202020204" pitchFamily="34" charset="0"/>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rgbClr val="000000"/>
                </a:solidFill>
                <a:latin typeface="Arial" panose="020B0604020202020204" pitchFamily="34" charset="0"/>
                <a:ea typeface="微软雅黑" panose="020B0503020204020204" pitchFamily="34" charset="-122"/>
                <a:cs typeface="Arial" panose="020B0604020202020204" pitchFamily="34" charset="0"/>
              </a:defRPr>
            </a:lvl9pPr>
          </a:lstStyle>
          <a:p>
            <a:pPr marL="0" indent="0">
              <a:lnSpc>
                <a:spcPct val="110000"/>
              </a:lnSpc>
              <a:buNone/>
            </a:pPr>
            <a:r>
              <a:rPr lang="en-US" altLang="zh-CN" sz="2800" b="1" smtClean="0"/>
              <a:t>after</a:t>
            </a:r>
            <a:r>
              <a:rPr lang="zh-CN" altLang="en-US" sz="2800" b="1" smtClean="0"/>
              <a:t>意为“在</a:t>
            </a:r>
            <a:r>
              <a:rPr lang="en-US" altLang="zh-CN" sz="2800" b="1" smtClean="0"/>
              <a:t>…</a:t>
            </a:r>
            <a:r>
              <a:rPr lang="zh-CN" altLang="en-US" sz="2800" b="1" smtClean="0"/>
              <a:t>之后”，表示主句的动作发生在从句动作之后。</a:t>
            </a:r>
            <a:endParaRPr lang="zh-CN" altLang="en-US" sz="2800" b="1"/>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t="43827" b="45672"/>
          <a:stretch>
            <a:fillRect/>
          </a:stretch>
        </p:blipFill>
        <p:spPr>
          <a:xfrm>
            <a:off x="320464" y="2653006"/>
            <a:ext cx="10893778" cy="310514"/>
          </a:xfrm>
          <a:prstGeom prst="rect">
            <a:avLst/>
          </a:prstGeom>
        </p:spPr>
      </p:pic>
      <p:sp>
        <p:nvSpPr>
          <p:cNvPr id="3" name="文本框 2"/>
          <p:cNvSpPr txBox="1"/>
          <p:nvPr/>
        </p:nvSpPr>
        <p:spPr>
          <a:xfrm>
            <a:off x="511175" y="3558540"/>
            <a:ext cx="11404899" cy="2677656"/>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lang="zh-CN" altLang="en-US" sz="2800" b="1">
                <a:latin typeface="Times New Roman" panose="02020603050405020304" pitchFamily="18" charset="0"/>
                <a:sym typeface="微软雅黑" panose="020B0503020204020204" pitchFamily="34" charset="-122"/>
              </a:rPr>
              <a:t>他大学毕业后将去北京工作。</a:t>
            </a:r>
            <a:endParaRPr lang="zh-CN" altLang="en-US" sz="2800" b="1">
              <a:latin typeface="Times New Roman" panose="02020603050405020304" pitchFamily="18" charset="0"/>
              <a:sym typeface="微软雅黑" panose="020B0503020204020204" pitchFamily="34" charset="-122"/>
            </a:endParaRPr>
          </a:p>
          <a:p>
            <a:pPr marL="285750" indent="-285750">
              <a:lnSpc>
                <a:spcPct val="150000"/>
              </a:lnSpc>
              <a:buFont typeface="Arial" panose="020B0604020202020204" pitchFamily="34" charset="0"/>
              <a:buChar char="•"/>
            </a:pPr>
            <a:r>
              <a:rPr lang="zh-CN" altLang="en-US" sz="2800" b="1">
                <a:latin typeface="Times New Roman" panose="02020603050405020304" pitchFamily="18" charset="0"/>
              </a:rPr>
              <a:t>He will go to Beijing to work </a:t>
            </a:r>
            <a:r>
              <a:rPr lang="en-US" altLang="zh-CN" sz="2800" b="1" smtClean="0">
                <a:latin typeface="Times New Roman" panose="02020603050405020304" pitchFamily="18" charset="0"/>
              </a:rPr>
              <a:t>________</a:t>
            </a:r>
            <a:r>
              <a:rPr lang="zh-CN" altLang="en-US" sz="2800" b="1" smtClean="0">
                <a:latin typeface="Times New Roman" panose="02020603050405020304" pitchFamily="18" charset="0"/>
              </a:rPr>
              <a:t> </a:t>
            </a:r>
            <a:r>
              <a:rPr lang="zh-CN" altLang="en-US" sz="2800" b="1">
                <a:latin typeface="Times New Roman" panose="02020603050405020304" pitchFamily="18" charset="0"/>
              </a:rPr>
              <a:t>he graduates from the university.</a:t>
            </a:r>
            <a:endParaRPr lang="zh-CN" altLang="en-US" sz="2800" b="1">
              <a:latin typeface="Times New Roman" panose="02020603050405020304" pitchFamily="18" charset="0"/>
            </a:endParaRPr>
          </a:p>
          <a:p>
            <a:pPr marL="285750" indent="-285750">
              <a:lnSpc>
                <a:spcPct val="150000"/>
              </a:lnSpc>
              <a:buFont typeface="Arial" panose="020B0604020202020204" pitchFamily="34" charset="0"/>
              <a:buChar char="•"/>
            </a:pPr>
            <a:r>
              <a:rPr lang="zh-CN" altLang="en-US" sz="2800" b="1">
                <a:latin typeface="Times New Roman" panose="02020603050405020304" pitchFamily="18" charset="0"/>
                <a:sym typeface="微软雅黑" panose="020B0503020204020204" pitchFamily="34" charset="-122"/>
              </a:rPr>
              <a:t>昨晚他完成作业后上床睡觉。</a:t>
            </a:r>
            <a:endParaRPr lang="zh-CN" altLang="en-US" sz="2800" b="1">
              <a:latin typeface="Times New Roman" panose="02020603050405020304" pitchFamily="18" charset="0"/>
              <a:sym typeface="微软雅黑" panose="020B0503020204020204" pitchFamily="34" charset="-122"/>
            </a:endParaRPr>
          </a:p>
          <a:p>
            <a:pPr marL="285750" indent="-285750">
              <a:lnSpc>
                <a:spcPct val="150000"/>
              </a:lnSpc>
              <a:buFont typeface="Arial" panose="020B0604020202020204" pitchFamily="34" charset="0"/>
              <a:buChar char="•"/>
            </a:pPr>
            <a:r>
              <a:rPr lang="zh-CN" altLang="en-US" sz="2800" b="1">
                <a:latin typeface="Times New Roman" panose="02020603050405020304" pitchFamily="18" charset="0"/>
              </a:rPr>
              <a:t>He went to bed </a:t>
            </a:r>
            <a:r>
              <a:rPr lang="en-US" altLang="zh-CN" sz="2800" b="1">
                <a:latin typeface="Times New Roman" panose="02020603050405020304" pitchFamily="18" charset="0"/>
              </a:rPr>
              <a:t>________</a:t>
            </a:r>
            <a:r>
              <a:rPr lang="zh-CN" altLang="en-US" sz="2800" b="1">
                <a:latin typeface="Times New Roman" panose="02020603050405020304" pitchFamily="18" charset="0"/>
              </a:rPr>
              <a:t> he finished his homework last night.</a:t>
            </a:r>
            <a:endParaRPr lang="zh-CN" altLang="en-US" sz="2800" b="1">
              <a:latin typeface="Times New Roman" panose="02020603050405020304" pitchFamily="18" charset="0"/>
            </a:endParaRPr>
          </a:p>
        </p:txBody>
      </p:sp>
      <p:sp>
        <p:nvSpPr>
          <p:cNvPr id="8" name="文本框 7"/>
          <p:cNvSpPr txBox="1"/>
          <p:nvPr/>
        </p:nvSpPr>
        <p:spPr>
          <a:xfrm>
            <a:off x="5089682" y="4254560"/>
            <a:ext cx="1693545" cy="584775"/>
          </a:xfrm>
          <a:prstGeom prst="rect">
            <a:avLst/>
          </a:prstGeom>
          <a:noFill/>
        </p:spPr>
        <p:txBody>
          <a:bodyPr wrap="square" rtlCol="0">
            <a:spAutoFit/>
          </a:bodyPr>
          <a:lstStyle/>
          <a:p>
            <a:pPr algn="ctr"/>
            <a:r>
              <a:rPr lang="en-US" altLang="zh-CN" sz="3200" b="1" smtClean="0">
                <a:solidFill>
                  <a:srgbClr val="FF0000"/>
                </a:solidFill>
              </a:rPr>
              <a:t>after</a:t>
            </a:r>
            <a:endParaRPr lang="en-US" altLang="zh-CN" sz="3200" b="1">
              <a:solidFill>
                <a:srgbClr val="FF0000"/>
              </a:solidFill>
            </a:endParaRPr>
          </a:p>
        </p:txBody>
      </p:sp>
      <p:sp>
        <p:nvSpPr>
          <p:cNvPr id="9" name="文本框 8"/>
          <p:cNvSpPr txBox="1"/>
          <p:nvPr/>
        </p:nvSpPr>
        <p:spPr>
          <a:xfrm>
            <a:off x="3184682" y="5580439"/>
            <a:ext cx="1693545" cy="584775"/>
          </a:xfrm>
          <a:prstGeom prst="rect">
            <a:avLst/>
          </a:prstGeom>
          <a:noFill/>
        </p:spPr>
        <p:txBody>
          <a:bodyPr wrap="square" rtlCol="0">
            <a:spAutoFit/>
          </a:bodyPr>
          <a:lstStyle/>
          <a:p>
            <a:pPr algn="ctr"/>
            <a:r>
              <a:rPr lang="en-US" altLang="zh-CN" sz="3200" b="1" smtClean="0">
                <a:solidFill>
                  <a:srgbClr val="FF0000"/>
                </a:solidFill>
              </a:rPr>
              <a:t>after</a:t>
            </a:r>
            <a:endParaRPr lang="en-US" altLang="zh-CN" sz="32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93" name="标题 1"/>
          <p:cNvSpPr/>
          <p:nvPr>
            <p:ph type="title" idx="4294967295"/>
          </p:nvPr>
        </p:nvSpPr>
        <p:spPr>
          <a:xfrm>
            <a:off x="2136775" y="228600"/>
            <a:ext cx="8153400" cy="990600"/>
          </a:xfrm>
        </p:spPr>
        <p:txBody>
          <a:bodyPr wrap="square" lIns="91440" tIns="45720" rIns="91440" bIns="45720" anchor="ctr" anchorCtr="0"/>
          <a:p>
            <a:r>
              <a:rPr lang="zh-CN" altLang="en-US">
                <a:ea typeface="华文仿宋" panose="02010600040101010101" pitchFamily="-84" charset="-122"/>
              </a:rPr>
              <a:t>时间状语从句连词</a:t>
            </a:r>
            <a:r>
              <a:rPr lang="en-US" altLang="zh-CN">
                <a:ea typeface="华文仿宋" panose="02010600040101010101" pitchFamily="-84" charset="-122"/>
              </a:rPr>
              <a:t>by the time</a:t>
            </a:r>
            <a:endParaRPr lang="zh-CN" altLang="en-US">
              <a:ea typeface="华文仿宋" panose="02010600040101010101" pitchFamily="-84" charset="-122"/>
            </a:endParaRPr>
          </a:p>
        </p:txBody>
      </p:sp>
      <p:sp>
        <p:nvSpPr>
          <p:cNvPr id="2094" name="内容占位符 2"/>
          <p:cNvSpPr/>
          <p:nvPr>
            <p:ph sz="quarter" idx="1"/>
          </p:nvPr>
        </p:nvSpPr>
        <p:spPr>
          <a:xfrm>
            <a:off x="2136775" y="1600200"/>
            <a:ext cx="815340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0" lvl="0" indent="0">
              <a:lnSpc>
                <a:spcPct val="90000"/>
              </a:lnSpc>
              <a:buClr>
                <a:schemeClr val="accent2"/>
              </a:buClr>
              <a:buNone/>
            </a:pPr>
            <a:r>
              <a:rPr lang="en-US" altLang="zh-CN" sz="2700">
                <a:ea typeface="华文仿宋" panose="02010600040101010101" pitchFamily="-84" charset="-122"/>
              </a:rPr>
              <a:t>By the time 用法</a:t>
            </a:r>
            <a:endParaRPr lang="zh-CN" altLang="zh-CN" sz="2700">
              <a:ea typeface="华文仿宋" panose="02010600040101010101" pitchFamily="-84" charset="-122"/>
            </a:endParaRPr>
          </a:p>
          <a:p>
            <a:pPr marL="0" lvl="0" indent="0">
              <a:lnSpc>
                <a:spcPct val="90000"/>
              </a:lnSpc>
              <a:buClr>
                <a:schemeClr val="accent2"/>
              </a:buClr>
              <a:buNone/>
            </a:pPr>
            <a:r>
              <a:rPr lang="en-US" altLang="zh-CN" sz="2700">
                <a:ea typeface="华文仿宋" panose="02010600040101010101" pitchFamily="-84" charset="-122"/>
              </a:rPr>
              <a:t>By the time +过去时间</a:t>
            </a:r>
            <a:r>
              <a:rPr lang="zh-CN" altLang="zh-CN" sz="2700">
                <a:ea typeface="华文仿宋" panose="02010600040101010101" pitchFamily="-84" charset="-122"/>
              </a:rPr>
              <a:t>：</a:t>
            </a:r>
            <a:r>
              <a:rPr lang="en-US" altLang="zh-CN" sz="2700">
                <a:ea typeface="华文仿宋" panose="02010600040101010101" pitchFamily="-84" charset="-122"/>
              </a:rPr>
              <a:t>“</a:t>
            </a:r>
            <a:r>
              <a:rPr lang="zh-CN" altLang="zh-CN" sz="2700">
                <a:ea typeface="华文仿宋" panose="02010600040101010101" pitchFamily="-84" charset="-122"/>
              </a:rPr>
              <a:t>到</a:t>
            </a:r>
            <a:r>
              <a:rPr lang="en-US" altLang="zh-CN" sz="2700">
                <a:ea typeface="华文仿宋" panose="02010600040101010101" pitchFamily="-84" charset="-122"/>
              </a:rPr>
              <a:t>...</a:t>
            </a:r>
            <a:r>
              <a:rPr lang="zh-CN" altLang="zh-CN" sz="2700">
                <a:ea typeface="华文仿宋" panose="02010600040101010101" pitchFamily="-84" charset="-122"/>
              </a:rPr>
              <a:t>时间</a:t>
            </a:r>
            <a:r>
              <a:rPr lang="en-US" altLang="zh-CN" sz="2700">
                <a:ea typeface="华文仿宋" panose="02010600040101010101" pitchFamily="-84" charset="-122"/>
                <a:sym typeface="+mn-ea"/>
              </a:rPr>
              <a:t>”</a:t>
            </a:r>
            <a:r>
              <a:rPr lang="en-US" altLang="zh-CN" sz="2700">
                <a:ea typeface="华文仿宋" panose="02010600040101010101" pitchFamily="-84" charset="-122"/>
              </a:rPr>
              <a:t> (</a:t>
            </a:r>
            <a:r>
              <a:rPr lang="en-US" altLang="zh-CN" sz="2700">
                <a:solidFill>
                  <a:srgbClr val="0000FF"/>
                </a:solidFill>
                <a:ea typeface="华文仿宋" panose="02010600040101010101" pitchFamily="-84" charset="-122"/>
              </a:rPr>
              <a:t>句子主句要用</a:t>
            </a:r>
            <a:r>
              <a:rPr lang="zh-CN" altLang="zh-CN" sz="2700">
                <a:solidFill>
                  <a:srgbClr val="0000FF"/>
                </a:solidFill>
                <a:ea typeface="华文仿宋" panose="02010600040101010101" pitchFamily="-84" charset="-122"/>
              </a:rPr>
              <a:t>过去</a:t>
            </a:r>
            <a:r>
              <a:rPr lang="en-US" altLang="zh-CN" sz="2700">
                <a:solidFill>
                  <a:srgbClr val="0000FF"/>
                </a:solidFill>
                <a:ea typeface="华文仿宋" panose="02010600040101010101" pitchFamily="-84" charset="-122"/>
              </a:rPr>
              <a:t>完成时</a:t>
            </a:r>
            <a:r>
              <a:rPr lang="en-US" altLang="zh-CN" sz="2700">
                <a:ea typeface="华文仿宋" panose="02010600040101010101" pitchFamily="-84" charset="-122"/>
              </a:rPr>
              <a:t>)</a:t>
            </a:r>
            <a:endParaRPr lang="en-US" altLang="zh-CN" sz="2700">
              <a:ea typeface="华文仿宋" panose="02010600040101010101" pitchFamily="-84" charset="-122"/>
            </a:endParaRPr>
          </a:p>
          <a:p>
            <a:pPr marL="0" lvl="0" indent="0">
              <a:lnSpc>
                <a:spcPct val="90000"/>
              </a:lnSpc>
              <a:buClr>
                <a:schemeClr val="accent2"/>
              </a:buClr>
              <a:buNone/>
            </a:pPr>
            <a:endParaRPr lang="zh-CN" altLang="zh-CN" sz="2700">
              <a:ea typeface="华文仿宋" panose="02010600040101010101" pitchFamily="-84" charset="-122"/>
            </a:endParaRPr>
          </a:p>
          <a:p>
            <a:pPr marL="319405" lvl="0" indent="-319405">
              <a:lnSpc>
                <a:spcPct val="90000"/>
              </a:lnSpc>
              <a:buClr>
                <a:schemeClr val="accent2"/>
              </a:buClr>
            </a:pPr>
            <a:r>
              <a:rPr lang="en-US" altLang="zh-CN" sz="2700">
                <a:ea typeface="华文仿宋" panose="02010600040101010101" pitchFamily="-84" charset="-122"/>
              </a:rPr>
              <a:t>The other students </a:t>
            </a:r>
            <a:r>
              <a:rPr lang="en-US" altLang="zh-CN" sz="2700">
                <a:solidFill>
                  <a:srgbClr val="FF0000"/>
                </a:solidFill>
                <a:ea typeface="华文仿宋" panose="02010600040101010101" pitchFamily="-84" charset="-122"/>
              </a:rPr>
              <a:t>had</a:t>
            </a:r>
            <a:r>
              <a:rPr lang="en-US" altLang="zh-CN" sz="2700">
                <a:ea typeface="华文仿宋" panose="02010600040101010101" pitchFamily="-84" charset="-122"/>
              </a:rPr>
              <a:t> </a:t>
            </a:r>
            <a:r>
              <a:rPr lang="en-US" altLang="zh-CN" sz="2700">
                <a:solidFill>
                  <a:srgbClr val="FF0000"/>
                </a:solidFill>
                <a:ea typeface="华文仿宋" panose="02010600040101010101" pitchFamily="-84" charset="-122"/>
              </a:rPr>
              <a:t>finished</a:t>
            </a:r>
            <a:r>
              <a:rPr lang="en-US" altLang="zh-CN" sz="2700">
                <a:ea typeface="华文仿宋" panose="02010600040101010101" pitchFamily="-84" charset="-122"/>
              </a:rPr>
              <a:t> eating lunch </a:t>
            </a:r>
            <a:r>
              <a:rPr lang="en-US" altLang="zh-CN" sz="2700">
                <a:solidFill>
                  <a:srgbClr val="FF0000"/>
                </a:solidFill>
                <a:ea typeface="华文仿宋" panose="02010600040101010101" pitchFamily="-84" charset="-122"/>
              </a:rPr>
              <a:t>by the time </a:t>
            </a:r>
            <a:r>
              <a:rPr lang="en-US" altLang="zh-CN" sz="2700">
                <a:ea typeface="华文仿宋" panose="02010600040101010101" pitchFamily="-84" charset="-122"/>
              </a:rPr>
              <a:t>the boy entered the school canteen.</a:t>
            </a:r>
            <a:r>
              <a:rPr lang="zh-CN" altLang="zh-CN" sz="2700">
                <a:ea typeface="华文仿宋" panose="02010600040101010101" pitchFamily="-84" charset="-122"/>
              </a:rPr>
              <a:t> </a:t>
            </a:r>
            <a:endParaRPr lang="en-US" altLang="zh-CN" sz="2700">
              <a:ea typeface="华文仿宋" panose="02010600040101010101" pitchFamily="-84" charset="-122"/>
            </a:endParaRPr>
          </a:p>
          <a:p>
            <a:pPr marL="319405" lvl="0" indent="-319405">
              <a:lnSpc>
                <a:spcPct val="90000"/>
              </a:lnSpc>
              <a:buClr>
                <a:schemeClr val="accent2"/>
              </a:buClr>
            </a:pPr>
            <a:r>
              <a:rPr lang="zh-CN" altLang="en-US" sz="2700">
                <a:ea typeface="华文仿宋" panose="02010600040101010101" pitchFamily="-84" charset="-122"/>
              </a:rPr>
              <a:t>到那个男孩进入学校食堂时，其他学生已经吃好中饭了。</a:t>
            </a:r>
            <a:endParaRPr lang="en-US" altLang="zh-CN" sz="2700">
              <a:ea typeface="华文仿宋" panose="02010600040101010101" pitchFamily="-84" charset="-122"/>
            </a:endParaRPr>
          </a:p>
          <a:p>
            <a:pPr marL="319405" lvl="0" indent="-319405">
              <a:lnSpc>
                <a:spcPct val="90000"/>
              </a:lnSpc>
              <a:buClr>
                <a:schemeClr val="accent2"/>
              </a:buClr>
            </a:pPr>
            <a:endParaRPr lang="en-US" altLang="zh-CN" sz="2700">
              <a:ea typeface="华文仿宋" panose="02010600040101010101" pitchFamily="-84" charset="-122"/>
            </a:endParaRPr>
          </a:p>
          <a:p>
            <a:pPr marL="319405" lvl="0" indent="-319405">
              <a:lnSpc>
                <a:spcPct val="90000"/>
              </a:lnSpc>
              <a:buClr>
                <a:schemeClr val="accent2"/>
              </a:buClr>
            </a:pPr>
            <a:r>
              <a:rPr lang="zh-CN" altLang="zh-CN" sz="2700" b="1">
                <a:solidFill>
                  <a:srgbClr val="0000FF"/>
                </a:solidFill>
                <a:ea typeface="华文仿宋" panose="02010600040101010101" pitchFamily="-84" charset="-122"/>
              </a:rPr>
              <a:t>回顾：</a:t>
            </a:r>
            <a:r>
              <a:rPr lang="en-US" altLang="zh-CN" sz="2700" b="1">
                <a:solidFill>
                  <a:srgbClr val="0000FF"/>
                </a:solidFill>
                <a:ea typeface="华文仿宋" panose="02010600040101010101" pitchFamily="-84" charset="-122"/>
              </a:rPr>
              <a:t>By+ </a:t>
            </a:r>
            <a:r>
              <a:rPr lang="zh-CN" altLang="zh-CN" sz="2700" b="1">
                <a:solidFill>
                  <a:srgbClr val="0000FF"/>
                </a:solidFill>
                <a:ea typeface="华文仿宋" panose="02010600040101010101" pitchFamily="-84" charset="-122"/>
              </a:rPr>
              <a:t>将来时间 搭配什么时态？</a:t>
            </a:r>
            <a:endParaRPr lang="zh-CN" altLang="zh-CN" sz="2700" b="1">
              <a:solidFill>
                <a:srgbClr val="0000FF"/>
              </a:solidFill>
              <a:ea typeface="华文仿宋" panose="02010600040101010101" pitchFamily="-84" charset="-122"/>
            </a:endParaRPr>
          </a:p>
          <a:p>
            <a:pPr marL="319405" lvl="0" indent="-319405">
              <a:lnSpc>
                <a:spcPct val="90000"/>
              </a:lnSpc>
              <a:buClr>
                <a:schemeClr val="accent2"/>
              </a:buClr>
            </a:pPr>
            <a:r>
              <a:rPr lang="en-US" altLang="zh-CN" sz="2700" b="1">
                <a:solidFill>
                  <a:srgbClr val="0000FF"/>
                </a:solidFill>
                <a:ea typeface="华文仿宋" panose="02010600040101010101" pitchFamily="-84" charset="-122"/>
              </a:rPr>
              <a:t>                 </a:t>
            </a:r>
            <a:r>
              <a:rPr lang="zh-CN" altLang="zh-CN" sz="2700" b="1">
                <a:solidFill>
                  <a:srgbClr val="0000FF"/>
                </a:solidFill>
                <a:ea typeface="华文仿宋" panose="02010600040101010101" pitchFamily="-84" charset="-122"/>
              </a:rPr>
              <a:t>将来完成式</a:t>
            </a:r>
            <a:endParaRPr lang="zh-CN" altLang="zh-CN" sz="2700" b="1">
              <a:solidFill>
                <a:srgbClr val="0000FF"/>
              </a:solidFill>
              <a:ea typeface="华文仿宋" panose="02010600040101010101" pitchFamily="-84" charset="-122"/>
            </a:endParaRPr>
          </a:p>
          <a:p>
            <a:pPr marL="319405" lvl="0" indent="-319405">
              <a:lnSpc>
                <a:spcPct val="90000"/>
              </a:lnSpc>
              <a:buClr>
                <a:schemeClr val="accent2"/>
              </a:buClr>
            </a:pPr>
            <a:endParaRPr lang="zh-CN" altLang="en-US" sz="27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9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9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childTnLst>
                                    <p:set>
                                      <p:cBhvr additive="base">
                                        <p:cTn id="22" dur="1" fill="hold">
                                          <p:stCondLst>
                                            <p:cond delay="0"/>
                                          </p:stCondLst>
                                        </p:cTn>
                                        <p:tgtEl>
                                          <p:spTgt spid="2094">
                                            <p:txEl>
                                              <p:charRg st="176" end="196"/>
                                            </p:txEl>
                                          </p:spTgt>
                                        </p:tgtEl>
                                        <p:attrNameLst>
                                          <p:attrName>style.visibility</p:attrName>
                                        </p:attrNameLst>
                                      </p:cBhvr>
                                      <p:to>
                                        <p:strVal val="visible"/>
                                      </p:to>
                                    </p:set>
                                    <p:animEffect transition="in" filter="dissolve">
                                      <p:cBhvr additive="base">
                                        <p:cTn id="23" dur="500"/>
                                        <p:tgtEl>
                                          <p:spTgt spid="2094">
                                            <p:txEl>
                                              <p:charRg st="176" end="19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childTnLst>
                                    <p:set>
                                      <p:cBhvr additive="base">
                                        <p:cTn id="27" dur="1" fill="hold">
                                          <p:stCondLst>
                                            <p:cond delay="0"/>
                                          </p:stCondLst>
                                        </p:cTn>
                                        <p:tgtEl>
                                          <p:spTgt spid="2094">
                                            <p:txEl>
                                              <p:charRg st="7" end="7"/>
                                            </p:txEl>
                                          </p:spTgt>
                                        </p:tgtEl>
                                        <p:attrNameLst>
                                          <p:attrName>style.visibility</p:attrName>
                                        </p:attrNameLst>
                                      </p:cBhvr>
                                      <p:to>
                                        <p:strVal val="visible"/>
                                      </p:to>
                                    </p:set>
                                    <p:animEffect transition="in" filter="dissolve">
                                      <p:cBhvr additive="base">
                                        <p:cTn id="28" dur="500"/>
                                        <p:tgtEl>
                                          <p:spTgt spid="2094">
                                            <p:txEl>
                                              <p:char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97" name="标题 1"/>
          <p:cNvSpPr/>
          <p:nvPr>
            <p:ph type="title" idx="4294967295"/>
          </p:nvPr>
        </p:nvSpPr>
        <p:spPr>
          <a:xfrm>
            <a:off x="2136775" y="72390"/>
            <a:ext cx="8153400" cy="990600"/>
          </a:xfrm>
        </p:spPr>
        <p:txBody>
          <a:bodyPr wrap="square" lIns="91440" tIns="45720" rIns="91440" bIns="45720" anchor="ctr" anchorCtr="0"/>
          <a:p>
            <a:r>
              <a:rPr lang="zh-CN" altLang="en-US">
                <a:ea typeface="华文仿宋" panose="02010600040101010101" pitchFamily="-84" charset="-122"/>
              </a:rPr>
              <a:t>时间状语从句连词</a:t>
            </a:r>
            <a:r>
              <a:rPr lang="en-US" altLang="zh-CN">
                <a:ea typeface="华文仿宋" panose="02010600040101010101" pitchFamily="-84" charset="-122"/>
              </a:rPr>
              <a:t>as soon as</a:t>
            </a:r>
            <a:endParaRPr lang="zh-CN" altLang="en-US">
              <a:ea typeface="华文仿宋" panose="02010600040101010101" pitchFamily="-84" charset="-122"/>
            </a:endParaRPr>
          </a:p>
        </p:txBody>
      </p:sp>
      <p:sp>
        <p:nvSpPr>
          <p:cNvPr id="2098" name="内容占位符 2"/>
          <p:cNvSpPr/>
          <p:nvPr>
            <p:ph sz="quarter" idx="1"/>
          </p:nvPr>
        </p:nvSpPr>
        <p:spPr>
          <a:xfrm>
            <a:off x="2136775" y="929005"/>
            <a:ext cx="8153400" cy="5113338"/>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0" lvl="0" indent="0">
              <a:lnSpc>
                <a:spcPct val="90000"/>
              </a:lnSpc>
              <a:buClr>
                <a:schemeClr val="accent2"/>
              </a:buClr>
              <a:buNone/>
            </a:pPr>
            <a:r>
              <a:rPr lang="en-US" altLang="zh-CN" sz="2700" b="1">
                <a:ea typeface="华文仿宋" panose="02010600040101010101" pitchFamily="-84" charset="-122"/>
              </a:rPr>
              <a:t>a</a:t>
            </a:r>
            <a:r>
              <a:rPr lang="en-US" altLang="zh-CN" sz="2800" b="1" spc="0" smtClean="0">
                <a:latin typeface="+mn-lt"/>
                <a:ea typeface="+mn-ea"/>
              </a:rPr>
              <a:t>s soon as “一....就....”,强调动作紧密相连</a:t>
            </a:r>
            <a:endParaRPr lang="en-US" altLang="zh-CN" sz="2800" b="1" spc="0" smtClean="0">
              <a:latin typeface="+mn-lt"/>
              <a:ea typeface="+mn-ea"/>
            </a:endParaRPr>
          </a:p>
          <a:p>
            <a:pPr marL="0" lvl="0" indent="0">
              <a:lnSpc>
                <a:spcPct val="90000"/>
              </a:lnSpc>
              <a:buClr>
                <a:schemeClr val="accent2"/>
              </a:buClr>
              <a:buNone/>
            </a:pPr>
            <a:r>
              <a:rPr lang="en-US" altLang="zh-CN" sz="2700">
                <a:solidFill>
                  <a:srgbClr val="FF0000"/>
                </a:solidFill>
                <a:ea typeface="华文仿宋" panose="02010600040101010101" pitchFamily="-84" charset="-122"/>
              </a:rPr>
              <a:t>1) </a:t>
            </a:r>
            <a:r>
              <a:rPr lang="zh-CN" altLang="zh-CN" sz="2700">
                <a:solidFill>
                  <a:srgbClr val="FF0000"/>
                </a:solidFill>
                <a:ea typeface="华文仿宋" panose="02010600040101010101" pitchFamily="-84" charset="-122"/>
              </a:rPr>
              <a:t>讲过去的事情</a:t>
            </a:r>
            <a:endParaRPr lang="zh-CN" altLang="zh-CN" sz="2700">
              <a:solidFill>
                <a:srgbClr val="FF0000"/>
              </a:solidFill>
              <a:ea typeface="华文仿宋" panose="02010600040101010101" pitchFamily="-84" charset="-122"/>
            </a:endParaRPr>
          </a:p>
          <a:p>
            <a:pPr lvl="0">
              <a:lnSpc>
                <a:spcPct val="90000"/>
              </a:lnSpc>
              <a:buClr>
                <a:schemeClr val="accent2"/>
              </a:buClr>
            </a:pPr>
            <a:r>
              <a:rPr lang="zh-CN" altLang="zh-CN" sz="2700">
                <a:ea typeface="华文仿宋" panose="02010600040101010101" pitchFamily="-84" charset="-122"/>
              </a:rPr>
              <a:t>他一到家里，就打开所有的灯和能发出声音的电器。</a:t>
            </a:r>
            <a:endParaRPr lang="en-US" altLang="zh-CN" sz="2700">
              <a:ea typeface="华文仿宋" panose="02010600040101010101" pitchFamily="-84" charset="-122"/>
            </a:endParaRPr>
          </a:p>
          <a:p>
            <a:pPr marL="319405" lvl="0" indent="-319405">
              <a:lnSpc>
                <a:spcPct val="90000"/>
              </a:lnSpc>
              <a:buClr>
                <a:schemeClr val="accent2"/>
              </a:buClr>
            </a:pPr>
            <a:r>
              <a:rPr lang="en-US" altLang="zh-CN" sz="2700">
                <a:ea typeface="华文仿宋" panose="02010600040101010101" pitchFamily="-84" charset="-122"/>
              </a:rPr>
              <a:t>He opened all the lights and appliances that can make noise </a:t>
            </a:r>
            <a:r>
              <a:rPr lang="en-US" altLang="zh-CN" sz="2700">
                <a:solidFill>
                  <a:srgbClr val="FF0000"/>
                </a:solidFill>
                <a:ea typeface="华文仿宋" panose="02010600040101010101" pitchFamily="-84" charset="-122"/>
              </a:rPr>
              <a:t>as soon as </a:t>
            </a:r>
            <a:r>
              <a:rPr lang="en-US" altLang="zh-CN" sz="2700">
                <a:ea typeface="华文仿宋" panose="02010600040101010101" pitchFamily="-84" charset="-122"/>
              </a:rPr>
              <a:t>he reached home.</a:t>
            </a:r>
            <a:endParaRPr lang="en-US" altLang="zh-CN" sz="2700">
              <a:ea typeface="华文仿宋" panose="02010600040101010101" pitchFamily="-84" charset="-122"/>
            </a:endParaRPr>
          </a:p>
          <a:p>
            <a:pPr marL="319405" lvl="0" indent="-319405">
              <a:lnSpc>
                <a:spcPct val="90000"/>
              </a:lnSpc>
              <a:buClr>
                <a:schemeClr val="accent2"/>
              </a:buClr>
            </a:pPr>
            <a:endParaRPr lang="zh-CN" altLang="zh-CN" sz="2700">
              <a:ea typeface="华文仿宋" panose="02010600040101010101" pitchFamily="-84" charset="-122"/>
            </a:endParaRPr>
          </a:p>
          <a:p>
            <a:pPr marL="0" lvl="0" indent="0">
              <a:lnSpc>
                <a:spcPct val="90000"/>
              </a:lnSpc>
              <a:buClr>
                <a:schemeClr val="accent2"/>
              </a:buClr>
              <a:buNone/>
            </a:pPr>
            <a:r>
              <a:rPr lang="en-US" altLang="zh-CN" sz="2700">
                <a:solidFill>
                  <a:srgbClr val="FF0000"/>
                </a:solidFill>
                <a:ea typeface="华文仿宋" panose="02010600040101010101" pitchFamily="-84" charset="-122"/>
              </a:rPr>
              <a:t>2) 讲</a:t>
            </a:r>
            <a:r>
              <a:rPr lang="zh-CN" altLang="zh-CN" sz="2700">
                <a:solidFill>
                  <a:srgbClr val="FF0000"/>
                </a:solidFill>
                <a:ea typeface="华文仿宋" panose="02010600040101010101" pitchFamily="-84" charset="-122"/>
              </a:rPr>
              <a:t>一般的情况</a:t>
            </a:r>
            <a:endParaRPr lang="zh-CN" altLang="zh-CN" sz="2700">
              <a:solidFill>
                <a:srgbClr val="FF0000"/>
              </a:solidFill>
              <a:ea typeface="华文仿宋" panose="02010600040101010101" pitchFamily="-84" charset="-122"/>
            </a:endParaRPr>
          </a:p>
          <a:p>
            <a:pPr lvl="0">
              <a:lnSpc>
                <a:spcPct val="90000"/>
              </a:lnSpc>
              <a:buClr>
                <a:schemeClr val="accent2"/>
              </a:buClr>
            </a:pPr>
            <a:r>
              <a:rPr lang="en-US" altLang="zh-CN" sz="2700">
                <a:ea typeface="华文仿宋" panose="02010600040101010101" pitchFamily="-84" charset="-122"/>
              </a:rPr>
              <a:t>Researchers found that women are overcome by a burning desire to share gossip </a:t>
            </a:r>
            <a:r>
              <a:rPr lang="en-US" altLang="zh-CN" sz="2700">
                <a:solidFill>
                  <a:srgbClr val="FF0000"/>
                </a:solidFill>
                <a:ea typeface="华文仿宋" panose="02010600040101010101" pitchFamily="-84" charset="-122"/>
              </a:rPr>
              <a:t>as soon as </a:t>
            </a:r>
            <a:r>
              <a:rPr lang="en-US" altLang="zh-CN" sz="2700">
                <a:ea typeface="华文仿宋" panose="02010600040101010101" pitchFamily="-84" charset="-122"/>
              </a:rPr>
              <a:t>they hear it.</a:t>
            </a:r>
            <a:endParaRPr lang="en-US" altLang="zh-CN" sz="2700">
              <a:ea typeface="华文仿宋" panose="02010600040101010101" pitchFamily="-84" charset="-122"/>
            </a:endParaRPr>
          </a:p>
          <a:p>
            <a:pPr lvl="0">
              <a:lnSpc>
                <a:spcPct val="90000"/>
              </a:lnSpc>
              <a:buClr>
                <a:schemeClr val="accent2"/>
              </a:buClr>
            </a:pPr>
            <a:r>
              <a:rPr lang="zh-CN" altLang="en-US" sz="2700">
                <a:ea typeface="华文仿宋" panose="02010600040101010101" pitchFamily="-84" charset="-122"/>
              </a:rPr>
              <a:t>研究发现女人一听到八卦消息就有一种强烈的欲望想去分享它。</a:t>
            </a:r>
            <a:endParaRPr lang="zh-CN" altLang="zh-CN" sz="2700">
              <a:ea typeface="华文仿宋" panose="02010600040101010101" pitchFamily="-84" charset="-122"/>
            </a:endParaRPr>
          </a:p>
          <a:p>
            <a:pPr marL="319405" lvl="0" indent="-319405">
              <a:lnSpc>
                <a:spcPct val="90000"/>
              </a:lnSpc>
              <a:buClr>
                <a:schemeClr val="accent2"/>
              </a:buClr>
            </a:pPr>
            <a:endParaRPr lang="zh-CN" altLang="en-US" sz="27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9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9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childTnLst>
                                    <p:set>
                                      <p:cBhvr>
                                        <p:cTn id="18" dur="1" fill="hold">
                                          <p:stCondLst>
                                            <p:cond delay="0"/>
                                          </p:stCondLst>
                                        </p:cTn>
                                        <p:tgtEl>
                                          <p:spTgt spid="2098">
                                            <p:txEl>
                                              <p:charRg st="134" end="144"/>
                                            </p:txEl>
                                          </p:spTgt>
                                        </p:tgtEl>
                                        <p:attrNameLst>
                                          <p:attrName>style.visibility</p:attrName>
                                        </p:attrNameLst>
                                      </p:cBhvr>
                                      <p:to>
                                        <p:strVal val="visible"/>
                                      </p:to>
                                    </p:set>
                                  </p:childTnLst>
                                </p:cTn>
                              </p:par>
                              <p:par>
                                <p:cTn id="19" presetID="9" presetClass="entr" presetSubtype="0" fill="hold" nodeType="withEffect">
                                  <p:childTnLst>
                                    <p:set>
                                      <p:cBhvr additive="base">
                                        <p:cTn id="20" dur="1" fill="hold">
                                          <p:stCondLst>
                                            <p:cond delay="0"/>
                                          </p:stCondLst>
                                        </p:cTn>
                                        <p:tgtEl>
                                          <p:spTgt spid="2098">
                                            <p:txEl>
                                              <p:charRg st="144" end="247"/>
                                            </p:txEl>
                                          </p:spTgt>
                                        </p:tgtEl>
                                        <p:attrNameLst>
                                          <p:attrName>style.visibility</p:attrName>
                                        </p:attrNameLst>
                                      </p:cBhvr>
                                      <p:to>
                                        <p:strVal val="visible"/>
                                      </p:to>
                                    </p:set>
                                    <p:animEffect transition="in" filter="dissolve">
                                      <p:cBhvr additive="base">
                                        <p:cTn id="21" dur="500"/>
                                        <p:tgtEl>
                                          <p:spTgt spid="2098">
                                            <p:txEl>
                                              <p:charRg st="144" end="24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childTnLst>
                                    <p:set>
                                      <p:cBhvr additive="base">
                                        <p:cTn id="25" dur="1" fill="hold">
                                          <p:stCondLst>
                                            <p:cond delay="0"/>
                                          </p:stCondLst>
                                        </p:cTn>
                                        <p:tgtEl>
                                          <p:spTgt spid="2098">
                                            <p:txEl>
                                              <p:charRg st="247" end="276"/>
                                            </p:txEl>
                                          </p:spTgt>
                                        </p:tgtEl>
                                        <p:attrNameLst>
                                          <p:attrName>style.visibility</p:attrName>
                                        </p:attrNameLst>
                                      </p:cBhvr>
                                      <p:to>
                                        <p:strVal val="visible"/>
                                      </p:to>
                                    </p:set>
                                    <p:animEffect transition="in" filter="checkerboard(across)">
                                      <p:cBhvr additive="base">
                                        <p:cTn id="26" dur="500"/>
                                        <p:tgtEl>
                                          <p:spTgt spid="2098">
                                            <p:txEl>
                                              <p:charRg st="247" end="27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01" name="标题 1"/>
          <p:cNvSpPr/>
          <p:nvPr>
            <p:ph type="title" idx="4294967295"/>
          </p:nvPr>
        </p:nvSpPr>
        <p:spPr>
          <a:xfrm>
            <a:off x="2136775" y="228600"/>
            <a:ext cx="8153400" cy="990600"/>
          </a:xfrm>
        </p:spPr>
        <p:txBody>
          <a:bodyPr wrap="square" lIns="91440" tIns="45720" rIns="91440" bIns="45720" anchor="ctr" anchorCtr="0"/>
          <a:p>
            <a:r>
              <a:rPr lang="zh-CN" altLang="en-US">
                <a:ea typeface="华文仿宋" panose="02010600040101010101" pitchFamily="-84" charset="-122"/>
              </a:rPr>
              <a:t>时间状语从句连词</a:t>
            </a:r>
            <a:r>
              <a:rPr lang="en-US" altLang="zh-CN">
                <a:ea typeface="华文仿宋" panose="02010600040101010101" pitchFamily="-84" charset="-122"/>
              </a:rPr>
              <a:t>the moment</a:t>
            </a:r>
            <a:endParaRPr lang="zh-CN" altLang="en-US">
              <a:ea typeface="华文仿宋" panose="02010600040101010101" pitchFamily="-84" charset="-122"/>
            </a:endParaRPr>
          </a:p>
        </p:txBody>
      </p:sp>
      <p:sp>
        <p:nvSpPr>
          <p:cNvPr id="2102" name="内容占位符 2"/>
          <p:cNvSpPr/>
          <p:nvPr>
            <p:ph sz="quarter" idx="1"/>
          </p:nvPr>
        </p:nvSpPr>
        <p:spPr>
          <a:xfrm>
            <a:off x="2136775" y="1600200"/>
            <a:ext cx="815340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0" lvl="0" indent="0">
              <a:buClr>
                <a:schemeClr val="accent2"/>
              </a:buClr>
              <a:buNone/>
            </a:pPr>
            <a:r>
              <a:rPr lang="en-US" altLang="zh-CN" sz="2900">
                <a:solidFill>
                  <a:srgbClr val="FF0000"/>
                </a:solidFill>
                <a:ea typeface="华文仿宋" panose="02010600040101010101" pitchFamily="-84" charset="-122"/>
              </a:rPr>
              <a:t>The moment</a:t>
            </a:r>
            <a:r>
              <a:rPr lang="en-US" altLang="zh-CN" sz="2900">
                <a:ea typeface="华文仿宋" panose="02010600040101010101" pitchFamily="-84" charset="-122"/>
              </a:rPr>
              <a:t>/the second/ the minute....</a:t>
            </a:r>
            <a:r>
              <a:rPr lang="en-US" altLang="zh-CN" sz="2900">
                <a:ea typeface="华文仿宋" panose="02010600040101010101" pitchFamily="-84" charset="-122"/>
                <a:sym typeface="+mn-ea"/>
              </a:rPr>
              <a:t>(P60)</a:t>
            </a:r>
            <a:endParaRPr lang="en-US" altLang="zh-CN" sz="2900">
              <a:ea typeface="华文仿宋" panose="02010600040101010101" pitchFamily="-84" charset="-122"/>
            </a:endParaRPr>
          </a:p>
          <a:p>
            <a:pPr marL="0" lvl="0" indent="0">
              <a:buClr>
                <a:schemeClr val="accent2"/>
              </a:buClr>
              <a:buNone/>
            </a:pPr>
            <a:r>
              <a:rPr lang="en-US" altLang="zh-CN" sz="2900">
                <a:ea typeface="华文仿宋" panose="02010600040101010101" pitchFamily="-84" charset="-122"/>
              </a:rPr>
              <a:t>“</a:t>
            </a:r>
            <a:r>
              <a:rPr lang="zh-CN" altLang="en-US" sz="2900">
                <a:ea typeface="华文仿宋" panose="02010600040101010101" pitchFamily="-84" charset="-122"/>
              </a:rPr>
              <a:t>一</a:t>
            </a:r>
            <a:r>
              <a:rPr lang="en-US" altLang="zh-CN" sz="2900">
                <a:ea typeface="华文仿宋" panose="02010600040101010101" pitchFamily="-84" charset="-122"/>
              </a:rPr>
              <a:t>...</a:t>
            </a:r>
            <a:r>
              <a:rPr lang="zh-CN" altLang="en-US" sz="2900">
                <a:ea typeface="华文仿宋" panose="02010600040101010101" pitchFamily="-84" charset="-122"/>
              </a:rPr>
              <a:t>就</a:t>
            </a:r>
            <a:r>
              <a:rPr lang="en-US" altLang="zh-CN" sz="2900">
                <a:ea typeface="华文仿宋" panose="02010600040101010101" pitchFamily="-84" charset="-122"/>
              </a:rPr>
              <a:t>...” ,</a:t>
            </a:r>
            <a:r>
              <a:rPr lang="zh-CN" altLang="en-US" sz="2900">
                <a:ea typeface="华文仿宋" panose="02010600040101010101" pitchFamily="-84" charset="-122"/>
              </a:rPr>
              <a:t>这些词起连词作用，引导时间状语从句。</a:t>
            </a:r>
            <a:endParaRPr lang="en-US" altLang="zh-CN" sz="2900">
              <a:ea typeface="华文仿宋" panose="02010600040101010101" pitchFamily="-84" charset="-122"/>
            </a:endParaRPr>
          </a:p>
          <a:p>
            <a:pPr marL="0" lvl="0" indent="0">
              <a:buClr>
                <a:schemeClr val="accent2"/>
              </a:buClr>
              <a:buNone/>
            </a:pPr>
            <a:endParaRPr lang="zh-CN" altLang="zh-CN" sz="2900">
              <a:ea typeface="华文仿宋" panose="02010600040101010101" pitchFamily="-84" charset="-122"/>
            </a:endParaRPr>
          </a:p>
          <a:p>
            <a:pPr marL="319405" lvl="0" indent="-319405">
              <a:buClr>
                <a:schemeClr val="accent2"/>
              </a:buClr>
            </a:pPr>
            <a:r>
              <a:rPr lang="en-US" altLang="zh-CN" sz="2900">
                <a:solidFill>
                  <a:srgbClr val="FF0000"/>
                </a:solidFill>
                <a:ea typeface="华文仿宋" panose="02010600040101010101" pitchFamily="-84" charset="-122"/>
              </a:rPr>
              <a:t>The moment</a:t>
            </a:r>
            <a:r>
              <a:rPr lang="en-US" altLang="zh-CN" sz="2900">
                <a:ea typeface="华文仿宋" panose="02010600040101010101" pitchFamily="-84" charset="-122"/>
              </a:rPr>
              <a:t> I saw her, I was attracted by her beauty.</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我一看到她就被她吸引了。</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她一听到这个消息就来到了现场。</a:t>
            </a:r>
            <a:endParaRPr lang="en-US"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She came here </a:t>
            </a:r>
            <a:r>
              <a:rPr lang="en-US" altLang="zh-CN" sz="2900">
                <a:solidFill>
                  <a:srgbClr val="FF0000"/>
                </a:solidFill>
                <a:ea typeface="华文仿宋" panose="02010600040101010101" pitchFamily="-84" charset="-122"/>
              </a:rPr>
              <a:t>the moment </a:t>
            </a:r>
            <a:r>
              <a:rPr lang="en-US" altLang="zh-CN" sz="2900">
                <a:ea typeface="华文仿宋" panose="02010600040101010101" pitchFamily="-84" charset="-122"/>
              </a:rPr>
              <a:t>she heard the news.</a:t>
            </a:r>
            <a:endParaRPr lang="zh-CN" altLang="zh-CN" sz="2900">
              <a:ea typeface="华文仿宋" panose="02010600040101010101" pitchFamily="-84" charset="-122"/>
            </a:endParaRPr>
          </a:p>
          <a:p>
            <a:pPr marL="319405" lvl="0" indent="-319405">
              <a:buClr>
                <a:schemeClr val="accent2"/>
              </a:buClr>
            </a:pPr>
            <a:endParaRPr lang="zh-CN" altLang="en-US" sz="29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0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0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0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0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05" name="标题 1"/>
          <p:cNvSpPr/>
          <p:nvPr>
            <p:ph type="title" idx="4294967295"/>
          </p:nvPr>
        </p:nvSpPr>
        <p:spPr>
          <a:xfrm>
            <a:off x="2136775" y="228600"/>
            <a:ext cx="8153400" cy="990600"/>
          </a:xfrm>
        </p:spPr>
        <p:txBody>
          <a:bodyPr wrap="square" lIns="91440" tIns="45720" rIns="91440" bIns="45720" anchor="ctr" anchorCtr="0"/>
          <a:p>
            <a:r>
              <a:rPr lang="zh-CN" altLang="en-US" sz="2800">
                <a:ea typeface="华文仿宋" panose="02010600040101010101" pitchFamily="-84" charset="-122"/>
              </a:rPr>
              <a:t>时间状语从句连词</a:t>
            </a:r>
            <a:r>
              <a:rPr lang="en-US" altLang="zh-CN" sz="2800">
                <a:ea typeface="华文仿宋" panose="02010600040101010101" pitchFamily="-84" charset="-122"/>
              </a:rPr>
              <a:t>No sooner…than </a:t>
            </a:r>
            <a:endParaRPr lang="en-US" altLang="zh-CN" sz="2800">
              <a:ea typeface="华文仿宋" panose="02010600040101010101" pitchFamily="-84" charset="-122"/>
            </a:endParaRPr>
          </a:p>
        </p:txBody>
      </p:sp>
      <p:sp>
        <p:nvSpPr>
          <p:cNvPr id="2106" name="内容占位符 2"/>
          <p:cNvSpPr/>
          <p:nvPr>
            <p:ph sz="quarter" idx="1"/>
          </p:nvPr>
        </p:nvSpPr>
        <p:spPr>
          <a:xfrm>
            <a:off x="2136775" y="1600200"/>
            <a:ext cx="8153400" cy="504825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0" lvl="0" indent="0">
              <a:lnSpc>
                <a:spcPct val="80000"/>
              </a:lnSpc>
              <a:buClr>
                <a:schemeClr val="accent2"/>
              </a:buClr>
              <a:buNone/>
            </a:pPr>
            <a:r>
              <a:rPr lang="en-US" altLang="zh-CN" sz="2700">
                <a:ea typeface="华文仿宋" panose="02010600040101010101" pitchFamily="-84" charset="-122"/>
              </a:rPr>
              <a:t>No sooner….than   </a:t>
            </a:r>
            <a:r>
              <a:rPr lang="zh-CN" altLang="en-US" sz="2700">
                <a:ea typeface="华文仿宋" panose="02010600040101010101" pitchFamily="-84" charset="-122"/>
              </a:rPr>
              <a:t>一</a:t>
            </a:r>
            <a:r>
              <a:rPr lang="en-US" altLang="zh-CN" sz="2700">
                <a:ea typeface="华文仿宋" panose="02010600040101010101" pitchFamily="-84" charset="-122"/>
              </a:rPr>
              <a:t>…… </a:t>
            </a:r>
            <a:r>
              <a:rPr lang="zh-CN" altLang="en-US" sz="2700">
                <a:ea typeface="华文仿宋" panose="02010600040101010101" pitchFamily="-84" charset="-122"/>
              </a:rPr>
              <a:t>就</a:t>
            </a:r>
            <a:endParaRPr lang="zh-CN" altLang="en-US" sz="2700">
              <a:ea typeface="华文仿宋" panose="02010600040101010101" pitchFamily="-84" charset="-122"/>
            </a:endParaRPr>
          </a:p>
          <a:p>
            <a:pPr marL="0" lvl="0" indent="0">
              <a:lnSpc>
                <a:spcPct val="80000"/>
              </a:lnSpc>
              <a:buClr>
                <a:schemeClr val="accent2"/>
              </a:buClr>
              <a:buNone/>
            </a:pPr>
            <a:r>
              <a:rPr lang="zh-CN" altLang="en-US" sz="2700">
                <a:ea typeface="华文仿宋" panose="02010600040101010101" pitchFamily="-84" charset="-122"/>
              </a:rPr>
              <a:t>固定公式：</a:t>
            </a:r>
            <a:endParaRPr lang="zh-CN" altLang="en-US" sz="2700">
              <a:ea typeface="华文仿宋" panose="02010600040101010101" pitchFamily="-84" charset="-122"/>
            </a:endParaRPr>
          </a:p>
          <a:p>
            <a:pPr marL="0" lvl="0" indent="0">
              <a:lnSpc>
                <a:spcPct val="80000"/>
              </a:lnSpc>
              <a:buClr>
                <a:schemeClr val="accent2"/>
              </a:buClr>
              <a:buNone/>
            </a:pPr>
            <a:r>
              <a:rPr lang="en-US" altLang="zh-CN" sz="2700">
                <a:solidFill>
                  <a:srgbClr val="FF0000"/>
                </a:solidFill>
                <a:ea typeface="华文仿宋" panose="02010600040101010101" pitchFamily="-84" charset="-122"/>
              </a:rPr>
              <a:t>No sooner </a:t>
            </a:r>
            <a:r>
              <a:rPr lang="en-US" altLang="zh-CN" sz="2700" b="1">
                <a:solidFill>
                  <a:srgbClr val="FF0000"/>
                </a:solidFill>
                <a:ea typeface="华文仿宋" panose="02010600040101010101" pitchFamily="-84" charset="-122"/>
              </a:rPr>
              <a:t>had sb done</a:t>
            </a:r>
            <a:r>
              <a:rPr lang="en-US" altLang="zh-CN" sz="2700">
                <a:solidFill>
                  <a:srgbClr val="FF0000"/>
                </a:solidFill>
                <a:ea typeface="华文仿宋" panose="02010600040101010101" pitchFamily="-84" charset="-122"/>
              </a:rPr>
              <a:t>(</a:t>
            </a:r>
            <a:r>
              <a:rPr lang="zh-CN" altLang="en-US" sz="2700">
                <a:solidFill>
                  <a:srgbClr val="FF0000"/>
                </a:solidFill>
                <a:ea typeface="华文仿宋" panose="02010600040101010101" pitchFamily="-84" charset="-122"/>
              </a:rPr>
              <a:t>倒过完</a:t>
            </a:r>
            <a:r>
              <a:rPr lang="en-US" altLang="zh-CN" sz="2700">
                <a:solidFill>
                  <a:srgbClr val="FF0000"/>
                </a:solidFill>
                <a:ea typeface="华文仿宋" panose="02010600040101010101" pitchFamily="-84" charset="-122"/>
              </a:rPr>
              <a:t>) than </a:t>
            </a:r>
            <a:r>
              <a:rPr lang="en-US" altLang="zh-CN" sz="2700" b="1">
                <a:solidFill>
                  <a:srgbClr val="FF0000"/>
                </a:solidFill>
                <a:ea typeface="华文仿宋" panose="02010600040101010101" pitchFamily="-84" charset="-122"/>
              </a:rPr>
              <a:t>sb did</a:t>
            </a:r>
            <a:r>
              <a:rPr lang="en-US" altLang="zh-CN" sz="2700">
                <a:solidFill>
                  <a:srgbClr val="FF0000"/>
                </a:solidFill>
                <a:ea typeface="华文仿宋" panose="02010600040101010101" pitchFamily="-84" charset="-122"/>
              </a:rPr>
              <a:t>  (</a:t>
            </a:r>
            <a:r>
              <a:rPr lang="zh-CN" altLang="en-US" sz="2700">
                <a:solidFill>
                  <a:srgbClr val="FF0000"/>
                </a:solidFill>
                <a:ea typeface="华文仿宋" panose="02010600040101010101" pitchFamily="-84" charset="-122"/>
              </a:rPr>
              <a:t>一般过</a:t>
            </a:r>
            <a:r>
              <a:rPr lang="en-US" altLang="zh-CN" sz="2700">
                <a:solidFill>
                  <a:srgbClr val="FF0000"/>
                </a:solidFill>
                <a:ea typeface="华文仿宋" panose="02010600040101010101" pitchFamily="-84" charset="-122"/>
              </a:rPr>
              <a:t>)(P60)</a:t>
            </a:r>
            <a:endParaRPr lang="en-US" altLang="zh-CN" sz="2700">
              <a:solidFill>
                <a:srgbClr val="FF0000"/>
              </a:solidFill>
              <a:ea typeface="华文仿宋" panose="02010600040101010101" pitchFamily="-84" charset="-122"/>
            </a:endParaRPr>
          </a:p>
          <a:p>
            <a:pPr marL="0" lvl="0" indent="0">
              <a:lnSpc>
                <a:spcPct val="80000"/>
              </a:lnSpc>
              <a:buClr>
                <a:schemeClr val="accent2"/>
              </a:buClr>
              <a:buNone/>
            </a:pPr>
            <a:endParaRPr lang="en-US" altLang="zh-CN" sz="2700">
              <a:ea typeface="华文仿宋" panose="02010600040101010101" pitchFamily="-84" charset="-122"/>
            </a:endParaRPr>
          </a:p>
          <a:p>
            <a:pPr marL="319405" lvl="0" indent="-319405">
              <a:lnSpc>
                <a:spcPct val="80000"/>
              </a:lnSpc>
              <a:buClr>
                <a:schemeClr val="accent2"/>
              </a:buClr>
            </a:pPr>
            <a:r>
              <a:rPr lang="en-US" altLang="zh-CN" sz="2700">
                <a:ea typeface="华文仿宋" panose="02010600040101010101" pitchFamily="-84" charset="-122"/>
              </a:rPr>
              <a:t>No sooner _____ she _____ (sit) down than the phone </a:t>
            </a:r>
            <a:r>
              <a:rPr lang="en-US" altLang="zh-CN" sz="2700">
                <a:solidFill>
                  <a:srgbClr val="FF0000"/>
                </a:solidFill>
                <a:ea typeface="华文仿宋" panose="02010600040101010101" pitchFamily="-84" charset="-122"/>
              </a:rPr>
              <a:t>rang</a:t>
            </a:r>
            <a:r>
              <a:rPr lang="en-US" altLang="zh-CN" sz="2700">
                <a:ea typeface="华文仿宋" panose="02010600040101010101" pitchFamily="-84" charset="-122"/>
              </a:rPr>
              <a:t>.</a:t>
            </a:r>
            <a:endParaRPr lang="en-US" altLang="zh-CN" sz="2700">
              <a:ea typeface="华文仿宋" panose="02010600040101010101" pitchFamily="-84" charset="-122"/>
            </a:endParaRPr>
          </a:p>
          <a:p>
            <a:pPr marL="319405" lvl="0" indent="-319405">
              <a:lnSpc>
                <a:spcPct val="80000"/>
              </a:lnSpc>
              <a:buClr>
                <a:schemeClr val="accent2"/>
              </a:buClr>
            </a:pPr>
            <a:r>
              <a:rPr lang="en-US" altLang="zh-CN" sz="2700">
                <a:ea typeface="华文仿宋" panose="02010600040101010101" pitchFamily="-84" charset="-122"/>
              </a:rPr>
              <a:t>No sooner _____ the fans ______ (see) the movie star than they </a:t>
            </a:r>
            <a:r>
              <a:rPr lang="en-US" altLang="zh-CN" sz="2700">
                <a:solidFill>
                  <a:srgbClr val="FF0000"/>
                </a:solidFill>
                <a:ea typeface="华文仿宋" panose="02010600040101010101" pitchFamily="-84" charset="-122"/>
              </a:rPr>
              <a:t>cried</a:t>
            </a:r>
            <a:r>
              <a:rPr lang="en-US" altLang="zh-CN" sz="2700">
                <a:ea typeface="华文仿宋" panose="02010600040101010101" pitchFamily="-84" charset="-122"/>
              </a:rPr>
              <a:t>.</a:t>
            </a:r>
            <a:endParaRPr lang="en-US" altLang="zh-CN" sz="2700">
              <a:ea typeface="华文仿宋" panose="02010600040101010101" pitchFamily="-84" charset="-122"/>
            </a:endParaRPr>
          </a:p>
          <a:p>
            <a:pPr marL="319405" lvl="0" indent="-319405">
              <a:lnSpc>
                <a:spcPct val="80000"/>
              </a:lnSpc>
              <a:buClr>
                <a:schemeClr val="accent2"/>
              </a:buClr>
            </a:pPr>
            <a:r>
              <a:rPr lang="en-US" altLang="zh-CN" sz="2700">
                <a:ea typeface="华文仿宋" panose="02010600040101010101" pitchFamily="-84" charset="-122"/>
              </a:rPr>
              <a:t>No sooner had I got home than it began to rain. (</a:t>
            </a:r>
            <a:r>
              <a:rPr lang="zh-CN" altLang="en-US" sz="2700">
                <a:ea typeface="华文仿宋" panose="02010600040101010101" pitchFamily="-84" charset="-122"/>
              </a:rPr>
              <a:t>保原意，改写句子</a:t>
            </a:r>
            <a:r>
              <a:rPr lang="en-US" altLang="zh-CN" sz="2700">
                <a:ea typeface="华文仿宋" panose="02010600040101010101" pitchFamily="-84" charset="-122"/>
              </a:rPr>
              <a:t>)</a:t>
            </a:r>
            <a:endParaRPr lang="en-US" altLang="zh-CN" sz="2700">
              <a:ea typeface="华文仿宋" panose="02010600040101010101" pitchFamily="-84" charset="-122"/>
            </a:endParaRPr>
          </a:p>
          <a:p>
            <a:pPr marL="319405" lvl="0" indent="-319405">
              <a:lnSpc>
                <a:spcPct val="80000"/>
              </a:lnSpc>
              <a:buClr>
                <a:schemeClr val="accent2"/>
              </a:buClr>
            </a:pPr>
            <a:r>
              <a:rPr lang="en-US" altLang="zh-CN" sz="2700">
                <a:ea typeface="华文仿宋" panose="02010600040101010101" pitchFamily="-84" charset="-122"/>
              </a:rPr>
              <a:t>I _____ ______ _______ got home than it began to rain.</a:t>
            </a:r>
            <a:endParaRPr lang="en-US" altLang="zh-CN" sz="2700">
              <a:ea typeface="华文仿宋" panose="02010600040101010101" pitchFamily="-84" charset="-122"/>
            </a:endParaRPr>
          </a:p>
          <a:p>
            <a:pPr marL="319405" lvl="0" indent="-319405">
              <a:lnSpc>
                <a:spcPct val="80000"/>
              </a:lnSpc>
              <a:buClr>
                <a:schemeClr val="accent2"/>
              </a:buClr>
            </a:pPr>
            <a:endParaRPr lang="zh-CN" altLang="en-US" sz="2700">
              <a:ea typeface="华文仿宋" panose="02010600040101010101" pitchFamily="-84" charset="-122"/>
            </a:endParaRPr>
          </a:p>
        </p:txBody>
      </p:sp>
      <p:sp>
        <p:nvSpPr>
          <p:cNvPr id="2" name="文本框 1"/>
          <p:cNvSpPr txBox="1"/>
          <p:nvPr/>
        </p:nvSpPr>
        <p:spPr>
          <a:xfrm>
            <a:off x="4348480" y="3460115"/>
            <a:ext cx="983615" cy="460375"/>
          </a:xfrm>
          <a:prstGeom prst="rect">
            <a:avLst/>
          </a:prstGeom>
          <a:noFill/>
        </p:spPr>
        <p:txBody>
          <a:bodyPr wrap="square" rtlCol="0">
            <a:spAutoFit/>
          </a:bodyPr>
          <a:p>
            <a:r>
              <a:rPr lang="en-US" altLang="zh-CN" sz="2400">
                <a:solidFill>
                  <a:srgbClr val="FF0000"/>
                </a:solidFill>
              </a:rPr>
              <a:t>had</a:t>
            </a:r>
            <a:endParaRPr lang="en-US" altLang="zh-CN" sz="2400">
              <a:solidFill>
                <a:srgbClr val="FF0000"/>
              </a:solidFill>
            </a:endParaRPr>
          </a:p>
        </p:txBody>
      </p:sp>
      <p:sp>
        <p:nvSpPr>
          <p:cNvPr id="3" name="文本框 2"/>
          <p:cNvSpPr txBox="1"/>
          <p:nvPr/>
        </p:nvSpPr>
        <p:spPr>
          <a:xfrm>
            <a:off x="5933440" y="3460115"/>
            <a:ext cx="983615" cy="460375"/>
          </a:xfrm>
          <a:prstGeom prst="rect">
            <a:avLst/>
          </a:prstGeom>
          <a:noFill/>
        </p:spPr>
        <p:txBody>
          <a:bodyPr wrap="square" rtlCol="0">
            <a:spAutoFit/>
          </a:bodyPr>
          <a:p>
            <a:r>
              <a:rPr lang="en-US" altLang="zh-CN" sz="2400">
                <a:solidFill>
                  <a:srgbClr val="FF0000"/>
                </a:solidFill>
              </a:rPr>
              <a:t>sat</a:t>
            </a:r>
            <a:endParaRPr lang="en-US" altLang="zh-CN" sz="2400">
              <a:solidFill>
                <a:srgbClr val="FF0000"/>
              </a:solidFill>
            </a:endParaRPr>
          </a:p>
        </p:txBody>
      </p:sp>
      <p:sp>
        <p:nvSpPr>
          <p:cNvPr id="4" name="文本框 3"/>
          <p:cNvSpPr txBox="1"/>
          <p:nvPr/>
        </p:nvSpPr>
        <p:spPr>
          <a:xfrm>
            <a:off x="4348480" y="4185285"/>
            <a:ext cx="983615" cy="460375"/>
          </a:xfrm>
          <a:prstGeom prst="rect">
            <a:avLst/>
          </a:prstGeom>
          <a:noFill/>
        </p:spPr>
        <p:txBody>
          <a:bodyPr wrap="square" rtlCol="0">
            <a:spAutoFit/>
          </a:bodyPr>
          <a:p>
            <a:r>
              <a:rPr lang="en-US" altLang="zh-CN" sz="2400">
                <a:solidFill>
                  <a:srgbClr val="FF0000"/>
                </a:solidFill>
              </a:rPr>
              <a:t>had</a:t>
            </a:r>
            <a:endParaRPr lang="en-US" altLang="zh-CN" sz="2400">
              <a:solidFill>
                <a:srgbClr val="FF0000"/>
              </a:solidFill>
            </a:endParaRPr>
          </a:p>
        </p:txBody>
      </p:sp>
      <p:sp>
        <p:nvSpPr>
          <p:cNvPr id="5" name="文本框 4"/>
          <p:cNvSpPr txBox="1"/>
          <p:nvPr/>
        </p:nvSpPr>
        <p:spPr>
          <a:xfrm>
            <a:off x="6700520" y="4185285"/>
            <a:ext cx="983615" cy="460375"/>
          </a:xfrm>
          <a:prstGeom prst="rect">
            <a:avLst/>
          </a:prstGeom>
          <a:noFill/>
        </p:spPr>
        <p:txBody>
          <a:bodyPr wrap="square" rtlCol="0">
            <a:spAutoFit/>
          </a:bodyPr>
          <a:p>
            <a:r>
              <a:rPr lang="en-US" altLang="zh-CN" sz="2400">
                <a:solidFill>
                  <a:srgbClr val="FF0000"/>
                </a:solidFill>
              </a:rPr>
              <a:t>seen</a:t>
            </a:r>
            <a:endParaRPr lang="en-US" altLang="zh-CN" sz="2400">
              <a:solidFill>
                <a:srgbClr val="FF0000"/>
              </a:solidFill>
            </a:endParaRPr>
          </a:p>
        </p:txBody>
      </p:sp>
      <p:sp>
        <p:nvSpPr>
          <p:cNvPr id="6" name="文本框 5"/>
          <p:cNvSpPr txBox="1"/>
          <p:nvPr/>
        </p:nvSpPr>
        <p:spPr>
          <a:xfrm>
            <a:off x="2817495" y="5697855"/>
            <a:ext cx="983615" cy="460375"/>
          </a:xfrm>
          <a:prstGeom prst="rect">
            <a:avLst/>
          </a:prstGeom>
          <a:noFill/>
        </p:spPr>
        <p:txBody>
          <a:bodyPr wrap="square" rtlCol="0">
            <a:spAutoFit/>
          </a:bodyPr>
          <a:p>
            <a:r>
              <a:rPr lang="en-US" altLang="zh-CN" sz="2400">
                <a:solidFill>
                  <a:srgbClr val="FF0000"/>
                </a:solidFill>
              </a:rPr>
              <a:t>had</a:t>
            </a:r>
            <a:endParaRPr lang="en-US" altLang="zh-CN" sz="2400">
              <a:solidFill>
                <a:srgbClr val="FF0000"/>
              </a:solidFill>
            </a:endParaRPr>
          </a:p>
        </p:txBody>
      </p:sp>
      <p:sp>
        <p:nvSpPr>
          <p:cNvPr id="7" name="文本框 6"/>
          <p:cNvSpPr txBox="1"/>
          <p:nvPr/>
        </p:nvSpPr>
        <p:spPr>
          <a:xfrm>
            <a:off x="4049395" y="5697855"/>
            <a:ext cx="983615" cy="460375"/>
          </a:xfrm>
          <a:prstGeom prst="rect">
            <a:avLst/>
          </a:prstGeom>
          <a:noFill/>
        </p:spPr>
        <p:txBody>
          <a:bodyPr wrap="square" rtlCol="0">
            <a:spAutoFit/>
          </a:bodyPr>
          <a:p>
            <a:r>
              <a:rPr lang="en-US" altLang="zh-CN" sz="2400">
                <a:solidFill>
                  <a:srgbClr val="FF0000"/>
                </a:solidFill>
              </a:rPr>
              <a:t>no</a:t>
            </a:r>
            <a:endParaRPr lang="en-US" altLang="zh-CN" sz="2400">
              <a:solidFill>
                <a:srgbClr val="FF0000"/>
              </a:solidFill>
            </a:endParaRPr>
          </a:p>
        </p:txBody>
      </p:sp>
      <p:sp>
        <p:nvSpPr>
          <p:cNvPr id="8" name="文本框 7"/>
          <p:cNvSpPr txBox="1"/>
          <p:nvPr/>
        </p:nvSpPr>
        <p:spPr>
          <a:xfrm>
            <a:off x="5118735" y="5697855"/>
            <a:ext cx="1292225" cy="460375"/>
          </a:xfrm>
          <a:prstGeom prst="rect">
            <a:avLst/>
          </a:prstGeom>
          <a:noFill/>
        </p:spPr>
        <p:txBody>
          <a:bodyPr wrap="square" rtlCol="0">
            <a:spAutoFit/>
          </a:bodyPr>
          <a:p>
            <a:r>
              <a:rPr lang="en-US" altLang="zh-CN" sz="2400">
                <a:solidFill>
                  <a:srgbClr val="FF0000"/>
                </a:solidFill>
              </a:rPr>
              <a:t>sooner </a:t>
            </a:r>
            <a:endParaRPr lang="en-US" altLang="zh-CN" sz="24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0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0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childTnLst>
                                    <p:set>
                                      <p:cBhvr additive="base">
                                        <p:cTn id="14" dur="1" fill="hold">
                                          <p:stCondLst>
                                            <p:cond delay="0"/>
                                          </p:stCondLst>
                                        </p:cTn>
                                        <p:tgtEl>
                                          <p:spTgt spid="2106">
                                            <p:txEl>
                                              <p:charRg st="76" end="134"/>
                                            </p:txEl>
                                          </p:spTgt>
                                        </p:tgtEl>
                                        <p:attrNameLst>
                                          <p:attrName>style.visibility</p:attrName>
                                        </p:attrNameLst>
                                      </p:cBhvr>
                                      <p:to>
                                        <p:strVal val="visible"/>
                                      </p:to>
                                    </p:set>
                                    <p:animEffect transition="in" filter="dissolve">
                                      <p:cBhvr additive="base">
                                        <p:cTn id="15" dur="500"/>
                                        <p:tgtEl>
                                          <p:spTgt spid="2106">
                                            <p:txEl>
                                              <p:charRg st="76" end="134"/>
                                            </p:txEl>
                                          </p:spTgt>
                                        </p:tgtEl>
                                      </p:cBhvr>
                                    </p:animEffect>
                                  </p:childTnLst>
                                </p:cTn>
                              </p:par>
                              <p:par>
                                <p:cTn id="16" presetID="9" presetClass="entr" presetSubtype="0" fill="hold" nodeType="withEffect">
                                  <p:childTnLst>
                                    <p:set>
                                      <p:cBhvr additive="base">
                                        <p:cTn id="17" dur="1" fill="hold">
                                          <p:stCondLst>
                                            <p:cond delay="0"/>
                                          </p:stCondLst>
                                        </p:cTn>
                                        <p:tgtEl>
                                          <p:spTgt spid="2106">
                                            <p:txEl>
                                              <p:charRg st="134" end="204"/>
                                            </p:txEl>
                                          </p:spTgt>
                                        </p:tgtEl>
                                        <p:attrNameLst>
                                          <p:attrName>style.visibility</p:attrName>
                                        </p:attrNameLst>
                                      </p:cBhvr>
                                      <p:to>
                                        <p:strVal val="visible"/>
                                      </p:to>
                                    </p:set>
                                    <p:animEffect transition="in" filter="dissolve">
                                      <p:cBhvr additive="base">
                                        <p:cTn id="18" dur="500"/>
                                        <p:tgtEl>
                                          <p:spTgt spid="2106">
                                            <p:txEl>
                                              <p:charRg st="134" end="204"/>
                                            </p:txEl>
                                          </p:spTgt>
                                        </p:tgtEl>
                                      </p:cBhvr>
                                    </p:animEffect>
                                  </p:childTnLst>
                                </p:cTn>
                              </p:par>
                              <p:par>
                                <p:cTn id="19" presetID="9" presetClass="entr" presetSubtype="0" fill="hold" nodeType="withEffect">
                                  <p:childTnLst>
                                    <p:set>
                                      <p:cBhvr additive="base">
                                        <p:cTn id="20" dur="1" fill="hold">
                                          <p:stCondLst>
                                            <p:cond delay="0"/>
                                          </p:stCondLst>
                                        </p:cTn>
                                        <p:tgtEl>
                                          <p:spTgt spid="2106">
                                            <p:txEl>
                                              <p:charRg st="204" end="263"/>
                                            </p:txEl>
                                          </p:spTgt>
                                        </p:tgtEl>
                                        <p:attrNameLst>
                                          <p:attrName>style.visibility</p:attrName>
                                        </p:attrNameLst>
                                      </p:cBhvr>
                                      <p:to>
                                        <p:strVal val="visible"/>
                                      </p:to>
                                    </p:set>
                                    <p:animEffect transition="in" filter="dissolve">
                                      <p:cBhvr additive="base">
                                        <p:cTn id="21" dur="500"/>
                                        <p:tgtEl>
                                          <p:spTgt spid="2106">
                                            <p:txEl>
                                              <p:charRg st="204" end="263"/>
                                            </p:txEl>
                                          </p:spTgt>
                                        </p:tgtEl>
                                      </p:cBhvr>
                                    </p:animEffect>
                                  </p:childTnLst>
                                </p:cTn>
                              </p:par>
                              <p:par>
                                <p:cTn id="22" presetID="9" presetClass="entr" presetSubtype="0" fill="hold" nodeType="withEffect">
                                  <p:childTnLst>
                                    <p:set>
                                      <p:cBhvr additive="base">
                                        <p:cTn id="23" dur="1" fill="hold">
                                          <p:stCondLst>
                                            <p:cond delay="0"/>
                                          </p:stCondLst>
                                        </p:cTn>
                                        <p:tgtEl>
                                          <p:spTgt spid="2106">
                                            <p:txEl>
                                              <p:charRg st="263" end="318"/>
                                            </p:txEl>
                                          </p:spTgt>
                                        </p:tgtEl>
                                        <p:attrNameLst>
                                          <p:attrName>style.visibility</p:attrName>
                                        </p:attrNameLst>
                                      </p:cBhvr>
                                      <p:to>
                                        <p:strVal val="visible"/>
                                      </p:to>
                                    </p:set>
                                    <p:animEffect transition="in" filter="dissolve">
                                      <p:cBhvr additive="base">
                                        <p:cTn id="24" dur="500"/>
                                        <p:tgtEl>
                                          <p:spTgt spid="2106">
                                            <p:txEl>
                                              <p:charRg st="263" end="31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1000"/>
                                        <p:tgtEl>
                                          <p:spTgt spid="2"/>
                                        </p:tgtEl>
                                      </p:cBhvr>
                                    </p:animEffect>
                                    <p:anim calcmode="lin" valueType="num">
                                      <p:cBhvr>
                                        <p:cTn id="30" dur="1000" fill="hold"/>
                                        <p:tgtEl>
                                          <p:spTgt spid="2"/>
                                        </p:tgtEl>
                                        <p:attrNameLst>
                                          <p:attrName>ppt_x</p:attrName>
                                        </p:attrNameLst>
                                      </p:cBhvr>
                                      <p:tavLst>
                                        <p:tav tm="0">
                                          <p:val>
                                            <p:strVal val="#ppt_x"/>
                                          </p:val>
                                        </p:tav>
                                        <p:tav tm="100000">
                                          <p:val>
                                            <p:strVal val="#ppt_x"/>
                                          </p:val>
                                        </p:tav>
                                      </p:tavLst>
                                    </p:anim>
                                    <p:anim calcmode="lin" valueType="num">
                                      <p:cBhvr>
                                        <p:cTn id="3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1000"/>
                                        <p:tgtEl>
                                          <p:spTgt spid="3"/>
                                        </p:tgtEl>
                                      </p:cBhvr>
                                    </p:animEffect>
                                    <p:anim calcmode="lin" valueType="num">
                                      <p:cBhvr>
                                        <p:cTn id="37" dur="1000" fill="hold"/>
                                        <p:tgtEl>
                                          <p:spTgt spid="3"/>
                                        </p:tgtEl>
                                        <p:attrNameLst>
                                          <p:attrName>ppt_x</p:attrName>
                                        </p:attrNameLst>
                                      </p:cBhvr>
                                      <p:tavLst>
                                        <p:tav tm="0">
                                          <p:val>
                                            <p:strVal val="#ppt_x"/>
                                          </p:val>
                                        </p:tav>
                                        <p:tav tm="100000">
                                          <p:val>
                                            <p:strVal val="#ppt_x"/>
                                          </p:val>
                                        </p:tav>
                                      </p:tavLst>
                                    </p:anim>
                                    <p:anim calcmode="lin" valueType="num">
                                      <p:cBhvr>
                                        <p:cTn id="3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1000"/>
                                        <p:tgtEl>
                                          <p:spTgt spid="4"/>
                                        </p:tgtEl>
                                      </p:cBhvr>
                                    </p:animEffect>
                                    <p:anim calcmode="lin" valueType="num">
                                      <p:cBhvr>
                                        <p:cTn id="44" dur="1000" fill="hold"/>
                                        <p:tgtEl>
                                          <p:spTgt spid="4"/>
                                        </p:tgtEl>
                                        <p:attrNameLst>
                                          <p:attrName>ppt_x</p:attrName>
                                        </p:attrNameLst>
                                      </p:cBhvr>
                                      <p:tavLst>
                                        <p:tav tm="0">
                                          <p:val>
                                            <p:strVal val="#ppt_x"/>
                                          </p:val>
                                        </p:tav>
                                        <p:tav tm="100000">
                                          <p:val>
                                            <p:strVal val="#ppt_x"/>
                                          </p:val>
                                        </p:tav>
                                      </p:tavLst>
                                    </p:anim>
                                    <p:anim calcmode="lin" valueType="num">
                                      <p:cBhvr>
                                        <p:cTn id="4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1000"/>
                                        <p:tgtEl>
                                          <p:spTgt spid="5"/>
                                        </p:tgtEl>
                                      </p:cBhvr>
                                    </p:animEffect>
                                    <p:anim calcmode="lin" valueType="num">
                                      <p:cBhvr>
                                        <p:cTn id="51" dur="1000" fill="hold"/>
                                        <p:tgtEl>
                                          <p:spTgt spid="5"/>
                                        </p:tgtEl>
                                        <p:attrNameLst>
                                          <p:attrName>ppt_x</p:attrName>
                                        </p:attrNameLst>
                                      </p:cBhvr>
                                      <p:tavLst>
                                        <p:tav tm="0">
                                          <p:val>
                                            <p:strVal val="#ppt_x"/>
                                          </p:val>
                                        </p:tav>
                                        <p:tav tm="100000">
                                          <p:val>
                                            <p:strVal val="#ppt_x"/>
                                          </p:val>
                                        </p:tav>
                                      </p:tavLst>
                                    </p:anim>
                                    <p:anim calcmode="lin" valueType="num">
                                      <p:cBhvr>
                                        <p:cTn id="5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1000"/>
                                        <p:tgtEl>
                                          <p:spTgt spid="6"/>
                                        </p:tgtEl>
                                      </p:cBhvr>
                                    </p:animEffect>
                                    <p:anim calcmode="lin" valueType="num">
                                      <p:cBhvr>
                                        <p:cTn id="58" dur="1000" fill="hold"/>
                                        <p:tgtEl>
                                          <p:spTgt spid="6"/>
                                        </p:tgtEl>
                                        <p:attrNameLst>
                                          <p:attrName>ppt_x</p:attrName>
                                        </p:attrNameLst>
                                      </p:cBhvr>
                                      <p:tavLst>
                                        <p:tav tm="0">
                                          <p:val>
                                            <p:strVal val="#ppt_x"/>
                                          </p:val>
                                        </p:tav>
                                        <p:tav tm="100000">
                                          <p:val>
                                            <p:strVal val="#ppt_x"/>
                                          </p:val>
                                        </p:tav>
                                      </p:tavLst>
                                    </p:anim>
                                    <p:anim calcmode="lin" valueType="num">
                                      <p:cBhvr>
                                        <p:cTn id="5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fade">
                                      <p:cBhvr>
                                        <p:cTn id="64" dur="1000"/>
                                        <p:tgtEl>
                                          <p:spTgt spid="7"/>
                                        </p:tgtEl>
                                      </p:cBhvr>
                                    </p:animEffect>
                                    <p:anim calcmode="lin" valueType="num">
                                      <p:cBhvr>
                                        <p:cTn id="65" dur="1000" fill="hold"/>
                                        <p:tgtEl>
                                          <p:spTgt spid="7"/>
                                        </p:tgtEl>
                                        <p:attrNameLst>
                                          <p:attrName>ppt_x</p:attrName>
                                        </p:attrNameLst>
                                      </p:cBhvr>
                                      <p:tavLst>
                                        <p:tav tm="0">
                                          <p:val>
                                            <p:strVal val="#ppt_x"/>
                                          </p:val>
                                        </p:tav>
                                        <p:tav tm="100000">
                                          <p:val>
                                            <p:strVal val="#ppt_x"/>
                                          </p:val>
                                        </p:tav>
                                      </p:tavLst>
                                    </p:anim>
                                    <p:anim calcmode="lin" valueType="num">
                                      <p:cBhvr>
                                        <p:cTn id="6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animEffect transition="in" filter="fade">
                                      <p:cBhvr>
                                        <p:cTn id="71" dur="1000"/>
                                        <p:tgtEl>
                                          <p:spTgt spid="8"/>
                                        </p:tgtEl>
                                      </p:cBhvr>
                                    </p:animEffect>
                                    <p:anim calcmode="lin" valueType="num">
                                      <p:cBhvr>
                                        <p:cTn id="72" dur="1000" fill="hold"/>
                                        <p:tgtEl>
                                          <p:spTgt spid="8"/>
                                        </p:tgtEl>
                                        <p:attrNameLst>
                                          <p:attrName>ppt_x</p:attrName>
                                        </p:attrNameLst>
                                      </p:cBhvr>
                                      <p:tavLst>
                                        <p:tav tm="0">
                                          <p:val>
                                            <p:strVal val="#ppt_x"/>
                                          </p:val>
                                        </p:tav>
                                        <p:tav tm="100000">
                                          <p:val>
                                            <p:strVal val="#ppt_x"/>
                                          </p:val>
                                        </p:tav>
                                      </p:tavLst>
                                    </p:anim>
                                    <p:anim calcmode="lin" valueType="num">
                                      <p:cBhvr>
                                        <p:cTn id="7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09" name="标题 1"/>
          <p:cNvSpPr/>
          <p:nvPr>
            <p:ph type="title" idx="4294967295"/>
          </p:nvPr>
        </p:nvSpPr>
        <p:spPr>
          <a:xfrm>
            <a:off x="2136775" y="228600"/>
            <a:ext cx="8153400" cy="990600"/>
          </a:xfrm>
        </p:spPr>
        <p:txBody>
          <a:bodyPr wrap="square" lIns="91440" tIns="45720" rIns="91440" bIns="45720" anchor="ctr" anchorCtr="0"/>
          <a:p>
            <a:r>
              <a:rPr lang="zh-CN" altLang="en-US">
                <a:ea typeface="华文仿宋" panose="02010600040101010101" pitchFamily="-84" charset="-122"/>
              </a:rPr>
              <a:t>表示：一</a:t>
            </a:r>
            <a:r>
              <a:rPr lang="en-US" altLang="zh-CN">
                <a:ea typeface="华文仿宋" panose="02010600040101010101" pitchFamily="-84" charset="-122"/>
              </a:rPr>
              <a:t>…</a:t>
            </a:r>
            <a:r>
              <a:rPr lang="zh-CN" altLang="en-US">
                <a:ea typeface="华文仿宋" panose="02010600040101010101" pitchFamily="-84" charset="-122"/>
              </a:rPr>
              <a:t>就</a:t>
            </a:r>
            <a:r>
              <a:rPr lang="en-US" altLang="zh-CN">
                <a:ea typeface="华文仿宋" panose="02010600040101010101" pitchFamily="-84" charset="-122"/>
              </a:rPr>
              <a:t>…</a:t>
            </a:r>
            <a:r>
              <a:rPr lang="zh-CN" altLang="en-US">
                <a:ea typeface="华文仿宋" panose="02010600040101010101" pitchFamily="-84" charset="-122"/>
              </a:rPr>
              <a:t>连词总结</a:t>
            </a:r>
            <a:endParaRPr lang="zh-CN" altLang="en-US">
              <a:ea typeface="华文仿宋" panose="02010600040101010101" pitchFamily="-84" charset="-122"/>
            </a:endParaRPr>
          </a:p>
        </p:txBody>
      </p:sp>
      <p:sp>
        <p:nvSpPr>
          <p:cNvPr id="2110" name="内容占位符 2"/>
          <p:cNvSpPr/>
          <p:nvPr>
            <p:ph sz="quarter" idx="1"/>
          </p:nvPr>
        </p:nvSpPr>
        <p:spPr>
          <a:xfrm>
            <a:off x="2136775" y="1600200"/>
            <a:ext cx="8750935"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0" lvl="0" indent="0">
              <a:buClr>
                <a:schemeClr val="accent2"/>
              </a:buClr>
              <a:buNone/>
            </a:pPr>
            <a:r>
              <a:rPr lang="en-US" altLang="zh-CN" sz="2900">
                <a:ea typeface="华文仿宋" panose="02010600040101010101" pitchFamily="-84" charset="-122"/>
              </a:rPr>
              <a:t>表示“一…就…”的结构</a:t>
            </a:r>
            <a:r>
              <a:rPr lang="zh-CN" altLang="en-US" sz="2900">
                <a:ea typeface="华文仿宋" panose="02010600040101010101" pitchFamily="-84" charset="-122"/>
              </a:rPr>
              <a:t>汇总：</a:t>
            </a:r>
            <a:r>
              <a:rPr lang="en-US" altLang="zh-CN" sz="2900" b="1">
                <a:ea typeface="华文仿宋" panose="02010600040101010101" pitchFamily="-84" charset="-122"/>
              </a:rPr>
              <a:t>hardly/scarcely…when/before, no sooner…than和as soon as</a:t>
            </a:r>
            <a:r>
              <a:rPr lang="en-US" altLang="zh-CN" sz="2900">
                <a:ea typeface="华文仿宋" panose="02010600040101010101" pitchFamily="-84" charset="-122"/>
              </a:rPr>
              <a:t>都可以表示"一…就…"的意思。</a:t>
            </a:r>
            <a:r>
              <a:rPr lang="zh-CN" altLang="zh-CN" sz="2900">
                <a:ea typeface="华文仿宋" panose="02010600040101010101" pitchFamily="-84" charset="-122"/>
              </a:rPr>
              <a:t> </a:t>
            </a:r>
            <a:endParaRPr lang="en-US" altLang="zh-CN" sz="2900">
              <a:ea typeface="华文仿宋" panose="02010600040101010101" pitchFamily="-84" charset="-122"/>
            </a:endParaRPr>
          </a:p>
          <a:p>
            <a:pPr marL="0" lvl="0" indent="0">
              <a:buClr>
                <a:schemeClr val="accent2"/>
              </a:buClr>
              <a:buNone/>
            </a:pPr>
            <a:endParaRPr lang="en-US" altLang="zh-CN" sz="2900" b="1">
              <a:ea typeface="华文仿宋" panose="02010600040101010101" pitchFamily="-84" charset="-122"/>
            </a:endParaRPr>
          </a:p>
          <a:p>
            <a:pPr marL="0" lvl="0" indent="0">
              <a:buClr>
                <a:schemeClr val="accent2"/>
              </a:buClr>
              <a:buNone/>
            </a:pPr>
            <a:r>
              <a:rPr lang="en-US" altLang="zh-CN" sz="2900" b="1">
                <a:ea typeface="华文仿宋" panose="02010600040101010101" pitchFamily="-84" charset="-122"/>
              </a:rPr>
              <a:t>注意：</a:t>
            </a:r>
            <a:r>
              <a:rPr lang="en-US" altLang="zh-CN" sz="2900">
                <a:ea typeface="华文仿宋" panose="02010600040101010101" pitchFamily="-84" charset="-122"/>
              </a:rPr>
              <a:t>如果hardly, scarcely 或no sooner</a:t>
            </a:r>
            <a:r>
              <a:rPr lang="en-US" altLang="zh-CN" sz="2900" u="sng">
                <a:ea typeface="华文仿宋" panose="02010600040101010101" pitchFamily="-84" charset="-122"/>
              </a:rPr>
              <a:t>置于句首</a:t>
            </a:r>
            <a:r>
              <a:rPr lang="en-US" altLang="zh-CN" sz="2900">
                <a:ea typeface="华文仿宋" panose="02010600040101010101" pitchFamily="-84" charset="-122"/>
              </a:rPr>
              <a:t>，</a:t>
            </a:r>
            <a:r>
              <a:rPr lang="en-US" altLang="zh-CN" sz="2900">
                <a:solidFill>
                  <a:srgbClr val="FF0000"/>
                </a:solidFill>
                <a:ea typeface="华文仿宋" panose="02010600040101010101" pitchFamily="-84" charset="-122"/>
              </a:rPr>
              <a:t>句子必须用倒装结构</a:t>
            </a:r>
            <a:r>
              <a:rPr lang="en-US" altLang="zh-CN" sz="2900">
                <a:ea typeface="华文仿宋" panose="02010600040101010101" pitchFamily="-84" charset="-122"/>
              </a:rPr>
              <a:t>：</a:t>
            </a:r>
            <a:endParaRPr lang="en-US" altLang="zh-CN" sz="2900">
              <a:ea typeface="华文仿宋" panose="02010600040101010101" pitchFamily="-84" charset="-122"/>
            </a:endParaRPr>
          </a:p>
          <a:p>
            <a:pPr marL="0" lvl="0" indent="0">
              <a:buClr>
                <a:schemeClr val="accent2"/>
              </a:buClr>
              <a:buNone/>
            </a:pP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Hardly / Scarcely </a:t>
            </a:r>
            <a:r>
              <a:rPr lang="en-US" altLang="zh-CN" sz="2900">
                <a:solidFill>
                  <a:srgbClr val="FF0000"/>
                </a:solidFill>
                <a:ea typeface="华文仿宋" panose="02010600040101010101" pitchFamily="-84" charset="-122"/>
              </a:rPr>
              <a:t>had I got </a:t>
            </a:r>
            <a:r>
              <a:rPr lang="en-US" altLang="zh-CN" sz="2900">
                <a:ea typeface="华文仿宋" panose="02010600040101010101" pitchFamily="-84" charset="-122"/>
              </a:rPr>
              <a:t>home when it began to rain.</a:t>
            </a:r>
            <a:endParaRPr lang="zh-CN" altLang="zh-CN" sz="2900">
              <a:ea typeface="华文仿宋" panose="02010600040101010101" pitchFamily="-84" charset="-122"/>
            </a:endParaRPr>
          </a:p>
          <a:p>
            <a:pPr marL="319405" lvl="0" indent="-319405">
              <a:buClr>
                <a:schemeClr val="accent2"/>
              </a:buClr>
            </a:pPr>
            <a:endParaRPr lang="zh-CN" altLang="en-US" sz="29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13" name="标题 1"/>
          <p:cNvSpPr/>
          <p:nvPr>
            <p:ph type="title" idx="4294967295"/>
          </p:nvPr>
        </p:nvSpPr>
        <p:spPr>
          <a:xfrm>
            <a:off x="2136775" y="228600"/>
            <a:ext cx="8153400" cy="990600"/>
          </a:xfrm>
        </p:spPr>
        <p:txBody>
          <a:bodyPr wrap="square" lIns="91440" tIns="45720" rIns="91440" bIns="45720" anchor="ctr" anchorCtr="0"/>
          <a:p>
            <a:r>
              <a:rPr lang="zh-CN" altLang="en-US">
                <a:ea typeface="华文仿宋" panose="02010600040101010101" pitchFamily="-84" charset="-122"/>
              </a:rPr>
              <a:t>时间状语从句连词</a:t>
            </a:r>
            <a:r>
              <a:rPr lang="en-US" altLang="zh-CN">
                <a:ea typeface="华文仿宋" panose="02010600040101010101" pitchFamily="-84" charset="-122"/>
              </a:rPr>
              <a:t>Whenever</a:t>
            </a:r>
            <a:endParaRPr lang="zh-CN" altLang="en-US">
              <a:ea typeface="华文仿宋" panose="02010600040101010101" pitchFamily="-84" charset="-122"/>
            </a:endParaRPr>
          </a:p>
        </p:txBody>
      </p:sp>
      <p:sp>
        <p:nvSpPr>
          <p:cNvPr id="2114" name="内容占位符 2"/>
          <p:cNvSpPr/>
          <p:nvPr>
            <p:ph sz="quarter" idx="1"/>
          </p:nvPr>
        </p:nvSpPr>
        <p:spPr>
          <a:xfrm>
            <a:off x="2136775" y="1600200"/>
            <a:ext cx="815340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0" lvl="0" indent="0">
              <a:buClr>
                <a:schemeClr val="accent2"/>
              </a:buClr>
              <a:buNone/>
            </a:pPr>
            <a:r>
              <a:rPr lang="en-US" altLang="zh-CN" sz="2900">
                <a:ea typeface="华文仿宋" panose="02010600040101010101" pitchFamily="-84" charset="-122"/>
              </a:rPr>
              <a:t>Whenever, no matter when, every/each time</a:t>
            </a:r>
            <a:r>
              <a:rPr lang="zh-CN" altLang="en-US" sz="2900">
                <a:ea typeface="华文仿宋" panose="02010600040101010101" pitchFamily="-84" charset="-122"/>
              </a:rPr>
              <a:t>每当；每次；任何时候</a:t>
            </a:r>
            <a:endParaRPr lang="en-US" altLang="zh-CN" sz="2900">
              <a:ea typeface="华文仿宋" panose="02010600040101010101" pitchFamily="-84" charset="-122"/>
            </a:endParaRPr>
          </a:p>
          <a:p>
            <a:pPr lvl="0">
              <a:buClr>
                <a:schemeClr val="accent2"/>
              </a:buClr>
            </a:pPr>
            <a:r>
              <a:rPr lang="en-US" altLang="zh-CN" sz="2900">
                <a:ea typeface="华文仿宋" panose="02010600040101010101" pitchFamily="-84" charset="-122"/>
              </a:rPr>
              <a:t> </a:t>
            </a:r>
            <a:r>
              <a:rPr lang="en-US" altLang="zh-CN" sz="2900">
                <a:solidFill>
                  <a:srgbClr val="FF0000"/>
                </a:solidFill>
                <a:ea typeface="华文仿宋" panose="02010600040101010101" pitchFamily="-84" charset="-122"/>
              </a:rPr>
              <a:t>Whenever</a:t>
            </a:r>
            <a:r>
              <a:rPr lang="en-US" altLang="zh-CN" sz="2900">
                <a:ea typeface="华文仿宋" panose="02010600040101010101" pitchFamily="-84" charset="-122"/>
              </a:rPr>
              <a:t> I come up to Tianjin, I call at my teacher’s home.</a:t>
            </a:r>
            <a:endParaRPr lang="en-US" altLang="zh-CN" sz="2900">
              <a:ea typeface="华文仿宋" panose="02010600040101010101" pitchFamily="-84" charset="-122"/>
            </a:endParaRPr>
          </a:p>
          <a:p>
            <a:pPr lvl="0">
              <a:buClr>
                <a:schemeClr val="accent2"/>
              </a:buClr>
            </a:pPr>
            <a:r>
              <a:rPr lang="zh-CN" altLang="en-US" sz="2900">
                <a:ea typeface="华文仿宋" panose="02010600040101010101" pitchFamily="-84" charset="-122"/>
              </a:rPr>
              <a:t>每次我来到天津，我都会打电话给我的老师。</a:t>
            </a:r>
            <a:endParaRPr lang="en-US"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a:t>
            </a:r>
            <a:r>
              <a:rPr lang="en-US" altLang="zh-CN" sz="2900">
                <a:solidFill>
                  <a:srgbClr val="FF0000"/>
                </a:solidFill>
                <a:ea typeface="华文仿宋" panose="02010600040101010101" pitchFamily="-84" charset="-122"/>
              </a:rPr>
              <a:t>No matter when </a:t>
            </a:r>
            <a:r>
              <a:rPr lang="en-US" altLang="zh-CN" sz="2900">
                <a:ea typeface="华文仿宋" panose="02010600040101010101" pitchFamily="-84" charset="-122"/>
              </a:rPr>
              <a:t>I come to Tianjin, I call at my teacher’s home.</a:t>
            </a:r>
            <a:endParaRPr lang="en-US"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=I call at my teacher’s home </a:t>
            </a:r>
            <a:r>
              <a:rPr lang="en-US" altLang="zh-CN" sz="2900">
                <a:solidFill>
                  <a:srgbClr val="FF0000"/>
                </a:solidFill>
                <a:ea typeface="华文仿宋" panose="02010600040101010101" pitchFamily="-84" charset="-122"/>
              </a:rPr>
              <a:t>each/every time </a:t>
            </a:r>
            <a:r>
              <a:rPr lang="en-US" altLang="zh-CN" sz="2900">
                <a:ea typeface="华文仿宋" panose="02010600040101010101" pitchFamily="-84" charset="-122"/>
              </a:rPr>
              <a:t>I come up to Tianjin.</a:t>
            </a:r>
            <a:endParaRPr lang="en-US" altLang="zh-CN" sz="2900">
              <a:ea typeface="华文仿宋" panose="02010600040101010101" pitchFamily="-84" charset="-122"/>
            </a:endParaRPr>
          </a:p>
          <a:p>
            <a:pPr marL="319405" lvl="0" indent="-319405">
              <a:buClr>
                <a:schemeClr val="accent2"/>
              </a:buClr>
            </a:pPr>
            <a:endParaRPr lang="zh-CN" altLang="en-US" sz="29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17" name="标题 1"/>
          <p:cNvSpPr/>
          <p:nvPr>
            <p:ph type="title" idx="4294967295"/>
          </p:nvPr>
        </p:nvSpPr>
        <p:spPr>
          <a:xfrm>
            <a:off x="2136775" y="228600"/>
            <a:ext cx="8153400" cy="990600"/>
          </a:xfrm>
        </p:spPr>
        <p:txBody>
          <a:bodyPr wrap="square" lIns="91440" tIns="45720" rIns="91440" bIns="45720" anchor="ctr" anchorCtr="0"/>
          <a:p>
            <a:r>
              <a:rPr lang="zh-CN" altLang="en-US">
                <a:ea typeface="华文仿宋" panose="02010600040101010101" pitchFamily="-84" charset="-122"/>
              </a:rPr>
              <a:t>时间状语从句连词</a:t>
            </a:r>
            <a:r>
              <a:rPr lang="en-US" altLang="zh-CN">
                <a:ea typeface="华文仿宋" panose="02010600040101010101" pitchFamily="-84" charset="-122"/>
              </a:rPr>
              <a:t>once</a:t>
            </a:r>
            <a:endParaRPr lang="zh-CN" altLang="en-US">
              <a:ea typeface="华文仿宋" panose="02010600040101010101" pitchFamily="-84" charset="-122"/>
            </a:endParaRPr>
          </a:p>
        </p:txBody>
      </p:sp>
      <p:sp>
        <p:nvSpPr>
          <p:cNvPr id="2118" name="内容占位符 2"/>
          <p:cNvSpPr/>
          <p:nvPr>
            <p:ph sz="quarter" idx="1"/>
          </p:nvPr>
        </p:nvSpPr>
        <p:spPr>
          <a:xfrm>
            <a:off x="2136775" y="1189990"/>
            <a:ext cx="8153400" cy="4477385"/>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0" lvl="0" indent="0">
              <a:buClr>
                <a:schemeClr val="accent2"/>
              </a:buClr>
              <a:buNone/>
            </a:pPr>
            <a:r>
              <a:rPr lang="en-US" altLang="zh-CN" sz="2900">
                <a:ea typeface="华文仿宋" panose="02010600040101010101" pitchFamily="-84" charset="-122"/>
              </a:rPr>
              <a:t>Once</a:t>
            </a:r>
            <a:r>
              <a:rPr lang="zh-CN" altLang="en-US" sz="2900">
                <a:ea typeface="华文仿宋" panose="02010600040101010101" pitchFamily="-84" charset="-122"/>
              </a:rPr>
              <a:t>：曾经；一旦</a:t>
            </a:r>
            <a:r>
              <a:rPr lang="en-US" altLang="zh-CN" sz="2900">
                <a:ea typeface="华文仿宋" panose="02010600040101010101" pitchFamily="-84" charset="-122"/>
              </a:rPr>
              <a:t>(</a:t>
            </a:r>
            <a:r>
              <a:rPr lang="zh-CN" altLang="en-US" sz="2900">
                <a:solidFill>
                  <a:srgbClr val="00B050"/>
                </a:solidFill>
                <a:ea typeface="华文仿宋" panose="02010600040101010101" pitchFamily="-84" charset="-122"/>
              </a:rPr>
              <a:t>注意时态</a:t>
            </a:r>
            <a:r>
              <a:rPr lang="en-US" altLang="zh-CN" sz="2900">
                <a:ea typeface="华文仿宋" panose="02010600040101010101" pitchFamily="-84" charset="-122"/>
              </a:rPr>
              <a:t>)</a:t>
            </a:r>
            <a:endParaRPr lang="en-US" altLang="zh-CN" sz="2900">
              <a:ea typeface="华文仿宋" panose="02010600040101010101" pitchFamily="-84" charset="-122"/>
            </a:endParaRPr>
          </a:p>
          <a:p>
            <a:pPr marL="0" lvl="0" indent="0">
              <a:buClr>
                <a:schemeClr val="accent2"/>
              </a:buClr>
              <a:buNone/>
            </a:pPr>
            <a:endParaRPr lang="zh-CN" altLang="zh-CN" sz="2900">
              <a:ea typeface="华文仿宋" panose="02010600040101010101" pitchFamily="-84" charset="-122"/>
            </a:endParaRPr>
          </a:p>
          <a:p>
            <a:pPr marL="319405" lvl="0" indent="-319405">
              <a:buClr>
                <a:schemeClr val="accent2"/>
              </a:buClr>
            </a:pPr>
            <a:r>
              <a:rPr lang="en-US" altLang="zh-CN" sz="2900">
                <a:solidFill>
                  <a:srgbClr val="FF0000"/>
                </a:solidFill>
                <a:ea typeface="华文仿宋" panose="02010600040101010101" pitchFamily="-84" charset="-122"/>
              </a:rPr>
              <a:t>Once</a:t>
            </a:r>
            <a:r>
              <a:rPr lang="en-US" altLang="zh-CN" sz="2900">
                <a:ea typeface="华文仿宋" panose="02010600040101010101" pitchFamily="-84" charset="-122"/>
              </a:rPr>
              <a:t> it is shown on TV, this cartoon will be very popular.</a:t>
            </a:r>
            <a:endParaRPr lang="zh-CN"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这部卡通片一旦在电视上放映就会很火。</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你一旦碰到她，就会知道我之前说的话是真的。</a:t>
            </a:r>
            <a:endParaRPr lang="en-US" altLang="zh-CN" sz="2900">
              <a:ea typeface="华文仿宋" panose="02010600040101010101" pitchFamily="-84" charset="-122"/>
            </a:endParaRPr>
          </a:p>
          <a:p>
            <a:pPr marL="319405" lvl="0" indent="-319405">
              <a:buClr>
                <a:schemeClr val="accent2"/>
              </a:buClr>
            </a:pPr>
            <a:r>
              <a:rPr lang="en-US" altLang="zh-CN" sz="2900">
                <a:solidFill>
                  <a:srgbClr val="FF0000"/>
                </a:solidFill>
                <a:ea typeface="华文仿宋" panose="02010600040101010101" pitchFamily="-84" charset="-122"/>
              </a:rPr>
              <a:t>Once</a:t>
            </a:r>
            <a:r>
              <a:rPr lang="en-US" altLang="zh-CN" sz="2900">
                <a:ea typeface="华文仿宋" panose="02010600040101010101" pitchFamily="-84" charset="-122"/>
              </a:rPr>
              <a:t> you meet her, you’ll know what I have said is true.</a:t>
            </a:r>
            <a:endParaRPr lang="zh-CN" altLang="zh-CN" sz="2900">
              <a:ea typeface="华文仿宋" panose="02010600040101010101" pitchFamily="-84" charset="-122"/>
            </a:endParaRPr>
          </a:p>
          <a:p>
            <a:pPr marL="319405" lvl="0" indent="-319405">
              <a:buClr>
                <a:schemeClr val="accent2"/>
              </a:buClr>
            </a:pPr>
            <a:endParaRPr lang="zh-CN" altLang="en-US" sz="2900">
              <a:ea typeface="华文仿宋" panose="02010600040101010101" pitchFamily="-84" charset="-122"/>
            </a:endParaRPr>
          </a:p>
        </p:txBody>
      </p:sp>
      <p:sp>
        <p:nvSpPr>
          <p:cNvPr id="2" name="文本框 1"/>
          <p:cNvSpPr txBox="1"/>
          <p:nvPr/>
        </p:nvSpPr>
        <p:spPr>
          <a:xfrm>
            <a:off x="3429000" y="1750695"/>
            <a:ext cx="6334760" cy="398780"/>
          </a:xfrm>
          <a:prstGeom prst="rect">
            <a:avLst/>
          </a:prstGeom>
          <a:noFill/>
        </p:spPr>
        <p:txBody>
          <a:bodyPr wrap="square" rtlCol="0">
            <a:spAutoFit/>
          </a:bodyPr>
          <a:p>
            <a:r>
              <a:rPr lang="en-US" altLang="zh-CN" sz="2000">
                <a:solidFill>
                  <a:srgbClr val="00B050"/>
                </a:solidFill>
              </a:rPr>
              <a:t>once</a:t>
            </a:r>
            <a:r>
              <a:rPr lang="zh-CN" altLang="en-US" sz="2000">
                <a:solidFill>
                  <a:srgbClr val="00B050"/>
                </a:solidFill>
              </a:rPr>
              <a:t>引导的从句用一般现在时表将来，</a:t>
            </a:r>
            <a:r>
              <a:rPr lang="en-US" altLang="zh-CN" sz="2000">
                <a:solidFill>
                  <a:srgbClr val="00B050"/>
                </a:solidFill>
              </a:rPr>
              <a:t>“</a:t>
            </a:r>
            <a:r>
              <a:rPr lang="zh-CN" altLang="en-US" sz="2000">
                <a:solidFill>
                  <a:srgbClr val="00B050"/>
                </a:solidFill>
              </a:rPr>
              <a:t>主将从现</a:t>
            </a:r>
            <a:r>
              <a:rPr lang="en-US" altLang="zh-CN" sz="2000">
                <a:solidFill>
                  <a:srgbClr val="00B050"/>
                </a:solidFill>
              </a:rPr>
              <a:t>”</a:t>
            </a:r>
            <a:endParaRPr lang="en-US" altLang="zh-CN" sz="200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118">
                                            <p:txEl>
                                              <p:pRg st="2" end="2"/>
                                            </p:txEl>
                                          </p:spTgt>
                                        </p:tgtEl>
                                        <p:attrNameLst>
                                          <p:attrName>style.visibility</p:attrName>
                                        </p:attrNameLst>
                                      </p:cBhvr>
                                      <p:to>
                                        <p:strVal val="visible"/>
                                      </p:to>
                                    </p:set>
                                    <p:animEffect transition="in" filter="wipe(down)">
                                      <p:cBhvr>
                                        <p:cTn id="7" dur="500"/>
                                        <p:tgtEl>
                                          <p:spTgt spid="211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118">
                                            <p:txEl>
                                              <p:pRg st="3" end="3"/>
                                            </p:txEl>
                                          </p:spTgt>
                                        </p:tgtEl>
                                        <p:attrNameLst>
                                          <p:attrName>style.visibility</p:attrName>
                                        </p:attrNameLst>
                                      </p:cBhvr>
                                      <p:to>
                                        <p:strVal val="visible"/>
                                      </p:to>
                                    </p:set>
                                    <p:animEffect transition="in" filter="wipe(down)">
                                      <p:cBhvr>
                                        <p:cTn id="12" dur="500"/>
                                        <p:tgtEl>
                                          <p:spTgt spid="211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118">
                                            <p:txEl>
                                              <p:pRg st="4" end="4"/>
                                            </p:txEl>
                                          </p:spTgt>
                                        </p:tgtEl>
                                        <p:attrNameLst>
                                          <p:attrName>style.visibility</p:attrName>
                                        </p:attrNameLst>
                                      </p:cBhvr>
                                      <p:to>
                                        <p:strVal val="visible"/>
                                      </p:to>
                                    </p:set>
                                    <p:animEffect transition="in" filter="wipe(down)">
                                      <p:cBhvr>
                                        <p:cTn id="17" dur="500"/>
                                        <p:tgtEl>
                                          <p:spTgt spid="211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118">
                                            <p:txEl>
                                              <p:pRg st="5" end="5"/>
                                            </p:txEl>
                                          </p:spTgt>
                                        </p:tgtEl>
                                        <p:attrNameLst>
                                          <p:attrName>style.visibility</p:attrName>
                                        </p:attrNameLst>
                                      </p:cBhvr>
                                      <p:to>
                                        <p:strVal val="visible"/>
                                      </p:to>
                                    </p:set>
                                    <p:animEffect transition="in" filter="wipe(down)">
                                      <p:cBhvr>
                                        <p:cTn id="22" dur="500"/>
                                        <p:tgtEl>
                                          <p:spTgt spid="2118">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670559" y="249556"/>
            <a:ext cx="10850563" cy="1028699"/>
          </a:xfrm>
        </p:spPr>
        <p:txBody>
          <a:bodyPr>
            <a:normAutofit/>
          </a:bodyPr>
          <a:lstStyle/>
          <a:p>
            <a:r>
              <a:rPr sz="3200">
                <a:ea typeface="华文仿宋" panose="02010600040101010101" pitchFamily="-84" charset="-122"/>
                <a:sym typeface="+mn-ea"/>
              </a:rPr>
              <a:t>时间状语从句连词</a:t>
            </a:r>
            <a:r>
              <a:rPr lang="en-US" altLang="zh-CN" sz="3200">
                <a:ea typeface="华文仿宋" panose="02010600040101010101" pitchFamily="-84" charset="-122"/>
                <a:sym typeface="+mn-ea"/>
              </a:rPr>
              <a:t>since</a:t>
            </a:r>
            <a:endParaRPr lang="en-US" altLang="zh-CN" sz="3200">
              <a:solidFill>
                <a:schemeClr val="tx1"/>
              </a:solidFill>
              <a:ea typeface="华文仿宋" panose="02010600040101010101" pitchFamily="-84" charset="-122"/>
              <a:sym typeface="+mn-ea"/>
            </a:endParaRPr>
          </a:p>
        </p:txBody>
      </p:sp>
      <p:sp>
        <p:nvSpPr>
          <p:cNvPr id="2" name="内容占位符 1"/>
          <p:cNvSpPr>
            <a:spLocks noGrp="1"/>
          </p:cNvSpPr>
          <p:nvPr>
            <p:ph idx="1"/>
            <p:custDataLst>
              <p:tags r:id="rId2"/>
            </p:custDataLst>
          </p:nvPr>
        </p:nvSpPr>
        <p:spPr>
          <a:xfrm>
            <a:off x="479425" y="1278255"/>
            <a:ext cx="11271250" cy="5019675"/>
          </a:xfrm>
        </p:spPr>
        <p:txBody>
          <a:bodyPr>
            <a:noAutofit/>
          </a:bodyPr>
          <a:lstStyle/>
          <a:p>
            <a:pPr marL="0" indent="0">
              <a:lnSpc>
                <a:spcPct val="110000"/>
              </a:lnSpc>
              <a:buNone/>
            </a:pPr>
            <a:r>
              <a:rPr lang="en-US" altLang="zh-CN" sz="2800" b="1" smtClean="0"/>
              <a:t>since</a:t>
            </a:r>
            <a:r>
              <a:rPr lang="zh-CN" altLang="en-US" sz="2800" b="1" smtClean="0"/>
              <a:t>引导的时间状语从句常与完成失连用，表示“自从</a:t>
            </a:r>
            <a:r>
              <a:rPr lang="en-US" altLang="zh-CN" sz="2800" b="1" smtClean="0"/>
              <a:t>…</a:t>
            </a:r>
            <a:r>
              <a:rPr lang="zh-CN" altLang="en-US" sz="2800" b="1" smtClean="0"/>
              <a:t>”。（注意时态问题，后面讲）</a:t>
            </a:r>
            <a:endParaRPr lang="zh-CN" altLang="en-US" sz="2800" b="1"/>
          </a:p>
        </p:txBody>
      </p:sp>
      <p:sp>
        <p:nvSpPr>
          <p:cNvPr id="3" name="文本框 2"/>
          <p:cNvSpPr txBox="1"/>
          <p:nvPr/>
        </p:nvSpPr>
        <p:spPr>
          <a:xfrm>
            <a:off x="671195" y="3507105"/>
            <a:ext cx="10850245" cy="2330450"/>
          </a:xfrm>
          <a:prstGeom prst="rect">
            <a:avLst/>
          </a:prstGeom>
          <a:noFill/>
        </p:spPr>
        <p:txBody>
          <a:bodyPr wrap="square" rtlCol="0" anchor="t">
            <a:spAutoFit/>
          </a:bodyPr>
          <a:lstStyle/>
          <a:p>
            <a:pPr marL="285750" indent="-285750" algn="l">
              <a:lnSpc>
                <a:spcPct val="130000"/>
              </a:lnSpc>
              <a:buFont typeface="Arial" panose="020B0604020202020204" pitchFamily="34" charset="0"/>
              <a:buChar char="•"/>
            </a:pPr>
            <a:r>
              <a:rPr lang="zh-CN" altLang="en-US" sz="2800" b="1">
                <a:sym typeface="+mn-ea"/>
              </a:rPr>
              <a:t>他已经完成他的调查五年了。</a:t>
            </a:r>
            <a:endParaRPr lang="zh-CN" altLang="en-US" sz="2800" b="1">
              <a:sym typeface="+mn-ea"/>
            </a:endParaRPr>
          </a:p>
          <a:p>
            <a:pPr marL="285750" indent="-285750" algn="l">
              <a:lnSpc>
                <a:spcPct val="130000"/>
              </a:lnSpc>
              <a:buFont typeface="Arial" panose="020B0604020202020204" pitchFamily="34" charset="0"/>
              <a:buChar char="•"/>
            </a:pPr>
            <a:r>
              <a:rPr lang="en-US" altLang="zh-CN" sz="2800" b="1">
                <a:sym typeface="+mn-ea"/>
              </a:rPr>
              <a:t>It has been five years ______he finished his research.</a:t>
            </a:r>
            <a:endParaRPr lang="en-US" altLang="zh-CN" sz="2800" b="1">
              <a:sym typeface="+mn-ea"/>
            </a:endParaRPr>
          </a:p>
          <a:p>
            <a:pPr marL="285750" indent="-285750" algn="l">
              <a:lnSpc>
                <a:spcPct val="130000"/>
              </a:lnSpc>
              <a:buFont typeface="Arial" panose="020B0604020202020204" pitchFamily="34" charset="0"/>
              <a:buChar char="•"/>
            </a:pPr>
            <a:r>
              <a:rPr lang="zh-CN" altLang="en-US" sz="2800" b="1">
                <a:sym typeface="+mn-ea"/>
              </a:rPr>
              <a:t>自从他到这里，他就一直在教我们数学。</a:t>
            </a:r>
            <a:endParaRPr lang="zh-CN" altLang="en-US" sz="2800" b="1">
              <a:sym typeface="+mn-ea"/>
            </a:endParaRPr>
          </a:p>
          <a:p>
            <a:pPr marL="285750" indent="-285750" algn="l">
              <a:lnSpc>
                <a:spcPct val="130000"/>
              </a:lnSpc>
              <a:buFont typeface="Arial" panose="020B0604020202020204" pitchFamily="34" charset="0"/>
              <a:buChar char="•"/>
            </a:pPr>
            <a:r>
              <a:rPr lang="en-US" altLang="zh-CN" sz="2800" b="1">
                <a:sym typeface="+mn-ea"/>
              </a:rPr>
              <a:t>He has taught us maths _______ he came here.</a:t>
            </a:r>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rcRect t="43827" b="45672"/>
          <a:stretch>
            <a:fillRect/>
          </a:stretch>
        </p:blipFill>
        <p:spPr>
          <a:xfrm>
            <a:off x="255694" y="2584426"/>
            <a:ext cx="10893778" cy="310514"/>
          </a:xfrm>
          <a:prstGeom prst="rect">
            <a:avLst/>
          </a:prstGeom>
        </p:spPr>
      </p:pic>
      <p:sp>
        <p:nvSpPr>
          <p:cNvPr id="8" name="文本框 7"/>
          <p:cNvSpPr txBox="1"/>
          <p:nvPr/>
        </p:nvSpPr>
        <p:spPr>
          <a:xfrm>
            <a:off x="4059100" y="4087555"/>
            <a:ext cx="2472327" cy="584775"/>
          </a:xfrm>
          <a:prstGeom prst="rect">
            <a:avLst/>
          </a:prstGeom>
          <a:noFill/>
        </p:spPr>
        <p:txBody>
          <a:bodyPr wrap="square" rtlCol="0">
            <a:spAutoFit/>
          </a:bodyPr>
          <a:lstStyle/>
          <a:p>
            <a:pPr algn="ctr"/>
            <a:r>
              <a:rPr lang="en-US" altLang="zh-CN" sz="3200" b="1" smtClean="0">
                <a:solidFill>
                  <a:srgbClr val="FF0000"/>
                </a:solidFill>
              </a:rPr>
              <a:t>since</a:t>
            </a:r>
            <a:endParaRPr lang="en-US" altLang="zh-CN" sz="3200" b="1">
              <a:solidFill>
                <a:srgbClr val="FF0000"/>
              </a:solidFill>
            </a:endParaRPr>
          </a:p>
        </p:txBody>
      </p:sp>
      <p:sp>
        <p:nvSpPr>
          <p:cNvPr id="10" name="文本框 9"/>
          <p:cNvSpPr txBox="1"/>
          <p:nvPr/>
        </p:nvSpPr>
        <p:spPr>
          <a:xfrm>
            <a:off x="4616448" y="5166970"/>
            <a:ext cx="2472327" cy="584775"/>
          </a:xfrm>
          <a:prstGeom prst="rect">
            <a:avLst/>
          </a:prstGeom>
          <a:noFill/>
        </p:spPr>
        <p:txBody>
          <a:bodyPr wrap="square" rtlCol="0">
            <a:spAutoFit/>
          </a:bodyPr>
          <a:lstStyle/>
          <a:p>
            <a:pPr algn="ctr"/>
            <a:r>
              <a:rPr lang="en-US" altLang="zh-CN" sz="3200" b="1" smtClean="0">
                <a:solidFill>
                  <a:srgbClr val="FF0000"/>
                </a:solidFill>
              </a:rPr>
              <a:t>since</a:t>
            </a:r>
            <a:endParaRPr lang="en-US" altLang="zh-CN" sz="3200" b="1">
              <a:solidFill>
                <a:srgbClr val="FF0000"/>
              </a:solidFill>
            </a:endParaRPr>
          </a:p>
        </p:txBody>
      </p:sp>
    </p:spTree>
    <p:custDataLst>
      <p:tags r:id="rId4"/>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379730" y="343218"/>
            <a:ext cx="10852150" cy="442912"/>
          </a:xfrm>
        </p:spPr>
        <p:txBody>
          <a:bodyPr/>
          <a:p>
            <a:r>
              <a:rPr sz="3200">
                <a:solidFill>
                  <a:schemeClr val="tx1"/>
                </a:solidFill>
                <a:ea typeface="黑体" panose="02010609060101010101" pitchFamily="2" charset="-122"/>
                <a:sym typeface="+mn-ea"/>
              </a:rPr>
              <a:t>状语的定义和作用</a:t>
            </a:r>
            <a:endParaRPr lang="zh-CN" altLang="en-US" sz="3200">
              <a:solidFill>
                <a:schemeClr val="tx1"/>
              </a:solidFill>
              <a:ea typeface="黑体" panose="02010609060101010101" pitchFamily="2" charset="-122"/>
              <a:sym typeface="+mn-ea"/>
            </a:endParaRPr>
          </a:p>
        </p:txBody>
      </p:sp>
      <p:sp>
        <p:nvSpPr>
          <p:cNvPr id="76803" name="文本占位符 76802"/>
          <p:cNvSpPr>
            <a:spLocks noGrp="1"/>
          </p:cNvSpPr>
          <p:nvPr>
            <p:ph type="body" idx="1"/>
          </p:nvPr>
        </p:nvSpPr>
        <p:spPr>
          <a:xfrm>
            <a:off x="686435" y="1365885"/>
            <a:ext cx="10545445" cy="3876040"/>
          </a:xfrm>
        </p:spPr>
        <p:txBody>
          <a:bodyPr/>
          <a:p>
            <a:r>
              <a:rPr lang="zh-CN" altLang="en-US" sz="3200" b="1" dirty="0">
                <a:solidFill>
                  <a:schemeClr val="tx1"/>
                </a:solidFill>
                <a:ea typeface="黑体" panose="02010609060101010101" pitchFamily="2" charset="-122"/>
              </a:rPr>
              <a:t>状语是修饰动词、形容词、副词或</a:t>
            </a:r>
            <a:r>
              <a:rPr lang="zh-CN" altLang="en-US" sz="3200" b="1" dirty="0">
                <a:solidFill>
                  <a:srgbClr val="FF0000"/>
                </a:solidFill>
                <a:ea typeface="黑体" panose="02010609060101010101" pitchFamily="2" charset="-122"/>
              </a:rPr>
              <a:t>整个句子</a:t>
            </a:r>
            <a:r>
              <a:rPr lang="zh-CN" altLang="en-US" sz="3200" b="1" dirty="0">
                <a:solidFill>
                  <a:schemeClr val="tx1"/>
                </a:solidFill>
                <a:ea typeface="黑体" panose="02010609060101010101" pitchFamily="2" charset="-122"/>
              </a:rPr>
              <a:t>等的句子成分。</a:t>
            </a:r>
            <a:endParaRPr lang="zh-CN" altLang="en-US" sz="3200" b="1" dirty="0">
              <a:solidFill>
                <a:schemeClr val="tx1"/>
              </a:solidFill>
              <a:ea typeface="黑体" panose="02010609060101010101" pitchFamily="2" charset="-122"/>
            </a:endParaRPr>
          </a:p>
          <a:p>
            <a:r>
              <a:rPr lang="zh-CN" altLang="en-US" sz="3200" b="1" dirty="0">
                <a:solidFill>
                  <a:schemeClr val="tx1"/>
                </a:solidFill>
                <a:ea typeface="黑体" panose="02010609060101010101" pitchFamily="2" charset="-122"/>
              </a:rPr>
              <a:t>状语表示地点、时间、原因、目的、结果、条件、让步、程度、方式、伴随情况等。</a:t>
            </a:r>
            <a:endParaRPr lang="zh-CN" altLang="en-US" sz="3200" b="1" dirty="0">
              <a:solidFill>
                <a:schemeClr val="tx1"/>
              </a:solidFill>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 calcmode="lin" valueType="num">
                                      <p:cBhvr additive="base">
                                        <p:cTn id="7" dur="500"/>
                                        <p:tgtEl>
                                          <p:spTgt spid="7680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7680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76803">
                                            <p:txEl>
                                              <p:pRg st="1" end="1"/>
                                            </p:txEl>
                                          </p:spTgt>
                                        </p:tgtEl>
                                        <p:attrNameLst>
                                          <p:attrName>style.visibility</p:attrName>
                                        </p:attrNameLst>
                                      </p:cBhvr>
                                      <p:to>
                                        <p:strVal val="visible"/>
                                      </p:to>
                                    </p:set>
                                    <p:anim calcmode="lin" valueType="num">
                                      <p:cBhvr additive="base">
                                        <p:cTn id="13" dur="500"/>
                                        <p:tgtEl>
                                          <p:spTgt spid="7680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768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21" name="标题 1"/>
          <p:cNvSpPr/>
          <p:nvPr>
            <p:ph type="title" idx="4294967295"/>
          </p:nvPr>
        </p:nvSpPr>
        <p:spPr>
          <a:xfrm>
            <a:off x="2136775" y="228600"/>
            <a:ext cx="8153400" cy="990600"/>
          </a:xfrm>
        </p:spPr>
        <p:txBody>
          <a:bodyPr wrap="square" lIns="91440" tIns="45720" rIns="91440" bIns="45720" anchor="ctr" anchorCtr="0"/>
          <a:p>
            <a:r>
              <a:rPr lang="zh-CN" altLang="en-US">
                <a:ea typeface="华文仿宋" panose="02010600040101010101" pitchFamily="-84" charset="-122"/>
              </a:rPr>
              <a:t>时间状语从句连词</a:t>
            </a:r>
            <a:r>
              <a:rPr lang="en-US" altLang="zh-CN">
                <a:ea typeface="华文仿宋" panose="02010600040101010101" pitchFamily="-84" charset="-122"/>
              </a:rPr>
              <a:t>until/</a:t>
            </a:r>
            <a:r>
              <a:rPr lang="en-US" altLang="zh-CN">
                <a:ea typeface="华文仿宋" panose="02010600040101010101" pitchFamily="-84" charset="-122"/>
              </a:rPr>
              <a:t>till </a:t>
            </a:r>
            <a:r>
              <a:rPr lang="zh-CN" altLang="en-US">
                <a:ea typeface="华文仿宋" panose="02010600040101010101" pitchFamily="-84" charset="-122"/>
              </a:rPr>
              <a:t>（</a:t>
            </a:r>
            <a:r>
              <a:rPr lang="en-US" altLang="zh-CN">
                <a:ea typeface="华文仿宋" panose="02010600040101010101" pitchFamily="-84" charset="-122"/>
              </a:rPr>
              <a:t>P60</a:t>
            </a:r>
            <a:r>
              <a:rPr lang="zh-CN" altLang="en-US">
                <a:ea typeface="华文仿宋" panose="02010600040101010101" pitchFamily="-84" charset="-122"/>
              </a:rPr>
              <a:t>）</a:t>
            </a:r>
            <a:endParaRPr lang="zh-CN" altLang="en-US">
              <a:ea typeface="华文仿宋" panose="02010600040101010101" pitchFamily="-84" charset="-122"/>
            </a:endParaRPr>
          </a:p>
        </p:txBody>
      </p:sp>
      <p:sp>
        <p:nvSpPr>
          <p:cNvPr id="2122" name="内容占位符 2"/>
          <p:cNvSpPr/>
          <p:nvPr>
            <p:ph sz="quarter" idx="1"/>
          </p:nvPr>
        </p:nvSpPr>
        <p:spPr>
          <a:xfrm>
            <a:off x="2136775" y="1113790"/>
            <a:ext cx="8153400" cy="499745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0" lvl="0" indent="0">
              <a:lnSpc>
                <a:spcPct val="90000"/>
              </a:lnSpc>
              <a:buClr>
                <a:schemeClr val="accent2"/>
              </a:buClr>
              <a:buNone/>
            </a:pPr>
            <a:r>
              <a:rPr lang="en-US" altLang="zh-CN" sz="2700">
                <a:ea typeface="华文仿宋" panose="02010600040101010101" pitchFamily="-84" charset="-122"/>
              </a:rPr>
              <a:t>until</a:t>
            </a:r>
            <a:r>
              <a:rPr lang="zh-CN" altLang="zh-CN" sz="2700">
                <a:ea typeface="华文仿宋" panose="02010600040101010101" pitchFamily="-84" charset="-122"/>
              </a:rPr>
              <a:t>：</a:t>
            </a:r>
            <a:r>
              <a:rPr lang="zh-CN" altLang="en-US" sz="2700">
                <a:ea typeface="华文仿宋" panose="02010600040101010101" pitchFamily="-84" charset="-122"/>
              </a:rPr>
              <a:t>直到</a:t>
            </a:r>
            <a:endParaRPr lang="en-US" altLang="zh-CN" sz="2700">
              <a:ea typeface="华文仿宋" panose="02010600040101010101" pitchFamily="-84" charset="-122"/>
            </a:endParaRPr>
          </a:p>
          <a:p>
            <a:pPr marL="0" lvl="0" indent="0">
              <a:lnSpc>
                <a:spcPct val="90000"/>
              </a:lnSpc>
              <a:buClr>
                <a:schemeClr val="accent2"/>
              </a:buClr>
              <a:buNone/>
            </a:pPr>
            <a:r>
              <a:rPr lang="en-US" altLang="zh-CN" sz="2700">
                <a:ea typeface="华文仿宋" panose="02010600040101010101" pitchFamily="-84" charset="-122"/>
              </a:rPr>
              <a:t>not…until   </a:t>
            </a:r>
            <a:r>
              <a:rPr lang="zh-CN" altLang="en-US" sz="2700">
                <a:ea typeface="华文仿宋" panose="02010600040101010101" pitchFamily="-84" charset="-122"/>
              </a:rPr>
              <a:t>直到</a:t>
            </a:r>
            <a:r>
              <a:rPr lang="en-US" altLang="zh-CN" sz="2700">
                <a:ea typeface="华文仿宋" panose="02010600040101010101" pitchFamily="-84" charset="-122"/>
              </a:rPr>
              <a:t>…</a:t>
            </a:r>
            <a:r>
              <a:rPr lang="zh-CN" altLang="en-US" sz="2700">
                <a:ea typeface="华文仿宋" panose="02010600040101010101" pitchFamily="-84" charset="-122"/>
              </a:rPr>
              <a:t>才</a:t>
            </a:r>
            <a:endParaRPr lang="en-US" altLang="zh-CN" sz="2700">
              <a:ea typeface="华文仿宋" panose="02010600040101010101" pitchFamily="-84" charset="-122"/>
            </a:endParaRPr>
          </a:p>
          <a:p>
            <a:pPr marL="0" lvl="0" indent="0">
              <a:lnSpc>
                <a:spcPct val="90000"/>
              </a:lnSpc>
              <a:buClr>
                <a:schemeClr val="accent2"/>
              </a:buClr>
              <a:buNone/>
            </a:pPr>
            <a:endParaRPr lang="zh-CN" altLang="zh-CN" sz="2700">
              <a:ea typeface="华文仿宋" panose="02010600040101010101" pitchFamily="-84" charset="-122"/>
            </a:endParaRPr>
          </a:p>
          <a:p>
            <a:pPr marL="319405" lvl="0" indent="-319405">
              <a:lnSpc>
                <a:spcPct val="90000"/>
              </a:lnSpc>
              <a:buClr>
                <a:schemeClr val="accent2"/>
              </a:buClr>
            </a:pPr>
            <a:r>
              <a:rPr lang="en-US" altLang="zh-CN" sz="2700">
                <a:ea typeface="华文仿宋" panose="02010600040101010101" pitchFamily="-84" charset="-122"/>
              </a:rPr>
              <a:t>They </a:t>
            </a:r>
            <a:r>
              <a:rPr lang="en-US" altLang="zh-CN" sz="2700" u="sng">
                <a:ea typeface="华文仿宋" panose="02010600040101010101" pitchFamily="-84" charset="-122"/>
              </a:rPr>
              <a:t>talked on and on</a:t>
            </a:r>
            <a:r>
              <a:rPr lang="en-US" altLang="zh-CN" sz="2700">
                <a:ea typeface="华文仿宋" panose="02010600040101010101" pitchFamily="-84" charset="-122"/>
              </a:rPr>
              <a:t> </a:t>
            </a:r>
            <a:r>
              <a:rPr lang="en-US" altLang="zh-CN" sz="2700">
                <a:solidFill>
                  <a:srgbClr val="FF0000"/>
                </a:solidFill>
                <a:ea typeface="华文仿宋" panose="02010600040101010101" pitchFamily="-84" charset="-122"/>
              </a:rPr>
              <a:t>until </a:t>
            </a:r>
            <a:r>
              <a:rPr lang="en-US" altLang="zh-CN" sz="2700">
                <a:ea typeface="华文仿宋" panose="02010600040101010101" pitchFamily="-84" charset="-122"/>
              </a:rPr>
              <a:t>four o'clock in the morning.</a:t>
            </a:r>
            <a:endParaRPr lang="zh-CN" altLang="zh-CN" sz="2700">
              <a:ea typeface="华文仿宋" panose="02010600040101010101" pitchFamily="-84" charset="-122"/>
            </a:endParaRPr>
          </a:p>
          <a:p>
            <a:pPr marL="0" lvl="0" indent="0">
              <a:lnSpc>
                <a:spcPct val="90000"/>
              </a:lnSpc>
              <a:buClr>
                <a:schemeClr val="accent2"/>
              </a:buClr>
              <a:buNone/>
            </a:pPr>
            <a:r>
              <a:rPr lang="zh-CN" altLang="zh-CN" sz="2700">
                <a:ea typeface="华文仿宋" panose="02010600040101010101" pitchFamily="-84" charset="-122"/>
              </a:rPr>
              <a:t>用否定句改写</a:t>
            </a:r>
            <a:r>
              <a:rPr lang="en-US" altLang="zh-CN" sz="2700">
                <a:ea typeface="华文仿宋" panose="02010600040101010101" pitchFamily="-84" charset="-122"/>
              </a:rPr>
              <a:t>:</a:t>
            </a:r>
            <a:endParaRPr lang="en-US" altLang="zh-CN" sz="2700">
              <a:ea typeface="华文仿宋" panose="02010600040101010101" pitchFamily="-84" charset="-122"/>
            </a:endParaRPr>
          </a:p>
          <a:p>
            <a:pPr lvl="0">
              <a:lnSpc>
                <a:spcPct val="90000"/>
              </a:lnSpc>
              <a:buClr>
                <a:schemeClr val="accent2"/>
              </a:buClr>
            </a:pPr>
            <a:r>
              <a:rPr lang="en-US" altLang="zh-CN" sz="2700">
                <a:ea typeface="华文仿宋" panose="02010600040101010101" pitchFamily="-84" charset="-122"/>
              </a:rPr>
              <a:t>They </a:t>
            </a:r>
            <a:r>
              <a:rPr lang="en-US" altLang="zh-CN" sz="2700">
                <a:solidFill>
                  <a:srgbClr val="FF0000"/>
                </a:solidFill>
                <a:ea typeface="华文仿宋" panose="02010600040101010101" pitchFamily="-84" charset="-122"/>
              </a:rPr>
              <a:t>didn’t</a:t>
            </a:r>
            <a:r>
              <a:rPr lang="en-US" altLang="zh-CN" sz="2700">
                <a:ea typeface="华文仿宋" panose="02010600040101010101" pitchFamily="-84" charset="-122"/>
              </a:rPr>
              <a:t> stop talking </a:t>
            </a:r>
            <a:r>
              <a:rPr lang="en-US" altLang="zh-CN" sz="2700">
                <a:solidFill>
                  <a:srgbClr val="FF0000"/>
                </a:solidFill>
                <a:ea typeface="华文仿宋" panose="02010600040101010101" pitchFamily="-84" charset="-122"/>
              </a:rPr>
              <a:t>until</a:t>
            </a:r>
            <a:r>
              <a:rPr lang="en-US" altLang="zh-CN" sz="2700">
                <a:ea typeface="华文仿宋" panose="02010600040101010101" pitchFamily="-84" charset="-122"/>
              </a:rPr>
              <a:t> four o’clock in the morning.</a:t>
            </a:r>
            <a:endParaRPr lang="en-US" altLang="zh-CN" sz="2700">
              <a:ea typeface="华文仿宋" panose="02010600040101010101" pitchFamily="-84" charset="-122"/>
            </a:endParaRPr>
          </a:p>
          <a:p>
            <a:pPr lvl="0">
              <a:lnSpc>
                <a:spcPct val="90000"/>
              </a:lnSpc>
              <a:buClr>
                <a:schemeClr val="accent2"/>
              </a:buClr>
            </a:pPr>
            <a:endParaRPr lang="en-US" altLang="zh-CN" sz="2700">
              <a:ea typeface="华文仿宋" panose="02010600040101010101" pitchFamily="-84" charset="-122"/>
            </a:endParaRPr>
          </a:p>
          <a:p>
            <a:pPr marL="319405" lvl="0" indent="-319405">
              <a:lnSpc>
                <a:spcPct val="90000"/>
              </a:lnSpc>
              <a:buClr>
                <a:schemeClr val="accent2"/>
              </a:buClr>
            </a:pPr>
            <a:r>
              <a:rPr lang="zh-CN" altLang="zh-CN" sz="2700">
                <a:ea typeface="华文仿宋" panose="02010600040101010101" pitchFamily="-84" charset="-122"/>
              </a:rPr>
              <a:t>炎热的天气一直持续到九月。</a:t>
            </a:r>
            <a:endParaRPr lang="en-US" altLang="zh-CN" sz="2700">
              <a:ea typeface="华文仿宋" panose="02010600040101010101" pitchFamily="-84" charset="-122"/>
            </a:endParaRPr>
          </a:p>
          <a:p>
            <a:pPr marL="319405" lvl="0" indent="-319405">
              <a:lnSpc>
                <a:spcPct val="90000"/>
              </a:lnSpc>
              <a:buClr>
                <a:schemeClr val="accent2"/>
              </a:buClr>
            </a:pPr>
            <a:r>
              <a:rPr lang="en-US" altLang="zh-CN" sz="2700">
                <a:ea typeface="华文仿宋" panose="02010600040101010101" pitchFamily="-84" charset="-122"/>
              </a:rPr>
              <a:t>1) The hot weather continues </a:t>
            </a:r>
            <a:r>
              <a:rPr lang="en-US" altLang="zh-CN" sz="2700">
                <a:solidFill>
                  <a:srgbClr val="FF0000"/>
                </a:solidFill>
                <a:ea typeface="华文仿宋" panose="02010600040101010101" pitchFamily="-84" charset="-122"/>
              </a:rPr>
              <a:t>until </a:t>
            </a:r>
            <a:r>
              <a:rPr lang="en-US" altLang="zh-CN" sz="2700">
                <a:ea typeface="华文仿宋" panose="02010600040101010101" pitchFamily="-84" charset="-122"/>
              </a:rPr>
              <a:t>September.</a:t>
            </a:r>
            <a:endParaRPr lang="en-US" altLang="zh-CN" sz="2700">
              <a:ea typeface="华文仿宋" panose="02010600040101010101" pitchFamily="-84" charset="-122"/>
            </a:endParaRPr>
          </a:p>
          <a:p>
            <a:pPr marL="319405" lvl="0" indent="-319405">
              <a:lnSpc>
                <a:spcPct val="90000"/>
              </a:lnSpc>
              <a:buClr>
                <a:schemeClr val="accent2"/>
              </a:buClr>
            </a:pPr>
            <a:r>
              <a:rPr lang="en-US" altLang="zh-CN" sz="2700">
                <a:ea typeface="华文仿宋" panose="02010600040101010101" pitchFamily="-84" charset="-122"/>
              </a:rPr>
              <a:t>2)The hot weather </a:t>
            </a:r>
            <a:r>
              <a:rPr lang="en-US" altLang="zh-CN" sz="2700">
                <a:solidFill>
                  <a:srgbClr val="FF0000"/>
                </a:solidFill>
                <a:ea typeface="华文仿宋" panose="02010600040101010101" pitchFamily="-84" charset="-122"/>
              </a:rPr>
              <a:t>doesn’t</a:t>
            </a:r>
            <a:r>
              <a:rPr lang="en-US" altLang="zh-CN" sz="2700">
                <a:ea typeface="华文仿宋" panose="02010600040101010101" pitchFamily="-84" charset="-122"/>
              </a:rPr>
              <a:t> stop </a:t>
            </a:r>
            <a:r>
              <a:rPr lang="en-US" altLang="zh-CN" sz="2700">
                <a:solidFill>
                  <a:srgbClr val="FF0000"/>
                </a:solidFill>
                <a:ea typeface="华文仿宋" panose="02010600040101010101" pitchFamily="-84" charset="-122"/>
              </a:rPr>
              <a:t>until</a:t>
            </a:r>
            <a:r>
              <a:rPr lang="en-US" altLang="zh-CN" sz="2700">
                <a:ea typeface="华文仿宋" panose="02010600040101010101" pitchFamily="-84" charset="-122"/>
              </a:rPr>
              <a:t> September.</a:t>
            </a:r>
            <a:endParaRPr lang="zh-CN" altLang="zh-CN" sz="27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childTnLst>
                                    <p:set>
                                      <p:cBhvr additive="base">
                                        <p:cTn id="6" dur="1" fill="hold">
                                          <p:stCondLst>
                                            <p:cond delay="0"/>
                                          </p:stCondLst>
                                        </p:cTn>
                                        <p:tgtEl>
                                          <p:spTgt spid="2122">
                                            <p:txEl>
                                              <p:charRg st="153" end="167"/>
                                            </p:txEl>
                                          </p:spTgt>
                                        </p:tgtEl>
                                        <p:attrNameLst>
                                          <p:attrName>style.visibility</p:attrName>
                                        </p:attrNameLst>
                                      </p:cBhvr>
                                      <p:to>
                                        <p:strVal val="visible"/>
                                      </p:to>
                                    </p:set>
                                    <p:animEffect transition="in" filter="dissolve">
                                      <p:cBhvr additive="base">
                                        <p:cTn id="7" dur="500"/>
                                        <p:tgtEl>
                                          <p:spTgt spid="2122">
                                            <p:txEl>
                                              <p:charRg st="153" end="167"/>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childTnLst>
                                    <p:set>
                                      <p:cBhvr additive="base">
                                        <p:cTn id="11" dur="1" fill="hold">
                                          <p:stCondLst>
                                            <p:cond delay="0"/>
                                          </p:stCondLst>
                                        </p:cTn>
                                        <p:tgtEl>
                                          <p:spTgt spid="2122">
                                            <p:txEl>
                                              <p:charRg st="167" end="213"/>
                                            </p:txEl>
                                          </p:spTgt>
                                        </p:tgtEl>
                                        <p:attrNameLst>
                                          <p:attrName>style.visibility</p:attrName>
                                        </p:attrNameLst>
                                      </p:cBhvr>
                                      <p:to>
                                        <p:strVal val="visible"/>
                                      </p:to>
                                    </p:set>
                                    <p:animEffect transition="in" filter="dissolve">
                                      <p:cBhvr additive="base">
                                        <p:cTn id="12" dur="500"/>
                                        <p:tgtEl>
                                          <p:spTgt spid="2122">
                                            <p:txEl>
                                              <p:charRg st="167" end="213"/>
                                            </p:txEl>
                                          </p:spTgt>
                                        </p:tgtEl>
                                      </p:cBhvr>
                                    </p:animEffect>
                                  </p:childTnLst>
                                </p:cTn>
                              </p:par>
                              <p:par>
                                <p:cTn id="13" presetID="9" presetClass="entr" presetSubtype="0" fill="hold" nodeType="withEffect">
                                  <p:childTnLst>
                                    <p:set>
                                      <p:cBhvr additive="base">
                                        <p:cTn id="14" dur="1" fill="hold">
                                          <p:stCondLst>
                                            <p:cond delay="0"/>
                                          </p:stCondLst>
                                        </p:cTn>
                                        <p:tgtEl>
                                          <p:spTgt spid="2122">
                                            <p:txEl>
                                              <p:charRg st="213" end="261"/>
                                            </p:txEl>
                                          </p:spTgt>
                                        </p:tgtEl>
                                        <p:attrNameLst>
                                          <p:attrName>style.visibility</p:attrName>
                                        </p:attrNameLst>
                                      </p:cBhvr>
                                      <p:to>
                                        <p:strVal val="visible"/>
                                      </p:to>
                                    </p:set>
                                    <p:animEffect transition="in" filter="dissolve">
                                      <p:cBhvr additive="base">
                                        <p:cTn id="15" dur="500"/>
                                        <p:tgtEl>
                                          <p:spTgt spid="2122">
                                            <p:txEl>
                                              <p:charRg st="213" end="26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122">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122">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1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文本框 19457"/>
          <p:cNvSpPr txBox="1"/>
          <p:nvPr/>
        </p:nvSpPr>
        <p:spPr>
          <a:xfrm>
            <a:off x="1804988" y="1412875"/>
            <a:ext cx="8485187" cy="4799965"/>
          </a:xfrm>
          <a:prstGeom prst="rect">
            <a:avLst/>
          </a:prstGeom>
          <a:noFill/>
          <a:ln w="9525">
            <a:noFill/>
          </a:ln>
        </p:spPr>
        <p:txBody>
          <a:bodyPr>
            <a:spAutoFit/>
            <a:scene3d>
              <a:camera prst="orthographicFront"/>
              <a:lightRig rig="soft" dir="t">
                <a:rot lat="0" lon="0" rev="15600000"/>
              </a:lightRig>
            </a:scene3d>
            <a:sp3d extrusionH="57150" prstMaterial="softEdge">
              <a:bevelT w="25400" h="38100"/>
            </a:sp3d>
          </a:bodyPr>
          <a:p>
            <a:pPr>
              <a:lnSpc>
                <a:spcPct val="150000"/>
              </a:lnSpc>
            </a:pPr>
            <a:r>
              <a:rPr lang="zh-CN" altLang="en-US" sz="2400" b="1" spc="200">
                <a:ln/>
                <a:solidFill>
                  <a:schemeClr val="accent4"/>
                </a:solidFill>
                <a:latin typeface="微软雅黑" panose="020B0503020204020204" pitchFamily="34" charset="-122"/>
                <a:ea typeface="华文仿宋" panose="02010600040101010101" pitchFamily="-84" charset="-122"/>
                <a:cs typeface="+mj-cs"/>
              </a:rPr>
              <a:t>①如果</a:t>
            </a:r>
            <a:r>
              <a:rPr lang="zh-CN" altLang="en-US" sz="2400" b="1" spc="200">
                <a:ln/>
                <a:solidFill>
                  <a:srgbClr val="00B050"/>
                </a:solidFill>
                <a:latin typeface="微软雅黑" panose="020B0503020204020204" pitchFamily="34" charset="-122"/>
                <a:ea typeface="华文仿宋" panose="02010600040101010101" pitchFamily="-84" charset="-122"/>
                <a:cs typeface="+mj-cs"/>
              </a:rPr>
              <a:t>主句谓语动词</a:t>
            </a:r>
            <a:r>
              <a:rPr lang="zh-CN" altLang="en-US" sz="2400" b="1" spc="200">
                <a:ln/>
                <a:solidFill>
                  <a:schemeClr val="accent4"/>
                </a:solidFill>
                <a:latin typeface="微软雅黑" panose="020B0503020204020204" pitchFamily="34" charset="-122"/>
                <a:ea typeface="华文仿宋" panose="02010600040101010101" pitchFamily="-84" charset="-122"/>
                <a:cs typeface="+mj-cs"/>
              </a:rPr>
              <a:t>是</a:t>
            </a:r>
            <a:r>
              <a:rPr lang="zh-CN" altLang="en-US" sz="2400" b="1" spc="200">
                <a:ln/>
                <a:solidFill>
                  <a:srgbClr val="00B050"/>
                </a:solidFill>
                <a:latin typeface="微软雅黑" panose="020B0503020204020204" pitchFamily="34" charset="-122"/>
                <a:ea typeface="华文仿宋" panose="02010600040101010101" pitchFamily="-84" charset="-122"/>
                <a:cs typeface="+mj-cs"/>
              </a:rPr>
              <a:t>持续动词</a:t>
            </a:r>
            <a:r>
              <a:rPr lang="zh-CN" altLang="en-US" sz="2400" b="1" spc="200">
                <a:ln/>
                <a:solidFill>
                  <a:schemeClr val="accent4"/>
                </a:solidFill>
                <a:latin typeface="微软雅黑" panose="020B0503020204020204" pitchFamily="34" charset="-122"/>
                <a:ea typeface="华文仿宋" panose="02010600040101010101" pitchFamily="-84" charset="-122"/>
                <a:cs typeface="+mj-cs"/>
              </a:rPr>
              <a:t>，通常用</a:t>
            </a:r>
            <a:r>
              <a:rPr lang="zh-CN" altLang="en-US" sz="2400" b="1" spc="200">
                <a:ln/>
                <a:solidFill>
                  <a:srgbClr val="00B050"/>
                </a:solidFill>
                <a:latin typeface="微软雅黑" panose="020B0503020204020204" pitchFamily="34" charset="-122"/>
                <a:ea typeface="华文仿宋" panose="02010600040101010101" pitchFamily="-84" charset="-122"/>
                <a:cs typeface="+mj-cs"/>
              </a:rPr>
              <a:t>肯定式的主句</a:t>
            </a:r>
            <a:r>
              <a:rPr lang="zh-CN" altLang="en-US" sz="2400" b="1" spc="200">
                <a:ln/>
                <a:solidFill>
                  <a:schemeClr val="accent4"/>
                </a:solidFill>
                <a:latin typeface="微软雅黑" panose="020B0503020204020204" pitchFamily="34" charset="-122"/>
                <a:ea typeface="华文仿宋" panose="02010600040101010101" pitchFamily="-84" charset="-122"/>
                <a:cs typeface="+mj-cs"/>
              </a:rPr>
              <a:t>，表示“</a:t>
            </a:r>
            <a:r>
              <a:rPr lang="zh-CN" altLang="en-US" sz="2400" b="1" spc="200">
                <a:ln/>
                <a:solidFill>
                  <a:srgbClr val="00B0F0"/>
                </a:solidFill>
                <a:effectLst/>
                <a:latin typeface="微软雅黑" panose="020B0503020204020204" pitchFamily="34" charset="-122"/>
                <a:ea typeface="华文仿宋" panose="02010600040101010101" pitchFamily="-84" charset="-122"/>
                <a:cs typeface="+mj-cs"/>
              </a:rPr>
              <a:t>直到…为止</a:t>
            </a:r>
            <a:r>
              <a:rPr lang="zh-CN" altLang="en-US" sz="2400" b="1" spc="200">
                <a:ln/>
                <a:solidFill>
                  <a:schemeClr val="accent4"/>
                </a:solidFill>
                <a:latin typeface="微软雅黑" panose="020B0503020204020204" pitchFamily="34" charset="-122"/>
                <a:ea typeface="华文仿宋" panose="02010600040101010101" pitchFamily="-84" charset="-122"/>
                <a:cs typeface="+mj-cs"/>
              </a:rPr>
              <a:t>”。如：</a:t>
            </a:r>
            <a:endParaRPr lang="zh-CN" altLang="en-US" sz="2400" b="1" spc="200">
              <a:ln/>
              <a:solidFill>
                <a:schemeClr val="accent4"/>
              </a:solidFill>
              <a:latin typeface="微软雅黑" panose="020B0503020204020204" pitchFamily="34" charset="-122"/>
              <a:ea typeface="华文仿宋" panose="02010600040101010101" pitchFamily="-84" charset="-122"/>
              <a:cs typeface="+mj-cs"/>
            </a:endParaRPr>
          </a:p>
          <a:p>
            <a:pPr>
              <a:lnSpc>
                <a:spcPct val="150000"/>
              </a:lnSpc>
            </a:pPr>
            <a:r>
              <a:rPr lang="zh-CN" altLang="en-US" sz="2400" b="1" spc="200">
                <a:ln/>
                <a:solidFill>
                  <a:schemeClr val="accent4"/>
                </a:solidFill>
                <a:latin typeface="微软雅黑" panose="020B0503020204020204" pitchFamily="34" charset="-122"/>
                <a:ea typeface="华文仿宋" panose="02010600040101010101" pitchFamily="-84" charset="-122"/>
                <a:cs typeface="+mj-cs"/>
              </a:rPr>
              <a:t>I </a:t>
            </a:r>
            <a:r>
              <a:rPr lang="zh-CN" altLang="en-US" sz="2400" b="1" spc="200">
                <a:solidFill>
                  <a:srgbClr val="00B050"/>
                </a:solidFill>
                <a:latin typeface="微软雅黑" panose="020B0503020204020204" pitchFamily="34" charset="-122"/>
                <a:ea typeface="华文仿宋" panose="02010600040101010101" pitchFamily="-84" charset="-122"/>
                <a:cs typeface="+mj-cs"/>
              </a:rPr>
              <a:t>worked</a:t>
            </a:r>
            <a:r>
              <a:rPr lang="zh-CN" altLang="en-US" sz="2400" b="1" spc="200">
                <a:ln/>
                <a:solidFill>
                  <a:schemeClr val="accent4"/>
                </a:solidFill>
                <a:latin typeface="微软雅黑" panose="020B0503020204020204" pitchFamily="34" charset="-122"/>
                <a:ea typeface="华文仿宋" panose="02010600040101010101" pitchFamily="-84" charset="-122"/>
                <a:cs typeface="+mj-cs"/>
              </a:rPr>
              <a:t> till (until) he came back.</a:t>
            </a:r>
            <a:endParaRPr lang="zh-CN" altLang="en-US" sz="2400" b="1" spc="200">
              <a:ln/>
              <a:solidFill>
                <a:schemeClr val="accent4"/>
              </a:solidFill>
              <a:latin typeface="微软雅黑" panose="020B0503020204020204" pitchFamily="34" charset="-122"/>
              <a:ea typeface="华文仿宋" panose="02010600040101010101" pitchFamily="-84" charset="-122"/>
              <a:cs typeface="+mj-cs"/>
            </a:endParaRPr>
          </a:p>
          <a:p>
            <a:pPr>
              <a:lnSpc>
                <a:spcPct val="150000"/>
              </a:lnSpc>
            </a:pPr>
            <a:r>
              <a:rPr lang="zh-CN" altLang="en-US" sz="2400" b="1" spc="200">
                <a:ln/>
                <a:solidFill>
                  <a:schemeClr val="accent4"/>
                </a:solidFill>
                <a:latin typeface="微软雅黑" panose="020B0503020204020204" pitchFamily="34" charset="-122"/>
                <a:ea typeface="华文仿宋" panose="02010600040101010101" pitchFamily="-84" charset="-122"/>
                <a:cs typeface="+mj-cs"/>
              </a:rPr>
              <a:t>② 如果</a:t>
            </a:r>
            <a:r>
              <a:rPr lang="zh-CN" altLang="en-US" sz="2400" b="1" spc="200">
                <a:ln/>
                <a:solidFill>
                  <a:srgbClr val="00B050"/>
                </a:solidFill>
                <a:latin typeface="微软雅黑" panose="020B0503020204020204" pitchFamily="34" charset="-122"/>
                <a:ea typeface="华文仿宋" panose="02010600040101010101" pitchFamily="-84" charset="-122"/>
                <a:cs typeface="+mj-cs"/>
              </a:rPr>
              <a:t>主句谓语动词</a:t>
            </a:r>
            <a:r>
              <a:rPr lang="zh-CN" altLang="en-US" sz="2400" b="1" spc="200">
                <a:ln/>
                <a:solidFill>
                  <a:schemeClr val="accent4"/>
                </a:solidFill>
                <a:latin typeface="微软雅黑" panose="020B0503020204020204" pitchFamily="34" charset="-122"/>
                <a:ea typeface="华文仿宋" panose="02010600040101010101" pitchFamily="-84" charset="-122"/>
                <a:cs typeface="+mj-cs"/>
              </a:rPr>
              <a:t>是</a:t>
            </a:r>
            <a:r>
              <a:rPr lang="zh-CN" altLang="en-US" sz="2400" b="1" spc="200">
                <a:ln/>
                <a:solidFill>
                  <a:srgbClr val="00B050"/>
                </a:solidFill>
                <a:latin typeface="微软雅黑" panose="020B0503020204020204" pitchFamily="34" charset="-122"/>
                <a:ea typeface="华文仿宋" panose="02010600040101010101" pitchFamily="-84" charset="-122"/>
                <a:cs typeface="+mj-cs"/>
              </a:rPr>
              <a:t>瞬间动词</a:t>
            </a:r>
            <a:r>
              <a:rPr lang="zh-CN" altLang="en-US" sz="2400" b="1" spc="200">
                <a:ln/>
                <a:solidFill>
                  <a:schemeClr val="accent4"/>
                </a:solidFill>
                <a:latin typeface="微软雅黑" panose="020B0503020204020204" pitchFamily="34" charset="-122"/>
                <a:ea typeface="华文仿宋" panose="02010600040101010101" pitchFamily="-84" charset="-122"/>
                <a:cs typeface="+mj-cs"/>
              </a:rPr>
              <a:t>，则用</a:t>
            </a:r>
            <a:r>
              <a:rPr lang="zh-CN" altLang="en-US" sz="2400" b="1" spc="200">
                <a:ln/>
                <a:solidFill>
                  <a:srgbClr val="00B050"/>
                </a:solidFill>
                <a:latin typeface="微软雅黑" panose="020B0503020204020204" pitchFamily="34" charset="-122"/>
                <a:ea typeface="华文仿宋" panose="02010600040101010101" pitchFamily="-84" charset="-122"/>
                <a:cs typeface="+mj-cs"/>
              </a:rPr>
              <a:t>否定式的主句</a:t>
            </a:r>
            <a:r>
              <a:rPr lang="zh-CN" altLang="en-US" sz="2400" b="1" spc="200">
                <a:ln/>
                <a:solidFill>
                  <a:schemeClr val="accent4"/>
                </a:solidFill>
                <a:latin typeface="微软雅黑" panose="020B0503020204020204" pitchFamily="34" charset="-122"/>
                <a:ea typeface="华文仿宋" panose="02010600040101010101" pitchFamily="-84" charset="-122"/>
                <a:cs typeface="+mj-cs"/>
              </a:rPr>
              <a:t>表示“</a:t>
            </a:r>
            <a:r>
              <a:rPr lang="zh-CN" altLang="en-US" sz="2400" b="1" spc="200">
                <a:ln/>
                <a:solidFill>
                  <a:srgbClr val="00B0F0"/>
                </a:solidFill>
                <a:latin typeface="微软雅黑" panose="020B0503020204020204" pitchFamily="34" charset="-122"/>
                <a:ea typeface="华文仿宋" panose="02010600040101010101" pitchFamily="-84" charset="-122"/>
                <a:cs typeface="+mj-cs"/>
              </a:rPr>
              <a:t>直到…才</a:t>
            </a:r>
            <a:r>
              <a:rPr lang="zh-CN" altLang="en-US" sz="2400" b="1" spc="200">
                <a:ln/>
                <a:solidFill>
                  <a:schemeClr val="accent4"/>
                </a:solidFill>
                <a:latin typeface="微软雅黑" panose="020B0503020204020204" pitchFamily="34" charset="-122"/>
                <a:ea typeface="华文仿宋" panose="02010600040101010101" pitchFamily="-84" charset="-122"/>
                <a:cs typeface="+mj-cs"/>
              </a:rPr>
              <a:t>”。如：</a:t>
            </a:r>
            <a:endParaRPr lang="zh-CN" altLang="en-US" sz="2400" b="1" spc="200">
              <a:ln/>
              <a:solidFill>
                <a:schemeClr val="accent4"/>
              </a:solidFill>
              <a:latin typeface="微软雅黑" panose="020B0503020204020204" pitchFamily="34" charset="-122"/>
              <a:ea typeface="华文仿宋" panose="02010600040101010101" pitchFamily="-84" charset="-122"/>
              <a:cs typeface="+mj-cs"/>
            </a:endParaRPr>
          </a:p>
          <a:p>
            <a:pPr>
              <a:lnSpc>
                <a:spcPct val="150000"/>
              </a:lnSpc>
            </a:pPr>
            <a:r>
              <a:rPr lang="en-US" altLang="zh-CN" sz="2800" b="1">
                <a:ln/>
                <a:solidFill>
                  <a:schemeClr val="accent4"/>
                </a:solidFill>
                <a:latin typeface="Times New Roman" panose="02020603050405020304" pitchFamily="18" charset="0"/>
                <a:sym typeface="+mn-ea"/>
              </a:rPr>
              <a:t>I didn’t </a:t>
            </a:r>
            <a:r>
              <a:rPr lang="zh-CN" altLang="en-US" sz="2400" b="1" spc="200">
                <a:solidFill>
                  <a:srgbClr val="00B050"/>
                </a:solidFill>
                <a:latin typeface="微软雅黑" panose="020B0503020204020204" pitchFamily="34" charset="-122"/>
                <a:ea typeface="华文仿宋" panose="02010600040101010101" pitchFamily="-84" charset="-122"/>
                <a:cs typeface="+mj-cs"/>
                <a:sym typeface="+mn-ea"/>
              </a:rPr>
              <a:t>go</a:t>
            </a:r>
            <a:r>
              <a:rPr lang="en-US" altLang="zh-CN" sz="2800" b="1">
                <a:ln/>
                <a:solidFill>
                  <a:schemeClr val="accent4"/>
                </a:solidFill>
                <a:latin typeface="Times New Roman" panose="02020603050405020304" pitchFamily="18" charset="0"/>
                <a:sym typeface="+mn-ea"/>
              </a:rPr>
              <a:t> to bed until (till) he came back.</a:t>
            </a:r>
            <a:endParaRPr lang="en-US" altLang="zh-CN" sz="2800" b="1">
              <a:ln/>
              <a:solidFill>
                <a:schemeClr val="accent4"/>
              </a:solidFill>
              <a:latin typeface="Times New Roman" panose="02020603050405020304" pitchFamily="18" charset="0"/>
              <a:sym typeface="+mn-ea"/>
            </a:endParaRPr>
          </a:p>
          <a:p>
            <a:pPr algn="l">
              <a:lnSpc>
                <a:spcPct val="150000"/>
              </a:lnSpc>
              <a:buClrTx/>
              <a:buSzTx/>
              <a:buNone/>
            </a:pPr>
            <a:r>
              <a:rPr lang="zh-CN" altLang="en-US" sz="2800" b="1" spc="200">
                <a:solidFill>
                  <a:schemeClr val="accent4"/>
                </a:solidFill>
                <a:latin typeface="微软雅黑" panose="020B0503020204020204" pitchFamily="34" charset="-122"/>
                <a:ea typeface="华文仿宋" panose="02010600040101010101" pitchFamily="-84" charset="-122"/>
                <a:cs typeface="+mj-cs"/>
                <a:sym typeface="+mn-ea"/>
              </a:rPr>
              <a:t>③放在</a:t>
            </a:r>
            <a:r>
              <a:rPr lang="zh-CN" altLang="en-US" sz="2800" b="1" spc="200">
                <a:solidFill>
                  <a:srgbClr val="00B050"/>
                </a:solidFill>
                <a:latin typeface="微软雅黑" panose="020B0503020204020204" pitchFamily="34" charset="-122"/>
                <a:ea typeface="华文仿宋" panose="02010600040101010101" pitchFamily="-84" charset="-122"/>
                <a:cs typeface="+mj-cs"/>
                <a:sym typeface="+mn-ea"/>
              </a:rPr>
              <a:t>句首</a:t>
            </a:r>
            <a:r>
              <a:rPr lang="zh-CN" altLang="en-US" sz="2800" b="1" spc="200">
                <a:solidFill>
                  <a:schemeClr val="accent4"/>
                </a:solidFill>
                <a:latin typeface="微软雅黑" panose="020B0503020204020204" pitchFamily="34" charset="-122"/>
                <a:ea typeface="华文仿宋" panose="02010600040101010101" pitchFamily="-84" charset="-122"/>
                <a:cs typeface="+mj-cs"/>
                <a:sym typeface="+mn-ea"/>
              </a:rPr>
              <a:t>表示强调时一般用until。如：</a:t>
            </a:r>
            <a:endParaRPr lang="en-US" altLang="zh-CN" sz="2800" b="1">
              <a:ln/>
              <a:solidFill>
                <a:schemeClr val="accent4"/>
              </a:solidFill>
              <a:latin typeface="Times New Roman" panose="02020603050405020304" pitchFamily="18" charset="0"/>
            </a:endParaRPr>
          </a:p>
          <a:p>
            <a:pPr>
              <a:lnSpc>
                <a:spcPct val="150000"/>
              </a:lnSpc>
            </a:pPr>
            <a:r>
              <a:rPr lang="en-US" altLang="zh-CN" sz="2800" b="1" spc="200">
                <a:ln/>
                <a:solidFill>
                  <a:srgbClr val="00B050"/>
                </a:solidFill>
                <a:latin typeface="Times New Roman" panose="02020603050405020304" pitchFamily="18" charset="0"/>
                <a:ea typeface="华文仿宋" panose="02010600040101010101" pitchFamily="-84" charset="-122"/>
                <a:cs typeface="+mj-cs"/>
              </a:rPr>
              <a:t>Until</a:t>
            </a:r>
            <a:r>
              <a:rPr lang="en-US" altLang="zh-CN" sz="2800" b="1" spc="200">
                <a:ln/>
                <a:solidFill>
                  <a:srgbClr val="00B0F0"/>
                </a:solidFill>
                <a:latin typeface="Times New Roman" panose="02020603050405020304" pitchFamily="18" charset="0"/>
                <a:ea typeface="华文仿宋" panose="02010600040101010101" pitchFamily="-84" charset="-122"/>
                <a:cs typeface="+mj-cs"/>
              </a:rPr>
              <a:t> </a:t>
            </a:r>
            <a:r>
              <a:rPr lang="en-US" altLang="zh-CN" sz="2800" b="1" spc="200">
                <a:ln/>
                <a:solidFill>
                  <a:schemeClr val="accent4"/>
                </a:solidFill>
                <a:latin typeface="Times New Roman" panose="02020603050405020304" pitchFamily="18" charset="0"/>
                <a:ea typeface="华文仿宋" panose="02010600040101010101" pitchFamily="-84" charset="-122"/>
                <a:cs typeface="+mj-cs"/>
              </a:rPr>
              <a:t>he returns, nothing can be done.</a:t>
            </a:r>
            <a:endParaRPr lang="en-US" altLang="zh-CN" sz="2800" b="1" spc="200">
              <a:ln/>
              <a:solidFill>
                <a:schemeClr val="accent4"/>
              </a:solidFill>
              <a:latin typeface="Times New Roman" panose="02020603050405020304" pitchFamily="18" charset="0"/>
              <a:ea typeface="华文仿宋" panose="02010600040101010101" pitchFamily="-84" charset="-122"/>
              <a:cs typeface="+mj-cs"/>
            </a:endParaRPr>
          </a:p>
        </p:txBody>
      </p:sp>
      <p:sp>
        <p:nvSpPr>
          <p:cNvPr id="2121" name="标题 1"/>
          <p:cNvSpPr/>
          <p:nvPr/>
        </p:nvSpPr>
        <p:spPr>
          <a:xfrm>
            <a:off x="2136775" y="228600"/>
            <a:ext cx="8153400" cy="990600"/>
          </a:xfrm>
          <a:prstGeom prst="rect">
            <a:avLst/>
          </a:prstGeom>
          <a:noFill/>
          <a:ln>
            <a:noFill/>
          </a:ln>
        </p:spPr>
        <p:txBody>
          <a:bodyPr vert="horz" wrap="square" lIns="91440" tIns="45720" rIns="91440" bIns="45720" numCol="1" anchor="ctr" anchorCtr="0" compatLnSpc="1"/>
          <a:lstStyle>
            <a:lvl1pPr algn="l" rtl="0" eaLnBrk="1" fontAlgn="base" hangingPunct="1">
              <a:spcBef>
                <a:spcPct val="0"/>
              </a:spcBef>
              <a:spcAft>
                <a:spcPct val="0"/>
              </a:spcAft>
              <a:defRPr sz="2400" b="1" kern="1200" spc="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2pPr>
            <a:lvl3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3pPr>
            <a:lvl4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4pPr>
            <a:lvl5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6pPr>
            <a:lvl7pPr marL="9144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7pPr>
            <a:lvl8pPr marL="13716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8pPr>
            <a:lvl9pPr marL="18288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9pPr>
          </a:lstStyle>
          <a:p>
            <a:r>
              <a:rPr lang="zh-CN" altLang="en-US">
                <a:ea typeface="华文仿宋" panose="02010600040101010101" pitchFamily="-84" charset="-122"/>
              </a:rPr>
              <a:t>时间状语从句连词</a:t>
            </a:r>
            <a:r>
              <a:rPr lang="en-US" altLang="zh-CN">
                <a:ea typeface="华文仿宋" panose="02010600040101010101" pitchFamily="-84" charset="-122"/>
              </a:rPr>
              <a:t>until/till</a:t>
            </a:r>
            <a:r>
              <a:rPr lang="zh-CN" altLang="en-US">
                <a:ea typeface="华文仿宋" panose="02010600040101010101" pitchFamily="-84" charset="-122"/>
              </a:rPr>
              <a:t>（</a:t>
            </a:r>
            <a:r>
              <a:rPr lang="en-US" altLang="zh-CN">
                <a:ea typeface="华文仿宋" panose="02010600040101010101" pitchFamily="-84" charset="-122"/>
              </a:rPr>
              <a:t>P60</a:t>
            </a:r>
            <a:r>
              <a:rPr lang="zh-CN" altLang="en-US">
                <a:ea typeface="华文仿宋" panose="02010600040101010101" pitchFamily="-84" charset="-122"/>
              </a:rPr>
              <a:t>）</a:t>
            </a:r>
            <a:endParaRPr lang="zh-CN" altLang="en-US">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45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45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29" name="标题 1"/>
          <p:cNvSpPr/>
          <p:nvPr>
            <p:ph type="title" idx="4294967295"/>
          </p:nvPr>
        </p:nvSpPr>
        <p:spPr>
          <a:xfrm>
            <a:off x="2136775" y="228600"/>
            <a:ext cx="8153400" cy="990600"/>
          </a:xfrm>
        </p:spPr>
        <p:txBody>
          <a:bodyPr wrap="square" lIns="91440" tIns="45720" rIns="91440" bIns="45720" anchor="ctr" anchorCtr="0"/>
          <a:p>
            <a:r>
              <a:rPr lang="zh-CN" altLang="en-US">
                <a:ea typeface="华文仿宋" panose="02010600040101010101" pitchFamily="-84" charset="-122"/>
              </a:rPr>
              <a:t>补：</a:t>
            </a:r>
            <a:r>
              <a:rPr lang="en-US" altLang="zh-CN">
                <a:ea typeface="华文仿宋" panose="02010600040101010101" pitchFamily="-84" charset="-122"/>
              </a:rPr>
              <a:t>It is not until… that…</a:t>
            </a:r>
            <a:endParaRPr lang="zh-CN" altLang="en-US">
              <a:ea typeface="华文仿宋" panose="02010600040101010101" pitchFamily="-84" charset="-122"/>
            </a:endParaRPr>
          </a:p>
        </p:txBody>
      </p:sp>
      <p:sp>
        <p:nvSpPr>
          <p:cNvPr id="2130" name="内容占位符 2"/>
          <p:cNvSpPr/>
          <p:nvPr>
            <p:ph sz="quarter" idx="1"/>
          </p:nvPr>
        </p:nvSpPr>
        <p:spPr>
          <a:xfrm>
            <a:off x="2136775" y="1117600"/>
            <a:ext cx="815340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0" lvl="0" indent="0">
              <a:lnSpc>
                <a:spcPct val="90000"/>
              </a:lnSpc>
              <a:buClr>
                <a:schemeClr val="accent2"/>
              </a:buClr>
              <a:buNone/>
            </a:pPr>
            <a:r>
              <a:rPr lang="zh-CN" altLang="zh-CN" sz="2700">
                <a:ea typeface="华文仿宋" panose="02010600040101010101" pitchFamily="-84" charset="-122"/>
              </a:rPr>
              <a:t>固定句型</a:t>
            </a:r>
            <a:r>
              <a:rPr lang="en-US" altLang="zh-CN" sz="2700">
                <a:ea typeface="华文仿宋" panose="02010600040101010101" pitchFamily="-84" charset="-122"/>
              </a:rPr>
              <a:t>It is not until… that… “</a:t>
            </a:r>
            <a:r>
              <a:rPr lang="zh-CN" altLang="en-US" sz="2700">
                <a:ea typeface="华文仿宋" panose="02010600040101010101" pitchFamily="-84" charset="-122"/>
              </a:rPr>
              <a:t>直到</a:t>
            </a:r>
            <a:r>
              <a:rPr lang="en-US" altLang="zh-CN" sz="2700">
                <a:ea typeface="华文仿宋" panose="02010600040101010101" pitchFamily="-84" charset="-122"/>
              </a:rPr>
              <a:t>...</a:t>
            </a:r>
            <a:r>
              <a:rPr lang="zh-CN" altLang="en-US" sz="2700">
                <a:ea typeface="华文仿宋" panose="02010600040101010101" pitchFamily="-84" charset="-122"/>
              </a:rPr>
              <a:t>才</a:t>
            </a:r>
            <a:r>
              <a:rPr lang="en-US" altLang="zh-CN" sz="2700">
                <a:ea typeface="华文仿宋" panose="02010600040101010101" pitchFamily="-84" charset="-122"/>
              </a:rPr>
              <a:t>”</a:t>
            </a:r>
            <a:r>
              <a:rPr lang="zh-CN" altLang="zh-CN" sz="2700">
                <a:ea typeface="华文仿宋" panose="02010600040101010101" pitchFamily="-84" charset="-122"/>
              </a:rPr>
              <a:t>的用法：</a:t>
            </a:r>
            <a:endParaRPr lang="zh-CN" altLang="zh-CN" sz="2700">
              <a:ea typeface="华文仿宋" panose="02010600040101010101" pitchFamily="-84" charset="-122"/>
            </a:endParaRPr>
          </a:p>
          <a:p>
            <a:pPr marL="0" lvl="0" indent="0">
              <a:lnSpc>
                <a:spcPct val="90000"/>
              </a:lnSpc>
              <a:buClr>
                <a:schemeClr val="accent2"/>
              </a:buClr>
              <a:buNone/>
            </a:pPr>
            <a:endParaRPr lang="zh-CN" altLang="zh-CN" sz="2700">
              <a:ea typeface="华文仿宋" panose="02010600040101010101" pitchFamily="-84" charset="-122"/>
            </a:endParaRPr>
          </a:p>
          <a:p>
            <a:pPr lvl="0">
              <a:lnSpc>
                <a:spcPct val="90000"/>
              </a:lnSpc>
              <a:buClr>
                <a:schemeClr val="accent2"/>
              </a:buClr>
            </a:pPr>
            <a:r>
              <a:rPr lang="en-US" altLang="zh-CN" sz="2700">
                <a:solidFill>
                  <a:srgbClr val="FF0000"/>
                </a:solidFill>
                <a:ea typeface="华文仿宋" panose="02010600040101010101" pitchFamily="-84" charset="-122"/>
              </a:rPr>
              <a:t>It is not until </a:t>
            </a:r>
            <a:r>
              <a:rPr lang="en-US" altLang="zh-CN" sz="2700">
                <a:ea typeface="华文仿宋" panose="02010600040101010101" pitchFamily="-84" charset="-122"/>
              </a:rPr>
              <a:t>yesterday </a:t>
            </a:r>
            <a:r>
              <a:rPr lang="en-US" altLang="zh-CN" sz="2700">
                <a:solidFill>
                  <a:srgbClr val="FF0000"/>
                </a:solidFill>
                <a:ea typeface="华文仿宋" panose="02010600040101010101" pitchFamily="-84" charset="-122"/>
              </a:rPr>
              <a:t>that</a:t>
            </a:r>
            <a:r>
              <a:rPr lang="en-US" altLang="zh-CN" sz="2700">
                <a:ea typeface="华文仿宋" panose="02010600040101010101" pitchFamily="-84" charset="-122"/>
              </a:rPr>
              <a:t> he realized his mistakes.</a:t>
            </a:r>
            <a:endParaRPr lang="zh-CN" altLang="zh-CN" sz="2700">
              <a:ea typeface="华文仿宋" panose="02010600040101010101" pitchFamily="-84" charset="-122"/>
            </a:endParaRPr>
          </a:p>
          <a:p>
            <a:pPr lvl="0">
              <a:lnSpc>
                <a:spcPct val="90000"/>
              </a:lnSpc>
              <a:buClr>
                <a:schemeClr val="accent2"/>
              </a:buClr>
            </a:pPr>
            <a:r>
              <a:rPr lang="zh-CN" altLang="en-US" sz="2700">
                <a:ea typeface="华文仿宋" panose="02010600040101010101" pitchFamily="-84" charset="-122"/>
              </a:rPr>
              <a:t>他直到昨天才意识到他的错误。</a:t>
            </a:r>
            <a:endParaRPr lang="en-US" altLang="zh-CN" sz="2700">
              <a:ea typeface="华文仿宋" panose="02010600040101010101" pitchFamily="-84" charset="-122"/>
            </a:endParaRPr>
          </a:p>
          <a:p>
            <a:pPr marL="319405" lvl="0" indent="-319405">
              <a:lnSpc>
                <a:spcPct val="90000"/>
              </a:lnSpc>
              <a:buClr>
                <a:schemeClr val="accent2"/>
              </a:buClr>
            </a:pPr>
            <a:r>
              <a:rPr lang="en-US" altLang="zh-CN" sz="2700">
                <a:solidFill>
                  <a:srgbClr val="FF0000"/>
                </a:solidFill>
                <a:ea typeface="华文仿宋" panose="02010600040101010101" pitchFamily="-84" charset="-122"/>
              </a:rPr>
              <a:t>It is not until </a:t>
            </a:r>
            <a:r>
              <a:rPr lang="en-US" altLang="zh-CN" sz="2700">
                <a:ea typeface="华文仿宋" panose="02010600040101010101" pitchFamily="-84" charset="-122"/>
              </a:rPr>
              <a:t>recently </a:t>
            </a:r>
            <a:r>
              <a:rPr lang="en-US" altLang="zh-CN" sz="2700">
                <a:solidFill>
                  <a:srgbClr val="FF0000"/>
                </a:solidFill>
                <a:ea typeface="华文仿宋" panose="02010600040101010101" pitchFamily="-84" charset="-122"/>
              </a:rPr>
              <a:t>that </a:t>
            </a:r>
            <a:r>
              <a:rPr lang="en-US" altLang="zh-CN" sz="2700">
                <a:ea typeface="华文仿宋" panose="02010600040101010101" pitchFamily="-84" charset="-122"/>
              </a:rPr>
              <a:t>doctors found out the causes of lung cancer.</a:t>
            </a:r>
            <a:endParaRPr lang="en-US" altLang="zh-CN" sz="2700">
              <a:ea typeface="华文仿宋" panose="02010600040101010101" pitchFamily="-84" charset="-122"/>
            </a:endParaRPr>
          </a:p>
          <a:p>
            <a:pPr marL="319405" lvl="0" indent="-319405">
              <a:lnSpc>
                <a:spcPct val="90000"/>
              </a:lnSpc>
              <a:buClr>
                <a:schemeClr val="accent2"/>
              </a:buClr>
            </a:pPr>
            <a:r>
              <a:rPr lang="zh-CN" altLang="en-US" sz="2700">
                <a:ea typeface="华文仿宋" panose="02010600040101010101" pitchFamily="-84" charset="-122"/>
              </a:rPr>
              <a:t>直到最近医生才找出肺癌的病因。</a:t>
            </a:r>
            <a:endParaRPr lang="en-US" altLang="zh-CN" sz="2700">
              <a:ea typeface="华文仿宋" panose="02010600040101010101" pitchFamily="-84" charset="-122"/>
            </a:endParaRPr>
          </a:p>
          <a:p>
            <a:pPr marL="319405" lvl="0" indent="-319405">
              <a:lnSpc>
                <a:spcPct val="90000"/>
              </a:lnSpc>
              <a:buClr>
                <a:schemeClr val="accent2"/>
              </a:buClr>
            </a:pPr>
            <a:r>
              <a:rPr lang="en-US" altLang="zh-CN" sz="2700">
                <a:solidFill>
                  <a:srgbClr val="FF0000"/>
                </a:solidFill>
                <a:ea typeface="华文仿宋" panose="02010600040101010101" pitchFamily="-84" charset="-122"/>
              </a:rPr>
              <a:t>It is not until </a:t>
            </a:r>
            <a:r>
              <a:rPr lang="en-US" altLang="zh-CN" sz="2700">
                <a:ea typeface="华文仿宋" panose="02010600040101010101" pitchFamily="-84" charset="-122"/>
              </a:rPr>
              <a:t>she experienced a series of defeats </a:t>
            </a:r>
            <a:r>
              <a:rPr lang="en-US" altLang="zh-CN" sz="2700">
                <a:solidFill>
                  <a:srgbClr val="FF0000"/>
                </a:solidFill>
                <a:ea typeface="华文仿宋" panose="02010600040101010101" pitchFamily="-84" charset="-122"/>
              </a:rPr>
              <a:t>that </a:t>
            </a:r>
            <a:r>
              <a:rPr lang="en-US" altLang="zh-CN" sz="2700">
                <a:ea typeface="华文仿宋" panose="02010600040101010101" pitchFamily="-84" charset="-122"/>
              </a:rPr>
              <a:t>she realized that her idea was wrong. </a:t>
            </a:r>
            <a:endParaRPr lang="en-US" altLang="zh-CN" sz="2700">
              <a:ea typeface="华文仿宋" panose="02010600040101010101" pitchFamily="-84" charset="-122"/>
            </a:endParaRPr>
          </a:p>
          <a:p>
            <a:pPr marL="319405" lvl="0" indent="-319405">
              <a:lnSpc>
                <a:spcPct val="90000"/>
              </a:lnSpc>
              <a:buClr>
                <a:schemeClr val="accent2"/>
              </a:buClr>
            </a:pPr>
            <a:r>
              <a:rPr lang="zh-CN" altLang="en-US" sz="2700">
                <a:ea typeface="华文仿宋" panose="02010600040101010101" pitchFamily="-84" charset="-122"/>
              </a:rPr>
              <a:t>直到经历了一系列的挫败后她才发现她的想法是错的。</a:t>
            </a:r>
            <a:endParaRPr lang="zh-CN" altLang="zh-CN" sz="2700">
              <a:ea typeface="华文仿宋" panose="02010600040101010101" pitchFamily="-84" charset="-122"/>
            </a:endParaRPr>
          </a:p>
          <a:p>
            <a:pPr marL="319405" lvl="0" indent="-319405">
              <a:lnSpc>
                <a:spcPct val="90000"/>
              </a:lnSpc>
              <a:buClr>
                <a:schemeClr val="accent2"/>
              </a:buClr>
            </a:pPr>
            <a:endParaRPr lang="zh-CN" altLang="en-US" sz="27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3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3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3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130">
                                            <p:txEl>
                                              <p:pRg st="5" end="5"/>
                                            </p:txEl>
                                          </p:spTgt>
                                        </p:tgtEl>
                                        <p:attrNameLst>
                                          <p:attrName>style.visibility</p:attrName>
                                        </p:attrNameLst>
                                      </p:cBhvr>
                                      <p:to>
                                        <p:strVal val="visible"/>
                                      </p:to>
                                    </p:set>
                                    <p:animEffect transition="in" filter="wipe(down)">
                                      <p:cBhvr>
                                        <p:cTn id="19" dur="500"/>
                                        <p:tgtEl>
                                          <p:spTgt spid="2130">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2130">
                                            <p:txEl>
                                              <p:pRg st="6" end="6"/>
                                            </p:txEl>
                                          </p:spTgt>
                                        </p:tgtEl>
                                        <p:attrNameLst>
                                          <p:attrName>style.visibility</p:attrName>
                                        </p:attrNameLst>
                                      </p:cBhvr>
                                      <p:to>
                                        <p:strVal val="visible"/>
                                      </p:to>
                                    </p:set>
                                    <p:animEffect transition="in" filter="wipe(down)">
                                      <p:cBhvr>
                                        <p:cTn id="24" dur="500"/>
                                        <p:tgtEl>
                                          <p:spTgt spid="2130">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3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4400" smtClean="0"/>
              <a:t>时间状语从句时态规则：</a:t>
            </a:r>
            <a:endParaRPr kumimoji="1" lang="zh-CN" altLang="en-US" sz="4400"/>
          </a:p>
        </p:txBody>
      </p:sp>
      <p:sp>
        <p:nvSpPr>
          <p:cNvPr id="4" name="矩形 3"/>
          <p:cNvSpPr/>
          <p:nvPr/>
        </p:nvSpPr>
        <p:spPr>
          <a:xfrm>
            <a:off x="3164238" y="1845205"/>
            <a:ext cx="5861933" cy="3785652"/>
          </a:xfrm>
          <a:prstGeom prst="rect">
            <a:avLst/>
          </a:prstGeom>
          <a:solidFill>
            <a:srgbClr val="FFFF00"/>
          </a:solidFill>
        </p:spPr>
        <p:txBody>
          <a:bodyPr wrap="square">
            <a:spAutoFit/>
          </a:bodyPr>
          <a:lstStyle>
            <a:lvl1pPr eaLnBrk="0" hangingPunct="0">
              <a:defRPr sz="2400">
                <a:solidFill>
                  <a:schemeClr val="tx1"/>
                </a:solidFill>
                <a:latin typeface="Brush Script MT" panose="03060802040406070304" charset="0"/>
              </a:defRPr>
            </a:lvl1pPr>
            <a:lvl2pPr marL="742950" indent="-285750" eaLnBrk="0" hangingPunct="0">
              <a:defRPr sz="2400">
                <a:solidFill>
                  <a:schemeClr val="tx1"/>
                </a:solidFill>
                <a:latin typeface="Brush Script MT" panose="03060802040406070304" charset="0"/>
              </a:defRPr>
            </a:lvl2pPr>
            <a:lvl3pPr marL="1143000" indent="-228600" eaLnBrk="0" hangingPunct="0">
              <a:defRPr sz="2400">
                <a:solidFill>
                  <a:schemeClr val="tx1"/>
                </a:solidFill>
                <a:latin typeface="Brush Script MT" panose="03060802040406070304" charset="0"/>
              </a:defRPr>
            </a:lvl3pPr>
            <a:lvl4pPr marL="1600200" indent="-228600" eaLnBrk="0" hangingPunct="0">
              <a:defRPr sz="2400">
                <a:solidFill>
                  <a:schemeClr val="tx1"/>
                </a:solidFill>
                <a:latin typeface="Brush Script MT" panose="03060802040406070304" charset="0"/>
              </a:defRPr>
            </a:lvl4pPr>
            <a:lvl5pPr marL="2057400" indent="-228600" eaLnBrk="0" hangingPunct="0">
              <a:defRPr sz="2400">
                <a:solidFill>
                  <a:schemeClr val="tx1"/>
                </a:solidFill>
                <a:latin typeface="Brush Script MT" panose="03060802040406070304" charset="0"/>
              </a:defRPr>
            </a:lvl5pPr>
            <a:lvl6pPr marL="2514600" indent="-228600" eaLnBrk="0" fontAlgn="base" hangingPunct="0">
              <a:spcBef>
                <a:spcPct val="0"/>
              </a:spcBef>
              <a:spcAft>
                <a:spcPct val="0"/>
              </a:spcAft>
              <a:defRPr sz="2400">
                <a:solidFill>
                  <a:schemeClr val="tx1"/>
                </a:solidFill>
                <a:latin typeface="Brush Script MT" panose="03060802040406070304" charset="0"/>
              </a:defRPr>
            </a:lvl6pPr>
            <a:lvl7pPr marL="2971800" indent="-228600" eaLnBrk="0" fontAlgn="base" hangingPunct="0">
              <a:spcBef>
                <a:spcPct val="0"/>
              </a:spcBef>
              <a:spcAft>
                <a:spcPct val="0"/>
              </a:spcAft>
              <a:defRPr sz="2400">
                <a:solidFill>
                  <a:schemeClr val="tx1"/>
                </a:solidFill>
                <a:latin typeface="Brush Script MT" panose="03060802040406070304" charset="0"/>
              </a:defRPr>
            </a:lvl7pPr>
            <a:lvl8pPr marL="3429000" indent="-228600" eaLnBrk="0" fontAlgn="base" hangingPunct="0">
              <a:spcBef>
                <a:spcPct val="0"/>
              </a:spcBef>
              <a:spcAft>
                <a:spcPct val="0"/>
              </a:spcAft>
              <a:defRPr sz="2400">
                <a:solidFill>
                  <a:schemeClr val="tx1"/>
                </a:solidFill>
                <a:latin typeface="Brush Script MT" panose="03060802040406070304" charset="0"/>
              </a:defRPr>
            </a:lvl8pPr>
            <a:lvl9pPr marL="3886200" indent="-228600" eaLnBrk="0" fontAlgn="base" hangingPunct="0">
              <a:spcBef>
                <a:spcPct val="0"/>
              </a:spcBef>
              <a:spcAft>
                <a:spcPct val="0"/>
              </a:spcAft>
              <a:defRPr sz="2400">
                <a:solidFill>
                  <a:schemeClr val="tx1"/>
                </a:solidFill>
                <a:latin typeface="Brush Script MT" panose="03060802040406070304" charset="0"/>
              </a:defRPr>
            </a:lvl9pPr>
          </a:lstStyle>
          <a:p>
            <a:pPr algn="ctr" eaLnBrk="1" hangingPunct="1"/>
            <a:r>
              <a:rPr lang="zh-CN" altLang="en-US" sz="8000" b="1">
                <a:solidFill>
                  <a:srgbClr val="7030A0"/>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主过从过</a:t>
            </a:r>
            <a:endParaRPr lang="en-US" altLang="zh-CN" sz="8000" b="1">
              <a:solidFill>
                <a:srgbClr val="7030A0"/>
              </a:solidFill>
              <a:effectLst>
                <a:outerShdw blurRad="38100" dist="38100" dir="2700000" algn="tl">
                  <a:srgbClr val="000000"/>
                </a:outerShdw>
              </a:effectLst>
              <a:latin typeface="Times New Roman" panose="02020603050405020304" pitchFamily="18" charset="0"/>
              <a:cs typeface="Times New Roman" panose="02020603050405020304" pitchFamily="18" charset="0"/>
            </a:endParaRPr>
          </a:p>
          <a:p>
            <a:pPr algn="ctr" eaLnBrk="1" hangingPunct="1"/>
            <a:r>
              <a:rPr lang="zh-CN" altLang="en-US" sz="8000" b="1">
                <a:solidFill>
                  <a:srgbClr val="7030A0"/>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主将从现</a:t>
            </a:r>
            <a:endParaRPr lang="en-US" altLang="zh-CN" sz="8000" b="1">
              <a:solidFill>
                <a:srgbClr val="7030A0"/>
              </a:solidFill>
              <a:effectLst>
                <a:outerShdw blurRad="38100" dist="38100" dir="2700000" algn="tl">
                  <a:srgbClr val="000000"/>
                </a:outerShdw>
              </a:effectLst>
              <a:latin typeface="Times New Roman" panose="02020603050405020304" pitchFamily="18" charset="0"/>
              <a:cs typeface="Times New Roman" panose="02020603050405020304" pitchFamily="18" charset="0"/>
            </a:endParaRPr>
          </a:p>
          <a:p>
            <a:pPr algn="ctr" eaLnBrk="1" hangingPunct="1"/>
            <a:r>
              <a:rPr lang="zh-CN" altLang="en-US" sz="8000" b="1">
                <a:solidFill>
                  <a:srgbClr val="7030A0"/>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主现从</a:t>
            </a:r>
            <a:r>
              <a:rPr lang="zh-CN" altLang="en-US" sz="8000" b="1" smtClean="0">
                <a:solidFill>
                  <a:srgbClr val="7030A0"/>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需</a:t>
            </a:r>
            <a:endParaRPr lang="en-US" altLang="zh-CN" sz="8000" b="1">
              <a:solidFill>
                <a:srgbClr val="7030A0"/>
              </a:solidFill>
              <a:effectLst>
                <a:outerShdw blurRad="38100" dist="38100" dir="2700000" algn="tl">
                  <a:srgbClr val="000000"/>
                </a:outerShdw>
              </a:effectLst>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33" name="标题 1"/>
          <p:cNvSpPr/>
          <p:nvPr>
            <p:ph type="title" idx="4294967295"/>
          </p:nvPr>
        </p:nvSpPr>
        <p:spPr>
          <a:xfrm>
            <a:off x="2136775" y="228600"/>
            <a:ext cx="8153400" cy="990600"/>
          </a:xfrm>
        </p:spPr>
        <p:txBody>
          <a:bodyPr wrap="square" lIns="91440" tIns="45720" rIns="91440" bIns="45720" anchor="ctr" anchorCtr="0"/>
          <a:p>
            <a:r>
              <a:rPr lang="zh-CN" altLang="en-US">
                <a:ea typeface="华文仿宋" panose="02010600040101010101" pitchFamily="-84" charset="-122"/>
              </a:rPr>
              <a:t>时间状语从句与及其主句的时态</a:t>
            </a:r>
            <a:r>
              <a:rPr lang="zh-CN" altLang="zh-CN">
                <a:ea typeface="华文仿宋" panose="02010600040101010101" pitchFamily="-84" charset="-122"/>
              </a:rPr>
              <a:t> </a:t>
            </a:r>
            <a:endParaRPr lang="zh-CN" altLang="en-US">
              <a:ea typeface="华文仿宋" panose="02010600040101010101" pitchFamily="-84" charset="-122"/>
            </a:endParaRPr>
          </a:p>
        </p:txBody>
      </p:sp>
      <p:sp>
        <p:nvSpPr>
          <p:cNvPr id="2134" name="内容占位符 2"/>
          <p:cNvSpPr/>
          <p:nvPr>
            <p:ph sz="quarter" idx="1"/>
          </p:nvPr>
        </p:nvSpPr>
        <p:spPr>
          <a:xfrm>
            <a:off x="2136775" y="1600200"/>
            <a:ext cx="815340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0" lvl="0" indent="0">
              <a:buClr>
                <a:schemeClr val="accent2"/>
              </a:buClr>
              <a:buNone/>
            </a:pPr>
            <a:r>
              <a:rPr lang="en-US" altLang="zh-CN" sz="2900">
                <a:ea typeface="华文仿宋" panose="02010600040101010101" pitchFamily="-84" charset="-122"/>
              </a:rPr>
              <a:t>(1) </a:t>
            </a:r>
            <a:r>
              <a:rPr lang="zh-CN" altLang="en-US" sz="2900">
                <a:ea typeface="华文仿宋" panose="02010600040101010101" pitchFamily="-84" charset="-122"/>
              </a:rPr>
              <a:t>当主句为</a:t>
            </a:r>
            <a:r>
              <a:rPr lang="zh-CN" altLang="en-US" sz="2900">
                <a:solidFill>
                  <a:srgbClr val="FF0000"/>
                </a:solidFill>
                <a:ea typeface="华文仿宋" panose="02010600040101010101" pitchFamily="-84" charset="-122"/>
              </a:rPr>
              <a:t>将来时态</a:t>
            </a:r>
            <a:r>
              <a:rPr lang="zh-CN" altLang="en-US" sz="2900">
                <a:ea typeface="华文仿宋" panose="02010600040101010101" pitchFamily="-84" charset="-122"/>
              </a:rPr>
              <a:t>或</a:t>
            </a:r>
            <a:r>
              <a:rPr lang="zh-CN" altLang="en-US" sz="2900">
                <a:solidFill>
                  <a:srgbClr val="FF0000"/>
                </a:solidFill>
                <a:ea typeface="华文仿宋" panose="02010600040101010101" pitchFamily="-84" charset="-122"/>
              </a:rPr>
              <a:t>具有将来意义</a:t>
            </a:r>
            <a:r>
              <a:rPr lang="zh-CN" altLang="en-US" sz="2900">
                <a:ea typeface="华文仿宋" panose="02010600040101010101" pitchFamily="-84" charset="-122"/>
              </a:rPr>
              <a:t>时，时间状语从句通常要用</a:t>
            </a:r>
            <a:r>
              <a:rPr lang="zh-CN" altLang="en-US" sz="2900">
                <a:solidFill>
                  <a:srgbClr val="FF0000"/>
                </a:solidFill>
                <a:ea typeface="华文仿宋" panose="02010600040101010101" pitchFamily="-84" charset="-122"/>
              </a:rPr>
              <a:t>一般现在时</a:t>
            </a:r>
            <a:r>
              <a:rPr lang="zh-CN" altLang="en-US" sz="2900">
                <a:ea typeface="华文仿宋" panose="02010600040101010101" pitchFamily="-84" charset="-122"/>
              </a:rPr>
              <a:t>表示将来意义，而不能直接使用将来时态</a:t>
            </a:r>
            <a:r>
              <a:rPr lang="zh-CN" altLang="en-US" sz="2900">
                <a:ea typeface="华文仿宋" panose="02010600040101010101" pitchFamily="-84" charset="-122"/>
                <a:sym typeface="Wingdings" panose="05000000000000000000" pitchFamily="2" charset="2"/>
              </a:rPr>
              <a:t>（</a:t>
            </a:r>
            <a:r>
              <a:rPr lang="zh-CN" altLang="en-US" sz="2900">
                <a:solidFill>
                  <a:srgbClr val="FF0000"/>
                </a:solidFill>
                <a:ea typeface="华文仿宋" panose="02010600040101010101" pitchFamily="-84" charset="-122"/>
                <a:sym typeface="Wingdings" panose="05000000000000000000" pitchFamily="2" charset="2"/>
              </a:rPr>
              <a:t>主将从现</a:t>
            </a:r>
            <a:r>
              <a:rPr lang="zh-CN" altLang="en-US" sz="2900">
                <a:ea typeface="华文仿宋" panose="02010600040101010101" pitchFamily="-84" charset="-122"/>
                <a:sym typeface="Wingdings" panose="05000000000000000000" pitchFamily="2" charset="2"/>
              </a:rPr>
              <a:t>）</a:t>
            </a:r>
            <a:endParaRPr lang="en-US" altLang="zh-CN" sz="2900">
              <a:ea typeface="华文仿宋" panose="02010600040101010101" pitchFamily="-84" charset="-122"/>
            </a:endParaRPr>
          </a:p>
          <a:p>
            <a:pPr marL="0" lvl="0" indent="0">
              <a:buClr>
                <a:schemeClr val="accent2"/>
              </a:buClr>
              <a:buNone/>
            </a:pP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Turn off the lights before you </a:t>
            </a:r>
            <a:r>
              <a:rPr lang="en-US" altLang="zh-CN" sz="2900">
                <a:solidFill>
                  <a:srgbClr val="FF0000"/>
                </a:solidFill>
                <a:ea typeface="华文仿宋" panose="02010600040101010101" pitchFamily="-84" charset="-122"/>
              </a:rPr>
              <a:t>leave</a:t>
            </a:r>
            <a:r>
              <a:rPr lang="en-US" altLang="zh-CN" sz="2900">
                <a:ea typeface="华文仿宋" panose="02010600040101010101" pitchFamily="-84" charset="-122"/>
              </a:rPr>
              <a:t>.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走前关灯。</a:t>
            </a: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I will tell him as soon as he </a:t>
            </a:r>
            <a:r>
              <a:rPr lang="en-US" altLang="zh-CN" sz="2900">
                <a:solidFill>
                  <a:srgbClr val="FF0000"/>
                </a:solidFill>
                <a:ea typeface="华文仿宋" panose="02010600040101010101" pitchFamily="-84" charset="-122"/>
              </a:rPr>
              <a:t>arrives</a:t>
            </a:r>
            <a:r>
              <a:rPr lang="en-US" altLang="zh-CN" sz="2900">
                <a:ea typeface="华文仿宋" panose="02010600040101010101" pitchFamily="-84" charset="-122"/>
              </a:rPr>
              <a:t>.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他一来我就告诉他。</a:t>
            </a:r>
            <a:endParaRPr lang="zh-CN" altLang="zh-CN" sz="2900">
              <a:ea typeface="华文仿宋" panose="02010600040101010101" pitchFamily="-84" charset="-122"/>
            </a:endParaRPr>
          </a:p>
          <a:p>
            <a:pPr marL="319405" lvl="0" indent="-319405">
              <a:buClr>
                <a:schemeClr val="accent2"/>
              </a:buClr>
            </a:pPr>
            <a:endParaRPr lang="zh-CN" altLang="en-US" sz="29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33"/>
                                        </p:tgtEl>
                                        <p:attrNameLst>
                                          <p:attrName>style.visibility</p:attrName>
                                        </p:attrNameLst>
                                      </p:cBhvr>
                                      <p:to>
                                        <p:strVal val="visible"/>
                                      </p:to>
                                    </p:set>
                                    <p:animEffect transition="in" filter="wipe(down)">
                                      <p:cBhvr>
                                        <p:cTn id="7" dur="500"/>
                                        <p:tgtEl>
                                          <p:spTgt spid="213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13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134">
                                            <p:txEl>
                                              <p:pRg st="2" end="2"/>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134">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134">
                                            <p:txEl>
                                              <p:pRg st="4" end="4"/>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13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37" name="标题 1"/>
          <p:cNvSpPr/>
          <p:nvPr>
            <p:ph type="title" idx="4294967295"/>
          </p:nvPr>
        </p:nvSpPr>
        <p:spPr>
          <a:xfrm>
            <a:off x="2136775" y="228600"/>
            <a:ext cx="8153400" cy="990600"/>
          </a:xfrm>
        </p:spPr>
        <p:txBody>
          <a:bodyPr wrap="square" lIns="91440" tIns="45720" rIns="91440" bIns="45720" anchor="ctr" anchorCtr="0"/>
          <a:p>
            <a:r>
              <a:rPr lang="zh-CN" altLang="en-US">
                <a:ea typeface="华文仿宋" panose="02010600040101010101" pitchFamily="-84" charset="-122"/>
              </a:rPr>
              <a:t>时间状语从句与及其主句的时态</a:t>
            </a:r>
            <a:r>
              <a:rPr lang="zh-CN" altLang="zh-CN">
                <a:ea typeface="华文仿宋" panose="02010600040101010101" pitchFamily="-84" charset="-122"/>
              </a:rPr>
              <a:t> </a:t>
            </a:r>
            <a:endParaRPr lang="zh-CN" altLang="en-US">
              <a:ea typeface="华文仿宋" panose="02010600040101010101" pitchFamily="-84" charset="-122"/>
            </a:endParaRPr>
          </a:p>
        </p:txBody>
      </p:sp>
      <p:sp>
        <p:nvSpPr>
          <p:cNvPr id="2138" name="内容占位符 2"/>
          <p:cNvSpPr/>
          <p:nvPr>
            <p:ph sz="quarter" idx="1"/>
          </p:nvPr>
        </p:nvSpPr>
        <p:spPr>
          <a:xfrm>
            <a:off x="2136775" y="1600200"/>
            <a:ext cx="815340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0" lvl="0" indent="0">
              <a:buClr>
                <a:schemeClr val="accent2"/>
              </a:buClr>
              <a:buNone/>
            </a:pPr>
            <a:r>
              <a:rPr lang="en-US" altLang="zh-CN" sz="2900">
                <a:ea typeface="华文仿宋" panose="02010600040101010101" pitchFamily="-84" charset="-122"/>
              </a:rPr>
              <a:t>(2) </a:t>
            </a:r>
            <a:r>
              <a:rPr lang="zh-CN" altLang="en-US" sz="2900">
                <a:ea typeface="华文仿宋" panose="02010600040101010101" pitchFamily="-84" charset="-122"/>
              </a:rPr>
              <a:t>与</a:t>
            </a:r>
            <a:r>
              <a:rPr lang="en-US" altLang="zh-CN" sz="2900">
                <a:ea typeface="华文仿宋" panose="02010600040101010101" pitchFamily="-84" charset="-122"/>
              </a:rPr>
              <a:t>since </a:t>
            </a:r>
            <a:r>
              <a:rPr lang="zh-CN" altLang="en-US" sz="2900">
                <a:ea typeface="华文仿宋" panose="02010600040101010101" pitchFamily="-84" charset="-122"/>
              </a:rPr>
              <a:t>从句搭配的主句的时态通常是</a:t>
            </a:r>
            <a:r>
              <a:rPr lang="zh-CN" altLang="en-US" sz="2900">
                <a:solidFill>
                  <a:srgbClr val="FF0000"/>
                </a:solidFill>
                <a:ea typeface="华文仿宋" panose="02010600040101010101" pitchFamily="-84" charset="-122"/>
              </a:rPr>
              <a:t>现在完成时</a:t>
            </a:r>
            <a:r>
              <a:rPr lang="zh-CN" altLang="en-US" sz="2900">
                <a:ea typeface="华文仿宋" panose="02010600040101010101" pitchFamily="-84" charset="-122"/>
              </a:rPr>
              <a:t>态</a:t>
            </a:r>
            <a:r>
              <a:rPr lang="zh-CN" altLang="en-US" sz="2900">
                <a:ea typeface="华文仿宋" panose="02010600040101010101" pitchFamily="-84" charset="-122"/>
                <a:sym typeface="Wingdings" panose="05000000000000000000" pitchFamily="2" charset="2"/>
              </a:rPr>
              <a:t>（</a:t>
            </a:r>
            <a:r>
              <a:rPr lang="zh-CN" altLang="en-US" sz="2900">
                <a:solidFill>
                  <a:srgbClr val="FF0000"/>
                </a:solidFill>
                <a:ea typeface="华文仿宋" panose="02010600040101010101" pitchFamily="-84" charset="-122"/>
                <a:sym typeface="Wingdings" panose="05000000000000000000" pitchFamily="2" charset="2"/>
              </a:rPr>
              <a:t>主现完从过</a:t>
            </a:r>
            <a:r>
              <a:rPr lang="zh-CN" altLang="en-US" sz="2900">
                <a:ea typeface="华文仿宋" panose="02010600040101010101" pitchFamily="-84" charset="-122"/>
                <a:sym typeface="Wingdings" panose="05000000000000000000" pitchFamily="2" charset="2"/>
              </a:rPr>
              <a:t>）</a:t>
            </a:r>
            <a:endParaRPr lang="en-US" altLang="zh-CN" sz="2900">
              <a:ea typeface="华文仿宋" panose="02010600040101010101" pitchFamily="-84" charset="-122"/>
            </a:endParaRPr>
          </a:p>
          <a:p>
            <a:pPr marL="0" lvl="0" indent="0">
              <a:buClr>
                <a:schemeClr val="accent2"/>
              </a:buClr>
              <a:buNone/>
            </a:pP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He has lived here </a:t>
            </a:r>
            <a:r>
              <a:rPr lang="en-US" altLang="zh-CN" sz="2900">
                <a:solidFill>
                  <a:srgbClr val="FF0000"/>
                </a:solidFill>
                <a:ea typeface="华文仿宋" panose="02010600040101010101" pitchFamily="-84" charset="-122"/>
              </a:rPr>
              <a:t>since</a:t>
            </a:r>
            <a:r>
              <a:rPr lang="en-US" altLang="zh-CN" sz="2900">
                <a:ea typeface="华文仿宋" panose="02010600040101010101" pitchFamily="-84" charset="-122"/>
              </a:rPr>
              <a:t> 1999.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自</a:t>
            </a:r>
            <a:r>
              <a:rPr lang="en-US" altLang="zh-CN" sz="2900">
                <a:ea typeface="华文仿宋" panose="02010600040101010101" pitchFamily="-84" charset="-122"/>
              </a:rPr>
              <a:t>1999</a:t>
            </a:r>
            <a:r>
              <a:rPr lang="zh-CN" altLang="en-US" sz="2900">
                <a:ea typeface="华文仿宋" panose="02010600040101010101" pitchFamily="-84" charset="-122"/>
              </a:rPr>
              <a:t>年以来，他就一直住在这儿。</a:t>
            </a:r>
            <a:endParaRPr lang="en-US" altLang="zh-CN" sz="2900">
              <a:ea typeface="华文仿宋" panose="02010600040101010101" pitchFamily="-84" charset="-122"/>
            </a:endParaRPr>
          </a:p>
          <a:p>
            <a:pPr marL="319405" lvl="0" indent="-319405">
              <a:buClr>
                <a:schemeClr val="accent2"/>
              </a:buClr>
            </a:pP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Where have you been </a:t>
            </a:r>
            <a:r>
              <a:rPr lang="en-US" altLang="zh-CN" sz="2900">
                <a:solidFill>
                  <a:srgbClr val="FF0000"/>
                </a:solidFill>
                <a:ea typeface="华文仿宋" panose="02010600040101010101" pitchFamily="-84" charset="-122"/>
              </a:rPr>
              <a:t>since</a:t>
            </a:r>
            <a:r>
              <a:rPr lang="en-US" altLang="zh-CN" sz="2900">
                <a:ea typeface="华文仿宋" panose="02010600040101010101" pitchFamily="-84" charset="-122"/>
              </a:rPr>
              <a:t> I last </a:t>
            </a:r>
            <a:r>
              <a:rPr lang="en-US" altLang="zh-CN" sz="2900" u="sng">
                <a:ea typeface="华文仿宋" panose="02010600040101010101" pitchFamily="-84" charset="-122"/>
              </a:rPr>
              <a:t>saw</a:t>
            </a:r>
            <a:r>
              <a:rPr lang="en-US" altLang="zh-CN" sz="2900">
                <a:ea typeface="华文仿宋" panose="02010600040101010101" pitchFamily="-84" charset="-122"/>
              </a:rPr>
              <a:t> you</a:t>
            </a:r>
            <a:r>
              <a:rPr lang="zh-CN" altLang="en-US" sz="2900">
                <a:ea typeface="华文仿宋" panose="02010600040101010101" pitchFamily="-84" charset="-122"/>
              </a:rPr>
              <a:t>？</a:t>
            </a:r>
            <a:r>
              <a:rPr lang="en-US" altLang="zh-CN" sz="2900">
                <a:ea typeface="华文仿宋" panose="02010600040101010101" pitchFamily="-84" charset="-122"/>
              </a:rPr>
              <a:t>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自我上次见到你之后你到哪里去了？</a:t>
            </a:r>
            <a:endParaRPr lang="zh-CN" altLang="zh-CN" sz="2900">
              <a:ea typeface="华文仿宋" panose="02010600040101010101" pitchFamily="-84" charset="-122"/>
            </a:endParaRPr>
          </a:p>
          <a:p>
            <a:pPr marL="319405" lvl="0" indent="-319405">
              <a:buClr>
                <a:schemeClr val="accent2"/>
              </a:buClr>
            </a:pPr>
            <a:endParaRPr lang="zh-CN" altLang="en-US" sz="29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3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3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3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3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41" name="标题 1"/>
          <p:cNvSpPr/>
          <p:nvPr>
            <p:ph type="title" idx="4294967295"/>
          </p:nvPr>
        </p:nvSpPr>
        <p:spPr>
          <a:xfrm>
            <a:off x="2136775" y="228600"/>
            <a:ext cx="8153400" cy="990600"/>
          </a:xfrm>
        </p:spPr>
        <p:txBody>
          <a:bodyPr wrap="square" lIns="91440" tIns="45720" rIns="91440" bIns="45720" anchor="ctr" anchorCtr="0"/>
          <a:p>
            <a:r>
              <a:rPr lang="zh-CN" altLang="en-US">
                <a:ea typeface="华文仿宋" panose="02010600040101010101" pitchFamily="-84" charset="-122"/>
              </a:rPr>
              <a:t>时间状语从句与及其主句的时态</a:t>
            </a:r>
            <a:r>
              <a:rPr lang="zh-CN" altLang="zh-CN">
                <a:ea typeface="华文仿宋" panose="02010600040101010101" pitchFamily="-84" charset="-122"/>
              </a:rPr>
              <a:t> </a:t>
            </a:r>
            <a:endParaRPr lang="zh-CN" altLang="en-US">
              <a:ea typeface="华文仿宋" panose="02010600040101010101" pitchFamily="-84" charset="-122"/>
            </a:endParaRPr>
          </a:p>
        </p:txBody>
      </p:sp>
      <p:sp>
        <p:nvSpPr>
          <p:cNvPr id="2142" name="内容占位符 2"/>
          <p:cNvSpPr/>
          <p:nvPr>
            <p:ph sz="quarter" idx="1"/>
          </p:nvPr>
        </p:nvSpPr>
        <p:spPr>
          <a:xfrm>
            <a:off x="1955800" y="1682750"/>
            <a:ext cx="8153400" cy="4865688"/>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0" lvl="0" indent="0">
              <a:lnSpc>
                <a:spcPct val="90000"/>
              </a:lnSpc>
              <a:buClr>
                <a:schemeClr val="accent2"/>
              </a:buClr>
              <a:buNone/>
            </a:pPr>
            <a:r>
              <a:rPr lang="zh-CN" altLang="zh-CN" sz="2900">
                <a:ea typeface="华文仿宋" panose="02010600040101010101" pitchFamily="-84" charset="-122"/>
              </a:rPr>
              <a:t>注：在有</a:t>
            </a:r>
            <a:r>
              <a:rPr lang="en-US" altLang="zh-CN" sz="2900">
                <a:ea typeface="华文仿宋" panose="02010600040101010101" pitchFamily="-84" charset="-122"/>
              </a:rPr>
              <a:t>since</a:t>
            </a:r>
            <a:r>
              <a:rPr lang="zh-CN" altLang="en-US" sz="2900">
                <a:ea typeface="华文仿宋" panose="02010600040101010101" pitchFamily="-84" charset="-122"/>
              </a:rPr>
              <a:t>引导的时间状语从句的</a:t>
            </a:r>
            <a:r>
              <a:rPr lang="zh-CN" altLang="en-US" sz="2900" b="1">
                <a:ea typeface="华文仿宋" panose="02010600040101010101" pitchFamily="-84" charset="-122"/>
              </a:rPr>
              <a:t>主句</a:t>
            </a:r>
            <a:r>
              <a:rPr lang="zh-CN" altLang="en-US" sz="2900">
                <a:ea typeface="华文仿宋" panose="02010600040101010101" pitchFamily="-84" charset="-122"/>
              </a:rPr>
              <a:t>中，</a:t>
            </a:r>
            <a:r>
              <a:rPr lang="zh-CN" altLang="zh-CN" sz="2900">
                <a:ea typeface="华文仿宋" panose="02010600040101010101" pitchFamily="-84" charset="-122"/>
              </a:rPr>
              <a:t>在特定的语言环境中有时也可能用</a:t>
            </a:r>
            <a:r>
              <a:rPr lang="zh-CN" altLang="zh-CN" sz="2900">
                <a:solidFill>
                  <a:srgbClr val="FF0000"/>
                </a:solidFill>
                <a:ea typeface="华文仿宋" panose="02010600040101010101" pitchFamily="-84" charset="-122"/>
              </a:rPr>
              <a:t>过去完成时或一般现在时</a:t>
            </a:r>
            <a:r>
              <a:rPr lang="zh-CN" altLang="zh-CN" sz="2900">
                <a:ea typeface="华文仿宋" panose="02010600040101010101" pitchFamily="-84" charset="-122"/>
              </a:rPr>
              <a:t>：</a:t>
            </a:r>
            <a:endParaRPr lang="en-US" altLang="zh-CN" sz="2900">
              <a:ea typeface="华文仿宋" panose="02010600040101010101" pitchFamily="-84" charset="-122"/>
            </a:endParaRPr>
          </a:p>
          <a:p>
            <a:pPr marL="0" lvl="0" indent="0">
              <a:lnSpc>
                <a:spcPct val="90000"/>
              </a:lnSpc>
              <a:buClr>
                <a:schemeClr val="accent2"/>
              </a:buClr>
              <a:buNone/>
            </a:pPr>
            <a:endParaRPr lang="zh-CN" altLang="zh-CN" sz="2900">
              <a:ea typeface="华文仿宋" panose="02010600040101010101" pitchFamily="-84" charset="-122"/>
            </a:endParaRPr>
          </a:p>
          <a:p>
            <a:pPr marL="319405" lvl="0" indent="-319405">
              <a:lnSpc>
                <a:spcPct val="90000"/>
              </a:lnSpc>
              <a:buClr>
                <a:schemeClr val="accent2"/>
              </a:buClr>
            </a:pPr>
            <a:r>
              <a:rPr lang="en-US" altLang="zh-CN" sz="2900">
                <a:ea typeface="华文仿宋" panose="02010600040101010101" pitchFamily="-84" charset="-122"/>
              </a:rPr>
              <a:t>It</a:t>
            </a:r>
            <a:r>
              <a:rPr lang="en-US" altLang="zh-CN" sz="2900" i="1">
                <a:ea typeface="华文仿宋" panose="02010600040101010101" pitchFamily="-84" charset="-122"/>
              </a:rPr>
              <a:t> </a:t>
            </a:r>
            <a:r>
              <a:rPr lang="en-US" altLang="zh-CN" sz="2900" b="1" i="1">
                <a:solidFill>
                  <a:srgbClr val="00B050"/>
                </a:solidFill>
                <a:ea typeface="华文仿宋" panose="02010600040101010101" pitchFamily="-84" charset="-122"/>
              </a:rPr>
              <a:t>seems</a:t>
            </a:r>
            <a:r>
              <a:rPr lang="en-US" altLang="zh-CN" sz="2900">
                <a:ea typeface="华文仿宋" panose="02010600040101010101" pitchFamily="-84" charset="-122"/>
              </a:rPr>
              <a:t> like years </a:t>
            </a:r>
            <a:r>
              <a:rPr lang="en-US" altLang="zh-CN" sz="2900">
                <a:solidFill>
                  <a:srgbClr val="FF0000"/>
                </a:solidFill>
                <a:ea typeface="华文仿宋" panose="02010600040101010101" pitchFamily="-84" charset="-122"/>
              </a:rPr>
              <a:t>since</a:t>
            </a:r>
            <a:r>
              <a:rPr lang="en-US" altLang="zh-CN" sz="2900">
                <a:ea typeface="华文仿宋" panose="02010600040101010101" pitchFamily="-84" charset="-122"/>
              </a:rPr>
              <a:t> we last </a:t>
            </a:r>
            <a:r>
              <a:rPr lang="en-US" altLang="zh-CN" sz="2900">
                <a:solidFill>
                  <a:srgbClr val="FF0000"/>
                </a:solidFill>
                <a:ea typeface="华文仿宋" panose="02010600040101010101" pitchFamily="-84" charset="-122"/>
              </a:rPr>
              <a:t>met</a:t>
            </a:r>
            <a:r>
              <a:rPr lang="en-US" altLang="zh-CN" sz="2900">
                <a:ea typeface="华文仿宋" panose="02010600040101010101" pitchFamily="-84" charset="-122"/>
              </a:rPr>
              <a:t>.  </a:t>
            </a:r>
            <a:endParaRPr lang="en-US" altLang="zh-CN" sz="2900">
              <a:ea typeface="华文仿宋" panose="02010600040101010101" pitchFamily="-84" charset="-122"/>
            </a:endParaRPr>
          </a:p>
          <a:p>
            <a:pPr marL="319405" lvl="0" indent="-319405">
              <a:lnSpc>
                <a:spcPct val="90000"/>
              </a:lnSpc>
              <a:buClr>
                <a:schemeClr val="accent2"/>
              </a:buClr>
            </a:pPr>
            <a:r>
              <a:rPr lang="zh-CN" altLang="zh-CN" sz="2900">
                <a:ea typeface="华文仿宋" panose="02010600040101010101" pitchFamily="-84" charset="-122"/>
              </a:rPr>
              <a:t>我们似乎几年未见面了。</a:t>
            </a:r>
            <a:endParaRPr lang="en-US" altLang="zh-CN" sz="2900">
              <a:ea typeface="华文仿宋" panose="02010600040101010101" pitchFamily="-84" charset="-122"/>
            </a:endParaRPr>
          </a:p>
          <a:p>
            <a:pPr marL="319405" lvl="0" indent="-319405">
              <a:lnSpc>
                <a:spcPct val="90000"/>
              </a:lnSpc>
              <a:buClr>
                <a:schemeClr val="accent2"/>
              </a:buClr>
            </a:pPr>
            <a:endParaRPr lang="zh-CN" altLang="zh-CN" sz="2900">
              <a:ea typeface="华文仿宋" panose="02010600040101010101" pitchFamily="-84" charset="-122"/>
            </a:endParaRPr>
          </a:p>
          <a:p>
            <a:pPr marL="319405" lvl="0" indent="-319405">
              <a:lnSpc>
                <a:spcPct val="90000"/>
              </a:lnSpc>
              <a:buClr>
                <a:schemeClr val="accent2"/>
              </a:buClr>
            </a:pPr>
            <a:r>
              <a:rPr lang="en-US" altLang="zh-CN" sz="2900">
                <a:ea typeface="华文仿宋" panose="02010600040101010101" pitchFamily="-84" charset="-122"/>
              </a:rPr>
              <a:t>Yesterday he told me that he </a:t>
            </a:r>
            <a:r>
              <a:rPr lang="en-US" altLang="zh-CN" sz="2900" b="1" i="1">
                <a:solidFill>
                  <a:srgbClr val="00B050"/>
                </a:solidFill>
                <a:ea typeface="华文仿宋" panose="02010600040101010101" pitchFamily="-84" charset="-122"/>
              </a:rPr>
              <a:t>hadn’t eaten</a:t>
            </a:r>
            <a:r>
              <a:rPr lang="en-US" altLang="zh-CN" sz="2900">
                <a:solidFill>
                  <a:srgbClr val="FF0000"/>
                </a:solidFill>
                <a:ea typeface="华文仿宋" panose="02010600040101010101" pitchFamily="-84" charset="-122"/>
              </a:rPr>
              <a:t> </a:t>
            </a:r>
            <a:r>
              <a:rPr lang="en-US" altLang="zh-CN" sz="2900">
                <a:ea typeface="华文仿宋" panose="02010600040101010101" pitchFamily="-84" charset="-122"/>
              </a:rPr>
              <a:t>anything </a:t>
            </a:r>
            <a:r>
              <a:rPr lang="en-US" altLang="zh-CN" sz="2900">
                <a:solidFill>
                  <a:srgbClr val="FF0000"/>
                </a:solidFill>
                <a:ea typeface="华文仿宋" panose="02010600040101010101" pitchFamily="-84" charset="-122"/>
              </a:rPr>
              <a:t>since </a:t>
            </a:r>
            <a:r>
              <a:rPr lang="en-US" altLang="zh-CN" sz="2900">
                <a:ea typeface="华文仿宋" panose="02010600040101010101" pitchFamily="-84" charset="-122"/>
              </a:rPr>
              <a:t>Tuesday. </a:t>
            </a:r>
            <a:endParaRPr lang="en-US" altLang="zh-CN" sz="2900">
              <a:ea typeface="华文仿宋" panose="02010600040101010101" pitchFamily="-84" charset="-122"/>
            </a:endParaRPr>
          </a:p>
          <a:p>
            <a:pPr marL="319405" lvl="0" indent="-319405">
              <a:lnSpc>
                <a:spcPct val="90000"/>
              </a:lnSpc>
              <a:buClr>
                <a:schemeClr val="accent2"/>
              </a:buClr>
            </a:pPr>
            <a:r>
              <a:rPr lang="zh-CN" altLang="zh-CN" sz="2900">
                <a:ea typeface="华文仿宋" panose="02010600040101010101" pitchFamily="-84" charset="-122"/>
              </a:rPr>
              <a:t>他昨天告诉我自星期二以来他一直未吃任何东西。</a:t>
            </a:r>
            <a:endParaRPr lang="zh-CN" altLang="zh-CN" sz="2900">
              <a:ea typeface="华文仿宋" panose="02010600040101010101" pitchFamily="-84" charset="-122"/>
            </a:endParaRPr>
          </a:p>
          <a:p>
            <a:pPr marL="319405" lvl="0" indent="-319405">
              <a:lnSpc>
                <a:spcPct val="90000"/>
              </a:lnSpc>
              <a:buClr>
                <a:schemeClr val="accent2"/>
              </a:buClr>
            </a:pPr>
            <a:endParaRPr lang="zh-CN" altLang="en-US" sz="29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4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4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4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4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4400" smtClean="0">
                <a:solidFill>
                  <a:srgbClr val="7A9858"/>
                </a:solidFill>
              </a:rPr>
              <a:t>Exercise</a:t>
            </a:r>
            <a:endParaRPr kumimoji="1" lang="en-US" altLang="zh-CN" sz="4400" smtClean="0">
              <a:solidFill>
                <a:srgbClr val="7A9858"/>
              </a:solidFill>
            </a:endParaRPr>
          </a:p>
        </p:txBody>
      </p:sp>
      <p:sp>
        <p:nvSpPr>
          <p:cNvPr id="3" name="内容占位符 2"/>
          <p:cNvSpPr>
            <a:spLocks noGrp="1"/>
          </p:cNvSpPr>
          <p:nvPr>
            <p:ph idx="1"/>
          </p:nvPr>
        </p:nvSpPr>
        <p:spPr>
          <a:xfrm>
            <a:off x="669924" y="1490133"/>
            <a:ext cx="11025365" cy="4676069"/>
          </a:xfrm>
        </p:spPr>
        <p:txBody>
          <a:bodyPr>
            <a:noAutofit/>
          </a:bodyPr>
          <a:lstStyle/>
          <a:p>
            <a:pPr marL="0" indent="0">
              <a:buNone/>
            </a:pPr>
            <a:r>
              <a:rPr lang="en-US" altLang="zh-CN" sz="2400" b="1" smtClean="0"/>
              <a:t>1. Don’t </a:t>
            </a:r>
            <a:r>
              <a:rPr lang="en-US" altLang="zh-CN" sz="2400" b="1"/>
              <a:t>be afraid of asking for help</a:t>
            </a:r>
            <a:r>
              <a:rPr lang="en-US" altLang="zh-CN" sz="2400" b="1" u="sng"/>
              <a:t>            </a:t>
            </a:r>
            <a:r>
              <a:rPr lang="en-US" altLang="zh-CN" sz="2400" b="1"/>
              <a:t>  it is needed.  </a:t>
            </a:r>
            <a:endParaRPr lang="zh-CN" altLang="zh-CN" sz="2400" b="1"/>
          </a:p>
          <a:p>
            <a:pPr marL="0" indent="0">
              <a:buNone/>
            </a:pPr>
            <a:r>
              <a:rPr lang="en-US" altLang="zh-CN" sz="2400" b="1"/>
              <a:t> </a:t>
            </a:r>
            <a:r>
              <a:rPr lang="en-US" altLang="zh-CN" sz="2400" b="1" smtClean="0"/>
              <a:t>   A</a:t>
            </a:r>
            <a:r>
              <a:rPr lang="zh-CN" altLang="zh-CN" sz="2400" b="1" smtClean="0"/>
              <a:t>．</a:t>
            </a:r>
            <a:r>
              <a:rPr lang="en-US" altLang="zh-CN" sz="2400" b="1" smtClean="0"/>
              <a:t>unless   </a:t>
            </a:r>
            <a:r>
              <a:rPr lang="en-US" altLang="zh-CN" sz="2400" b="1"/>
              <a:t>	</a:t>
            </a:r>
            <a:r>
              <a:rPr lang="en-US" altLang="zh-CN" sz="2400" b="1" smtClean="0"/>
              <a:t>B</a:t>
            </a:r>
            <a:r>
              <a:rPr lang="zh-CN" altLang="zh-CN" sz="2400" b="1"/>
              <a:t>．</a:t>
            </a:r>
            <a:r>
              <a:rPr lang="en-US" altLang="zh-CN" sz="2400" b="1"/>
              <a:t>since	   C</a:t>
            </a:r>
            <a:r>
              <a:rPr lang="zh-CN" altLang="zh-CN" sz="2400" b="1"/>
              <a:t>．</a:t>
            </a:r>
            <a:r>
              <a:rPr lang="en-US" altLang="zh-CN" sz="2400" b="1"/>
              <a:t>although    </a:t>
            </a:r>
            <a:r>
              <a:rPr lang="en-US" altLang="zh-CN" sz="2400" b="1" smtClean="0"/>
              <a:t>    D</a:t>
            </a:r>
            <a:r>
              <a:rPr lang="zh-CN" altLang="zh-CN" sz="2400" b="1"/>
              <a:t>．</a:t>
            </a:r>
            <a:r>
              <a:rPr lang="en-US" altLang="zh-CN" sz="2400" b="1"/>
              <a:t>when</a:t>
            </a:r>
            <a:endParaRPr lang="zh-CN" altLang="zh-CN" sz="2400" b="1"/>
          </a:p>
          <a:p>
            <a:pPr marL="0" indent="0">
              <a:buNone/>
            </a:pPr>
            <a:r>
              <a:rPr lang="en-US" altLang="zh-CN" sz="2400" b="1" smtClean="0"/>
              <a:t>2. </a:t>
            </a:r>
            <a:r>
              <a:rPr lang="en-US" altLang="zh-CN" sz="2400" b="1"/>
              <a:t>He made a mistake, but then he corrected the situation ______ it got worse. </a:t>
            </a:r>
            <a:endParaRPr lang="zh-CN" altLang="zh-CN" sz="2400" b="1"/>
          </a:p>
          <a:p>
            <a:pPr marL="0" indent="0">
              <a:buNone/>
            </a:pPr>
            <a:r>
              <a:rPr lang="en-US" altLang="zh-CN" sz="2400" b="1"/>
              <a:t>   </a:t>
            </a:r>
            <a:r>
              <a:rPr lang="en-US" altLang="zh-CN" sz="2400" b="1" smtClean="0"/>
              <a:t> A</a:t>
            </a:r>
            <a:r>
              <a:rPr lang="en-US" altLang="zh-CN" sz="2400" b="1"/>
              <a:t>. until 	</a:t>
            </a:r>
            <a:r>
              <a:rPr lang="en-US" altLang="zh-CN" sz="2400" b="1" smtClean="0"/>
              <a:t>        B</a:t>
            </a:r>
            <a:r>
              <a:rPr lang="en-US" altLang="zh-CN" sz="2400" b="1"/>
              <a:t>. when	  </a:t>
            </a:r>
            <a:r>
              <a:rPr lang="en-US" altLang="zh-CN" sz="2400" b="1" smtClean="0"/>
              <a:t>  C</a:t>
            </a:r>
            <a:r>
              <a:rPr lang="en-US" altLang="zh-CN" sz="2400" b="1"/>
              <a:t>. before	          </a:t>
            </a:r>
            <a:r>
              <a:rPr lang="en-US" altLang="zh-CN" sz="2400" b="1" smtClean="0"/>
              <a:t> D</a:t>
            </a:r>
            <a:r>
              <a:rPr lang="en-US" altLang="zh-CN" sz="2400" b="1"/>
              <a:t>. as</a:t>
            </a:r>
            <a:endParaRPr lang="zh-CN" altLang="zh-CN" sz="2400" b="1"/>
          </a:p>
          <a:p>
            <a:pPr marL="0" indent="0">
              <a:buNone/>
            </a:pPr>
            <a:r>
              <a:rPr lang="en-US" altLang="zh-CN" sz="2400" b="1" smtClean="0"/>
              <a:t>3. </a:t>
            </a:r>
            <a:r>
              <a:rPr lang="zh-CN" altLang="zh-CN" sz="2400" b="1"/>
              <a:t>—</a:t>
            </a:r>
            <a:r>
              <a:rPr lang="en-US" altLang="zh-CN" sz="2400" b="1"/>
              <a:t> When will you come to see me, Dad?</a:t>
            </a:r>
            <a:endParaRPr lang="zh-CN" altLang="zh-CN" sz="2400" b="1"/>
          </a:p>
          <a:p>
            <a:pPr marL="0" indent="0">
              <a:buNone/>
            </a:pPr>
            <a:r>
              <a:rPr lang="en-US" altLang="zh-CN" sz="2400" b="1"/>
              <a:t> </a:t>
            </a:r>
            <a:r>
              <a:rPr lang="en-US" altLang="zh-CN" sz="2400" b="1" smtClean="0"/>
              <a:t>   </a:t>
            </a:r>
            <a:r>
              <a:rPr lang="zh-CN" altLang="zh-CN" sz="2400" b="1" smtClean="0"/>
              <a:t>—</a:t>
            </a:r>
            <a:r>
              <a:rPr lang="en-US" altLang="zh-CN" sz="2400" b="1" smtClean="0"/>
              <a:t> </a:t>
            </a:r>
            <a:r>
              <a:rPr lang="en-US" altLang="zh-CN" sz="2400" b="1"/>
              <a:t>I will go to see you when you</a:t>
            </a:r>
            <a:r>
              <a:rPr lang="en-US" altLang="zh-CN" sz="2400" b="1" u="sng"/>
              <a:t>              </a:t>
            </a:r>
            <a:r>
              <a:rPr lang="en-US" altLang="zh-CN" sz="2400" b="1"/>
              <a:t>the training course.   </a:t>
            </a:r>
            <a:endParaRPr lang="zh-CN" altLang="zh-CN" sz="2400" b="1"/>
          </a:p>
          <a:p>
            <a:pPr marL="0" indent="0">
              <a:buNone/>
            </a:pPr>
            <a:r>
              <a:rPr lang="en-US" altLang="zh-CN" sz="2400" b="1" smtClean="0"/>
              <a:t>    A</a:t>
            </a:r>
            <a:r>
              <a:rPr lang="zh-CN" altLang="zh-CN" sz="2400" b="1"/>
              <a:t>．</a:t>
            </a:r>
            <a:r>
              <a:rPr lang="en-US" altLang="zh-CN" sz="2400" b="1"/>
              <a:t>will have finished </a:t>
            </a:r>
            <a:r>
              <a:rPr lang="en-US" altLang="zh-CN" sz="2400" b="1" smtClean="0"/>
              <a:t>     B</a:t>
            </a:r>
            <a:r>
              <a:rPr lang="zh-CN" altLang="zh-CN" sz="2400" b="1"/>
              <a:t>．</a:t>
            </a:r>
            <a:r>
              <a:rPr lang="en-US" altLang="zh-CN" sz="2400" b="1"/>
              <a:t>will </a:t>
            </a:r>
            <a:r>
              <a:rPr lang="en-US" altLang="zh-CN" sz="2400" b="1" smtClean="0"/>
              <a:t>finish   </a:t>
            </a:r>
            <a:r>
              <a:rPr lang="en-US" altLang="zh-CN" sz="2400" b="1"/>
              <a:t>	</a:t>
            </a:r>
            <a:r>
              <a:rPr lang="en-US" altLang="zh-CN" sz="2400" b="1" smtClean="0"/>
              <a:t> C</a:t>
            </a:r>
            <a:r>
              <a:rPr lang="zh-CN" altLang="zh-CN" sz="2400" b="1"/>
              <a:t>．</a:t>
            </a:r>
            <a:r>
              <a:rPr lang="en-US" altLang="zh-CN" sz="2400" b="1"/>
              <a:t>are </a:t>
            </a:r>
            <a:r>
              <a:rPr lang="en-US" altLang="zh-CN" sz="2400" b="1" smtClean="0"/>
              <a:t>finishing</a:t>
            </a:r>
            <a:r>
              <a:rPr lang="en-US" altLang="zh-CN" sz="2400" b="1"/>
              <a:t> </a:t>
            </a:r>
            <a:r>
              <a:rPr lang="en-US" altLang="zh-CN" sz="2400" b="1" smtClean="0"/>
              <a:t>      D</a:t>
            </a:r>
            <a:r>
              <a:rPr lang="zh-CN" altLang="zh-CN" sz="2400" b="1"/>
              <a:t>．</a:t>
            </a:r>
            <a:r>
              <a:rPr lang="en-US" altLang="zh-CN" sz="2400" b="1"/>
              <a:t>finish</a:t>
            </a:r>
            <a:endParaRPr lang="zh-CN" altLang="zh-CN" sz="2400" b="1"/>
          </a:p>
        </p:txBody>
      </p:sp>
      <p:pic>
        <p:nvPicPr>
          <p:cNvPr id="5" name="图片 4" descr="timg"/>
          <p:cNvPicPr>
            <a:picLocks noChangeAspect="1"/>
          </p:cNvPicPr>
          <p:nvPr/>
        </p:nvPicPr>
        <p:blipFill>
          <a:blip r:embed="rId1"/>
          <a:stretch>
            <a:fillRect/>
          </a:stretch>
        </p:blipFill>
        <p:spPr>
          <a:xfrm>
            <a:off x="7618730" y="1989455"/>
            <a:ext cx="869950" cy="869950"/>
          </a:xfrm>
          <a:prstGeom prst="rect">
            <a:avLst/>
          </a:prstGeom>
        </p:spPr>
      </p:pic>
      <p:pic>
        <p:nvPicPr>
          <p:cNvPr id="6" name="图片 5" descr="timg"/>
          <p:cNvPicPr>
            <a:picLocks noChangeAspect="1"/>
          </p:cNvPicPr>
          <p:nvPr/>
        </p:nvPicPr>
        <p:blipFill>
          <a:blip r:embed="rId1"/>
          <a:stretch>
            <a:fillRect/>
          </a:stretch>
        </p:blipFill>
        <p:spPr>
          <a:xfrm>
            <a:off x="5178425" y="3651885"/>
            <a:ext cx="869950" cy="869950"/>
          </a:xfrm>
          <a:prstGeom prst="rect">
            <a:avLst/>
          </a:prstGeom>
        </p:spPr>
      </p:pic>
      <p:pic>
        <p:nvPicPr>
          <p:cNvPr id="7" name="图片 6" descr="timg"/>
          <p:cNvPicPr>
            <a:picLocks noChangeAspect="1"/>
          </p:cNvPicPr>
          <p:nvPr/>
        </p:nvPicPr>
        <p:blipFill>
          <a:blip r:embed="rId1"/>
          <a:stretch>
            <a:fillRect/>
          </a:stretch>
        </p:blipFill>
        <p:spPr>
          <a:xfrm>
            <a:off x="9745345" y="5457825"/>
            <a:ext cx="869950" cy="86995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2624" y="1365956"/>
            <a:ext cx="10850563" cy="4777669"/>
          </a:xfrm>
        </p:spPr>
        <p:txBody>
          <a:bodyPr>
            <a:normAutofit/>
          </a:bodyPr>
          <a:lstStyle/>
          <a:p>
            <a:pPr marL="0" indent="0">
              <a:lnSpc>
                <a:spcPct val="140000"/>
              </a:lnSpc>
              <a:buNone/>
            </a:pPr>
            <a:r>
              <a:rPr lang="en-US" altLang="zh-CN" sz="2400" b="1" smtClean="0"/>
              <a:t>4. </a:t>
            </a:r>
            <a:r>
              <a:rPr lang="zh-CN" altLang="zh-CN" sz="2400" b="1" smtClean="0"/>
              <a:t>—</a:t>
            </a:r>
            <a:r>
              <a:rPr lang="en-US" altLang="zh-CN" sz="2400" b="1"/>
              <a:t>Are you ready for Spain ? </a:t>
            </a:r>
            <a:endParaRPr lang="zh-CN" altLang="zh-CN" sz="2400" b="1"/>
          </a:p>
          <a:p>
            <a:pPr marL="0" indent="0">
              <a:lnSpc>
                <a:spcPct val="140000"/>
              </a:lnSpc>
              <a:buNone/>
            </a:pPr>
            <a:r>
              <a:rPr lang="zh-CN" altLang="en-US" sz="2400" b="1" smtClean="0"/>
              <a:t>    </a:t>
            </a:r>
            <a:r>
              <a:rPr lang="en-US" altLang="zh-CN" sz="2400" b="1" smtClean="0"/>
              <a:t>— </a:t>
            </a:r>
            <a:r>
              <a:rPr lang="en-US" altLang="zh-CN" sz="2400" b="1"/>
              <a:t>Yes , I want the girls to experience that ___ they are young . </a:t>
            </a:r>
            <a:endParaRPr lang="zh-CN" altLang="zh-CN" sz="2400" b="1"/>
          </a:p>
          <a:p>
            <a:pPr marL="0" indent="0">
              <a:lnSpc>
                <a:spcPct val="140000"/>
              </a:lnSpc>
              <a:buNone/>
            </a:pPr>
            <a:r>
              <a:rPr lang="zh-CN" altLang="en-US" sz="2400" b="1" smtClean="0"/>
              <a:t>     </a:t>
            </a:r>
            <a:r>
              <a:rPr lang="en-US" altLang="zh-CN" sz="2400" b="1" smtClean="0"/>
              <a:t>A</a:t>
            </a:r>
            <a:r>
              <a:rPr lang="en-US" altLang="zh-CN" sz="2400" b="1"/>
              <a:t>. while             B. until              C. if               </a:t>
            </a:r>
            <a:r>
              <a:rPr lang="zh-CN" altLang="en-US" sz="2400" b="1" smtClean="0"/>
              <a:t> </a:t>
            </a:r>
            <a:r>
              <a:rPr lang="en-US" altLang="zh-CN" sz="2400" b="1" smtClean="0"/>
              <a:t>D</a:t>
            </a:r>
            <a:r>
              <a:rPr lang="en-US" altLang="zh-CN" sz="2400" b="1"/>
              <a:t>. before</a:t>
            </a:r>
            <a:endParaRPr lang="zh-CN" altLang="zh-CN" sz="2400" b="1"/>
          </a:p>
          <a:p>
            <a:pPr marL="0" indent="0">
              <a:lnSpc>
                <a:spcPct val="140000"/>
              </a:lnSpc>
              <a:buNone/>
            </a:pPr>
            <a:r>
              <a:rPr lang="en-US" altLang="zh-CN" sz="2400" b="1" smtClean="0"/>
              <a:t>5.</a:t>
            </a:r>
            <a:r>
              <a:rPr lang="zh-CN" altLang="en-US" sz="2400" b="1" smtClean="0"/>
              <a:t> </a:t>
            </a:r>
            <a:r>
              <a:rPr lang="en-US" altLang="zh-CN" sz="2400" b="1" smtClean="0"/>
              <a:t>I </a:t>
            </a:r>
            <a:r>
              <a:rPr lang="en-US" altLang="zh-CN" sz="2400" b="1"/>
              <a:t>used to love that film ______ I was a child, but I don</a:t>
            </a:r>
            <a:r>
              <a:rPr lang="zh-CN" altLang="zh-CN" sz="2400" b="1"/>
              <a:t>’</a:t>
            </a:r>
            <a:r>
              <a:rPr lang="en-US" altLang="zh-CN" sz="2400" b="1"/>
              <a:t>t feel it that way any more. </a:t>
            </a:r>
            <a:endParaRPr lang="zh-CN" altLang="zh-CN" sz="2400" b="1"/>
          </a:p>
          <a:p>
            <a:pPr marL="0" indent="0">
              <a:lnSpc>
                <a:spcPct val="140000"/>
              </a:lnSpc>
              <a:buNone/>
            </a:pPr>
            <a:r>
              <a:rPr lang="zh-CN" altLang="en-US" sz="2400" b="1" smtClean="0"/>
              <a:t>     </a:t>
            </a:r>
            <a:r>
              <a:rPr lang="en-US" altLang="zh-CN" sz="2400" b="1" smtClean="0"/>
              <a:t>A</a:t>
            </a:r>
            <a:r>
              <a:rPr lang="en-US" altLang="zh-CN" sz="2400" b="1"/>
              <a:t>. once	</a:t>
            </a:r>
            <a:r>
              <a:rPr lang="zh-CN" altLang="en-US" sz="2400" b="1" smtClean="0"/>
              <a:t>         </a:t>
            </a:r>
            <a:r>
              <a:rPr lang="en-US" altLang="zh-CN" sz="2400" b="1" smtClean="0"/>
              <a:t>B</a:t>
            </a:r>
            <a:r>
              <a:rPr lang="en-US" altLang="zh-CN" sz="2400" b="1"/>
              <a:t>. </a:t>
            </a:r>
            <a:r>
              <a:rPr lang="en-US" altLang="zh-CN" sz="2400" b="1" smtClean="0"/>
              <a:t>when</a:t>
            </a:r>
            <a:r>
              <a:rPr lang="en-US" altLang="zh-CN" sz="2400" b="1"/>
              <a:t>	 </a:t>
            </a:r>
            <a:r>
              <a:rPr lang="zh-CN" altLang="en-US" sz="2400" b="1" smtClean="0"/>
              <a:t>   </a:t>
            </a:r>
            <a:r>
              <a:rPr lang="en-US" altLang="zh-CN" sz="2400" b="1" smtClean="0"/>
              <a:t>C</a:t>
            </a:r>
            <a:r>
              <a:rPr lang="en-US" altLang="zh-CN" sz="2400" b="1"/>
              <a:t>. since	     </a:t>
            </a:r>
            <a:r>
              <a:rPr lang="en-US" altLang="zh-CN" sz="2400" b="1" smtClean="0"/>
              <a:t>D</a:t>
            </a:r>
            <a:r>
              <a:rPr lang="en-US" altLang="zh-CN" sz="2400" b="1"/>
              <a:t>. </a:t>
            </a:r>
            <a:r>
              <a:rPr lang="en-US" altLang="zh-CN" sz="2400" b="1" smtClean="0"/>
              <a:t>although</a:t>
            </a:r>
            <a:endParaRPr lang="en-US" altLang="zh-CN" sz="2400" b="1" smtClean="0"/>
          </a:p>
          <a:p>
            <a:pPr marL="0" indent="0">
              <a:lnSpc>
                <a:spcPct val="140000"/>
              </a:lnSpc>
              <a:buNone/>
            </a:pPr>
            <a:endParaRPr lang="zh-CN" altLang="zh-CN" sz="2400" b="1"/>
          </a:p>
          <a:p>
            <a:endParaRPr kumimoji="1" lang="zh-CN" altLang="en-US" sz="2400" b="1"/>
          </a:p>
        </p:txBody>
      </p:sp>
      <p:pic>
        <p:nvPicPr>
          <p:cNvPr id="5" name="图片 4" descr="timg"/>
          <p:cNvPicPr>
            <a:picLocks noChangeAspect="1"/>
          </p:cNvPicPr>
          <p:nvPr/>
        </p:nvPicPr>
        <p:blipFill>
          <a:blip r:embed="rId1"/>
          <a:stretch>
            <a:fillRect/>
          </a:stretch>
        </p:blipFill>
        <p:spPr>
          <a:xfrm>
            <a:off x="682625" y="2608580"/>
            <a:ext cx="792480" cy="792480"/>
          </a:xfrm>
          <a:prstGeom prst="rect">
            <a:avLst/>
          </a:prstGeom>
        </p:spPr>
      </p:pic>
      <p:pic>
        <p:nvPicPr>
          <p:cNvPr id="2" name="图片 1" descr="timg"/>
          <p:cNvPicPr>
            <a:picLocks noChangeAspect="1"/>
          </p:cNvPicPr>
          <p:nvPr/>
        </p:nvPicPr>
        <p:blipFill>
          <a:blip r:embed="rId1"/>
          <a:stretch>
            <a:fillRect/>
          </a:stretch>
        </p:blipFill>
        <p:spPr>
          <a:xfrm>
            <a:off x="2809875" y="4363085"/>
            <a:ext cx="869950" cy="86995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p:cNvSpPr txBox="1">
            <a:spLocks noChangeArrowheads="1"/>
          </p:cNvSpPr>
          <p:nvPr/>
        </p:nvSpPr>
        <p:spPr bwMode="auto">
          <a:xfrm>
            <a:off x="2095500" y="1639359"/>
            <a:ext cx="7308850" cy="563563"/>
          </a:xfrm>
          <a:prstGeom prst="rect">
            <a:avLst/>
          </a:prstGeom>
          <a:noFill/>
          <a:ln w="9525">
            <a:solidFill>
              <a:srgbClr val="FF0000"/>
            </a:solidFill>
            <a:miter lim="800000"/>
          </a:ln>
        </p:spPr>
        <p:txBody>
          <a:bodyPr anchor="ctr"/>
          <a:lstStyle/>
          <a:p>
            <a:pPr algn="ctr">
              <a:defRPr/>
            </a:pPr>
            <a:br>
              <a:rPr lang="zh-CN" altLang="zh-CN" sz="3200" b="1" kern="0">
                <a:solidFill>
                  <a:srgbClr val="1F497D"/>
                </a:solidFill>
                <a:latin typeface="Calibri" panose="020F0502020204030204"/>
              </a:rPr>
            </a:br>
            <a:r>
              <a:rPr lang="en-US" altLang="zh-CN" sz="3200" b="1" kern="0">
                <a:solidFill>
                  <a:srgbClr val="000066"/>
                </a:solidFill>
                <a:latin typeface="Times New Roman" panose="02020603050405020304" pitchFamily="18" charset="0"/>
                <a:ea typeface="楷体" panose="02010609060101010101" pitchFamily="49" charset="-122"/>
              </a:rPr>
              <a:t>while</a:t>
            </a:r>
            <a:r>
              <a:rPr lang="zh-CN" altLang="en-US" sz="3200" b="1" kern="0">
                <a:solidFill>
                  <a:srgbClr val="000066"/>
                </a:solidFill>
                <a:latin typeface="Times New Roman" panose="02020603050405020304" pitchFamily="18" charset="0"/>
                <a:ea typeface="楷体" panose="02010609060101010101" pitchFamily="49" charset="-122"/>
              </a:rPr>
              <a:t>，</a:t>
            </a:r>
            <a:r>
              <a:rPr lang="en-US" altLang="zh-CN" sz="3200" b="1" kern="0">
                <a:solidFill>
                  <a:srgbClr val="000066"/>
                </a:solidFill>
                <a:latin typeface="Times New Roman" panose="02020603050405020304" pitchFamily="18" charset="0"/>
                <a:ea typeface="楷体" panose="02010609060101010101" pitchFamily="49" charset="-122"/>
              </a:rPr>
              <a:t>when</a:t>
            </a:r>
            <a:r>
              <a:rPr lang="zh-CN" altLang="en-US" sz="3200" b="1" kern="0">
                <a:solidFill>
                  <a:srgbClr val="000066"/>
                </a:solidFill>
                <a:latin typeface="Times New Roman" panose="02020603050405020304" pitchFamily="18" charset="0"/>
                <a:ea typeface="楷体" panose="02010609060101010101" pitchFamily="49" charset="-122"/>
              </a:rPr>
              <a:t>，</a:t>
            </a:r>
            <a:r>
              <a:rPr lang="en-US" altLang="zh-CN" sz="3200" b="1" kern="0">
                <a:solidFill>
                  <a:srgbClr val="000066"/>
                </a:solidFill>
                <a:latin typeface="Times New Roman" panose="02020603050405020304" pitchFamily="18" charset="0"/>
                <a:ea typeface="楷体" panose="02010609060101010101" pitchFamily="49" charset="-122"/>
              </a:rPr>
              <a:t>as soon as, before, after </a:t>
            </a:r>
            <a:br>
              <a:rPr lang="zh-CN" altLang="en-US" sz="3200" b="1" kern="0">
                <a:solidFill>
                  <a:srgbClr val="000066"/>
                </a:solidFill>
                <a:latin typeface="Times New Roman" panose="02020603050405020304" pitchFamily="18" charset="0"/>
                <a:ea typeface="楷体" panose="02010609060101010101" pitchFamily="49" charset="-122"/>
              </a:rPr>
            </a:br>
            <a:endParaRPr lang="zh-CN" altLang="en-US" sz="3200" b="1" kern="0">
              <a:solidFill>
                <a:srgbClr val="000066"/>
              </a:solidFill>
              <a:latin typeface="Times New Roman" panose="02020603050405020304" pitchFamily="18" charset="0"/>
              <a:ea typeface="楷体" panose="02010609060101010101" pitchFamily="49" charset="-122"/>
            </a:endParaRPr>
          </a:p>
        </p:txBody>
      </p:sp>
      <p:sp>
        <p:nvSpPr>
          <p:cNvPr id="47107" name="Rectangle 2"/>
          <p:cNvSpPr txBox="1">
            <a:spLocks noChangeArrowheads="1"/>
          </p:cNvSpPr>
          <p:nvPr/>
        </p:nvSpPr>
        <p:spPr bwMode="auto">
          <a:xfrm>
            <a:off x="1524000" y="2591859"/>
            <a:ext cx="9072562" cy="3741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Brush Script MT" panose="03060802040406070304" charset="0"/>
              </a:defRPr>
            </a:lvl1pPr>
            <a:lvl2pPr marL="742950" indent="-285750" eaLnBrk="0" hangingPunct="0">
              <a:defRPr sz="2400">
                <a:solidFill>
                  <a:schemeClr val="tx1"/>
                </a:solidFill>
                <a:latin typeface="Brush Script MT" panose="03060802040406070304" charset="0"/>
              </a:defRPr>
            </a:lvl2pPr>
            <a:lvl3pPr marL="1143000" indent="-228600" eaLnBrk="0" hangingPunct="0">
              <a:defRPr sz="2400">
                <a:solidFill>
                  <a:schemeClr val="tx1"/>
                </a:solidFill>
                <a:latin typeface="Brush Script MT" panose="03060802040406070304" charset="0"/>
              </a:defRPr>
            </a:lvl3pPr>
            <a:lvl4pPr marL="1600200" indent="-228600" eaLnBrk="0" hangingPunct="0">
              <a:defRPr sz="2400">
                <a:solidFill>
                  <a:schemeClr val="tx1"/>
                </a:solidFill>
                <a:latin typeface="Brush Script MT" panose="03060802040406070304" charset="0"/>
              </a:defRPr>
            </a:lvl4pPr>
            <a:lvl5pPr marL="2057400" indent="-228600" eaLnBrk="0" hangingPunct="0">
              <a:defRPr sz="2400">
                <a:solidFill>
                  <a:schemeClr val="tx1"/>
                </a:solidFill>
                <a:latin typeface="Brush Script MT" panose="03060802040406070304" charset="0"/>
              </a:defRPr>
            </a:lvl5pPr>
            <a:lvl6pPr marL="2514600" indent="-228600" eaLnBrk="0" fontAlgn="base" hangingPunct="0">
              <a:spcBef>
                <a:spcPct val="0"/>
              </a:spcBef>
              <a:spcAft>
                <a:spcPct val="0"/>
              </a:spcAft>
              <a:defRPr sz="2400">
                <a:solidFill>
                  <a:schemeClr val="tx1"/>
                </a:solidFill>
                <a:latin typeface="Brush Script MT" panose="03060802040406070304" charset="0"/>
              </a:defRPr>
            </a:lvl6pPr>
            <a:lvl7pPr marL="2971800" indent="-228600" eaLnBrk="0" fontAlgn="base" hangingPunct="0">
              <a:spcBef>
                <a:spcPct val="0"/>
              </a:spcBef>
              <a:spcAft>
                <a:spcPct val="0"/>
              </a:spcAft>
              <a:defRPr sz="2400">
                <a:solidFill>
                  <a:schemeClr val="tx1"/>
                </a:solidFill>
                <a:latin typeface="Brush Script MT" panose="03060802040406070304" charset="0"/>
              </a:defRPr>
            </a:lvl7pPr>
            <a:lvl8pPr marL="3429000" indent="-228600" eaLnBrk="0" fontAlgn="base" hangingPunct="0">
              <a:spcBef>
                <a:spcPct val="0"/>
              </a:spcBef>
              <a:spcAft>
                <a:spcPct val="0"/>
              </a:spcAft>
              <a:defRPr sz="2400">
                <a:solidFill>
                  <a:schemeClr val="tx1"/>
                </a:solidFill>
                <a:latin typeface="Brush Script MT" panose="03060802040406070304" charset="0"/>
              </a:defRPr>
            </a:lvl8pPr>
            <a:lvl9pPr marL="3886200" indent="-228600" eaLnBrk="0" fontAlgn="base" hangingPunct="0">
              <a:spcBef>
                <a:spcPct val="0"/>
              </a:spcBef>
              <a:spcAft>
                <a:spcPct val="0"/>
              </a:spcAft>
              <a:defRPr sz="2400">
                <a:solidFill>
                  <a:schemeClr val="tx1"/>
                </a:solidFill>
                <a:latin typeface="Brush Script MT" panose="03060802040406070304" charset="0"/>
              </a:defRPr>
            </a:lvl9pPr>
          </a:lstStyle>
          <a:p>
            <a:pPr eaLnBrk="1" hangingPunct="1">
              <a:lnSpc>
                <a:spcPct val="120000"/>
              </a:lnSpc>
              <a:spcBef>
                <a:spcPct val="20000"/>
              </a:spcBef>
            </a:pPr>
            <a:r>
              <a:rPr lang="zh-CN" altLang="en-US" sz="2800" b="1">
                <a:solidFill>
                  <a:srgbClr val="000000"/>
                </a:solidFill>
                <a:latin typeface="Times New Roman" panose="02020603050405020304" pitchFamily="18" charset="0"/>
              </a:rPr>
              <a:t>1）</a:t>
            </a:r>
            <a:r>
              <a:rPr lang="en-US" altLang="zh-CN" sz="2800" b="1">
                <a:solidFill>
                  <a:srgbClr val="000000"/>
                </a:solidFill>
                <a:latin typeface="Times New Roman" panose="02020603050405020304" pitchFamily="18" charset="0"/>
              </a:rPr>
              <a:t>Please tell me</a:t>
            </a:r>
            <a:r>
              <a:rPr lang="zh-CN" altLang="en-US" sz="2800" b="1">
                <a:solidFill>
                  <a:srgbClr val="000000"/>
                </a:solidFill>
                <a:latin typeface="Times New Roman" panose="02020603050405020304" pitchFamily="18" charset="0"/>
              </a:rPr>
              <a:t> </a:t>
            </a:r>
            <a:r>
              <a:rPr lang="en-US" altLang="zh-CN" sz="2800" b="1">
                <a:solidFill>
                  <a:srgbClr val="000000"/>
                </a:solidFill>
                <a:latin typeface="Times New Roman" panose="02020603050405020304" pitchFamily="18" charset="0"/>
              </a:rPr>
              <a:t>________________   you get there.</a:t>
            </a:r>
            <a:endParaRPr lang="en-US" altLang="zh-CN" sz="2800" b="1">
              <a:solidFill>
                <a:srgbClr val="000000"/>
              </a:solidFill>
              <a:latin typeface="Times New Roman" panose="02020603050405020304" pitchFamily="18" charset="0"/>
            </a:endParaRPr>
          </a:p>
          <a:p>
            <a:pPr eaLnBrk="1" hangingPunct="1">
              <a:lnSpc>
                <a:spcPct val="120000"/>
              </a:lnSpc>
              <a:spcBef>
                <a:spcPct val="20000"/>
              </a:spcBef>
            </a:pPr>
            <a:r>
              <a:rPr lang="en-US" altLang="zh-CN" sz="2800" b="1">
                <a:solidFill>
                  <a:srgbClr val="000000"/>
                </a:solidFill>
                <a:latin typeface="Times New Roman" panose="02020603050405020304" pitchFamily="18" charset="0"/>
              </a:rPr>
              <a:t>2</a:t>
            </a:r>
            <a:r>
              <a:rPr lang="zh-CN" altLang="en-US" sz="2800" b="1">
                <a:solidFill>
                  <a:srgbClr val="000000"/>
                </a:solidFill>
                <a:latin typeface="Times New Roman" panose="02020603050405020304" pitchFamily="18" charset="0"/>
              </a:rPr>
              <a:t>） </a:t>
            </a:r>
            <a:r>
              <a:rPr lang="en-US" altLang="zh-CN" sz="2800" b="1">
                <a:solidFill>
                  <a:srgbClr val="000000"/>
                </a:solidFill>
                <a:latin typeface="Times New Roman" panose="02020603050405020304" pitchFamily="18" charset="0"/>
              </a:rPr>
              <a:t>_________we left, it began to rain.</a:t>
            </a:r>
            <a:endParaRPr lang="en-US" altLang="zh-CN" sz="2800" b="1">
              <a:solidFill>
                <a:srgbClr val="000000"/>
              </a:solidFill>
              <a:latin typeface="Times New Roman" panose="02020603050405020304" pitchFamily="18" charset="0"/>
            </a:endParaRPr>
          </a:p>
          <a:p>
            <a:pPr eaLnBrk="1" hangingPunct="1">
              <a:lnSpc>
                <a:spcPct val="120000"/>
              </a:lnSpc>
              <a:spcBef>
                <a:spcPct val="20000"/>
              </a:spcBef>
            </a:pPr>
            <a:r>
              <a:rPr lang="en-US" altLang="zh-CN" sz="2800" b="1">
                <a:solidFill>
                  <a:srgbClr val="000000"/>
                </a:solidFill>
                <a:latin typeface="Times New Roman" panose="02020603050405020304" pitchFamily="18" charset="0"/>
              </a:rPr>
              <a:t>3</a:t>
            </a:r>
            <a:r>
              <a:rPr lang="zh-CN" altLang="en-US" sz="2800" b="1">
                <a:solidFill>
                  <a:srgbClr val="000000"/>
                </a:solidFill>
                <a:latin typeface="Times New Roman" panose="02020603050405020304" pitchFamily="18" charset="0"/>
              </a:rPr>
              <a:t>）</a:t>
            </a:r>
            <a:r>
              <a:rPr lang="en-US" altLang="zh-CN" sz="2800" b="1">
                <a:solidFill>
                  <a:srgbClr val="000000"/>
                </a:solidFill>
                <a:latin typeface="Times New Roman" panose="02020603050405020304" pitchFamily="18" charset="0"/>
              </a:rPr>
              <a:t>He was reading ______________ I was watching TV. </a:t>
            </a:r>
            <a:endParaRPr lang="en-US" altLang="zh-CN" sz="2800" b="1">
              <a:solidFill>
                <a:srgbClr val="000000"/>
              </a:solidFill>
              <a:latin typeface="Times New Roman" panose="02020603050405020304" pitchFamily="18" charset="0"/>
            </a:endParaRPr>
          </a:p>
          <a:p>
            <a:pPr eaLnBrk="1" hangingPunct="1">
              <a:lnSpc>
                <a:spcPct val="120000"/>
              </a:lnSpc>
              <a:spcBef>
                <a:spcPct val="20000"/>
              </a:spcBef>
            </a:pPr>
            <a:r>
              <a:rPr lang="en-US" altLang="zh-CN" sz="2800" b="1">
                <a:solidFill>
                  <a:srgbClr val="000000"/>
                </a:solidFill>
                <a:latin typeface="Times New Roman" panose="02020603050405020304" pitchFamily="18" charset="0"/>
              </a:rPr>
              <a:t>4</a:t>
            </a:r>
            <a:r>
              <a:rPr lang="zh-CN" altLang="en-US" sz="2800" b="1">
                <a:solidFill>
                  <a:srgbClr val="000000"/>
                </a:solidFill>
                <a:latin typeface="Times New Roman" panose="02020603050405020304" pitchFamily="18" charset="0"/>
              </a:rPr>
              <a:t>）</a:t>
            </a:r>
            <a:r>
              <a:rPr lang="en-US" altLang="zh-CN" sz="2800" b="1">
                <a:solidFill>
                  <a:srgbClr val="000000"/>
                </a:solidFill>
                <a:latin typeface="Times New Roman" panose="02020603050405020304" pitchFamily="18" charset="0"/>
              </a:rPr>
              <a:t>I like swimming ________ my sister likes running.</a:t>
            </a:r>
            <a:endParaRPr lang="en-US" altLang="zh-CN" sz="2800" b="1">
              <a:solidFill>
                <a:srgbClr val="000000"/>
              </a:solidFill>
              <a:latin typeface="Times New Roman" panose="02020603050405020304" pitchFamily="18" charset="0"/>
            </a:endParaRPr>
          </a:p>
          <a:p>
            <a:pPr eaLnBrk="1" hangingPunct="1">
              <a:lnSpc>
                <a:spcPct val="120000"/>
              </a:lnSpc>
              <a:spcBef>
                <a:spcPct val="20000"/>
              </a:spcBef>
            </a:pPr>
            <a:r>
              <a:rPr lang="en-US" altLang="zh-CN" sz="2800" b="1">
                <a:solidFill>
                  <a:srgbClr val="000000"/>
                </a:solidFill>
                <a:latin typeface="Times New Roman" panose="02020603050405020304" pitchFamily="18" charset="0"/>
              </a:rPr>
              <a:t>5</a:t>
            </a:r>
            <a:r>
              <a:rPr lang="zh-CN" altLang="en-US" sz="2800" b="1">
                <a:solidFill>
                  <a:srgbClr val="000000"/>
                </a:solidFill>
                <a:latin typeface="Times New Roman" panose="02020603050405020304" pitchFamily="18" charset="0"/>
              </a:rPr>
              <a:t>）</a:t>
            </a:r>
            <a:r>
              <a:rPr lang="en-US" altLang="zh-CN" sz="2800" b="1">
                <a:solidFill>
                  <a:srgbClr val="000000"/>
                </a:solidFill>
                <a:latin typeface="Times New Roman" panose="02020603050405020304" pitchFamily="18" charset="0"/>
              </a:rPr>
              <a:t>Please think it over ______</a:t>
            </a:r>
            <a:r>
              <a:rPr lang="zh-CN" altLang="en-US" sz="2800" b="1">
                <a:solidFill>
                  <a:srgbClr val="000000"/>
                </a:solidFill>
                <a:latin typeface="Times New Roman" panose="02020603050405020304" pitchFamily="18" charset="0"/>
              </a:rPr>
              <a:t>__</a:t>
            </a:r>
            <a:r>
              <a:rPr lang="en-US" altLang="zh-CN" sz="2800" b="1">
                <a:solidFill>
                  <a:srgbClr val="000000"/>
                </a:solidFill>
                <a:latin typeface="Times New Roman" panose="02020603050405020304" pitchFamily="18" charset="0"/>
              </a:rPr>
              <a:t> you answer it.</a:t>
            </a:r>
            <a:endParaRPr lang="en-US" altLang="zh-CN" sz="2800" b="1">
              <a:solidFill>
                <a:srgbClr val="000000"/>
              </a:solidFill>
              <a:latin typeface="Times New Roman" panose="02020603050405020304" pitchFamily="18" charset="0"/>
            </a:endParaRPr>
          </a:p>
          <a:p>
            <a:pPr eaLnBrk="1" hangingPunct="1">
              <a:lnSpc>
                <a:spcPct val="120000"/>
              </a:lnSpc>
              <a:spcBef>
                <a:spcPct val="20000"/>
              </a:spcBef>
            </a:pPr>
            <a:r>
              <a:rPr lang="en-US" altLang="zh-CN" sz="2800" b="1">
                <a:solidFill>
                  <a:srgbClr val="000000"/>
                </a:solidFill>
                <a:latin typeface="Times New Roman" panose="02020603050405020304" pitchFamily="18" charset="0"/>
              </a:rPr>
              <a:t>6</a:t>
            </a:r>
            <a:r>
              <a:rPr lang="zh-CN" altLang="en-US" sz="2800" b="1">
                <a:solidFill>
                  <a:srgbClr val="000000"/>
                </a:solidFill>
                <a:latin typeface="Times New Roman" panose="02020603050405020304" pitchFamily="18" charset="0"/>
              </a:rPr>
              <a:t>）</a:t>
            </a:r>
            <a:r>
              <a:rPr lang="en-US" altLang="zh-CN" sz="2800" b="1">
                <a:solidFill>
                  <a:srgbClr val="000000"/>
                </a:solidFill>
                <a:latin typeface="Times New Roman" panose="02020603050405020304" pitchFamily="18" charset="0"/>
              </a:rPr>
              <a:t>It was raining _________he reached home.</a:t>
            </a:r>
            <a:endParaRPr lang="en-US" altLang="zh-CN" sz="2800" b="1">
              <a:solidFill>
                <a:srgbClr val="000000"/>
              </a:solidFill>
              <a:latin typeface="Times New Roman" panose="02020603050405020304" pitchFamily="18" charset="0"/>
            </a:endParaRPr>
          </a:p>
        </p:txBody>
      </p:sp>
      <p:sp>
        <p:nvSpPr>
          <p:cNvPr id="16" name="Text Box 4"/>
          <p:cNvSpPr txBox="1">
            <a:spLocks noChangeArrowheads="1"/>
          </p:cNvSpPr>
          <p:nvPr/>
        </p:nvSpPr>
        <p:spPr bwMode="auto">
          <a:xfrm>
            <a:off x="4106863" y="2556934"/>
            <a:ext cx="3286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Brush Script MT" panose="03060802040406070304" charset="0"/>
              </a:defRPr>
            </a:lvl1pPr>
            <a:lvl2pPr marL="742950" indent="-285750" eaLnBrk="0" hangingPunct="0">
              <a:defRPr sz="2400">
                <a:solidFill>
                  <a:schemeClr val="tx1"/>
                </a:solidFill>
                <a:latin typeface="Brush Script MT" panose="03060802040406070304" charset="0"/>
              </a:defRPr>
            </a:lvl2pPr>
            <a:lvl3pPr marL="1143000" indent="-228600" eaLnBrk="0" hangingPunct="0">
              <a:defRPr sz="2400">
                <a:solidFill>
                  <a:schemeClr val="tx1"/>
                </a:solidFill>
                <a:latin typeface="Brush Script MT" panose="03060802040406070304" charset="0"/>
              </a:defRPr>
            </a:lvl3pPr>
            <a:lvl4pPr marL="1600200" indent="-228600" eaLnBrk="0" hangingPunct="0">
              <a:defRPr sz="2400">
                <a:solidFill>
                  <a:schemeClr val="tx1"/>
                </a:solidFill>
                <a:latin typeface="Brush Script MT" panose="03060802040406070304" charset="0"/>
              </a:defRPr>
            </a:lvl4pPr>
            <a:lvl5pPr marL="2057400" indent="-228600" eaLnBrk="0" hangingPunct="0">
              <a:defRPr sz="2400">
                <a:solidFill>
                  <a:schemeClr val="tx1"/>
                </a:solidFill>
                <a:latin typeface="Brush Script MT" panose="03060802040406070304" charset="0"/>
              </a:defRPr>
            </a:lvl5pPr>
            <a:lvl6pPr marL="2514600" indent="-228600" eaLnBrk="0" fontAlgn="base" hangingPunct="0">
              <a:spcBef>
                <a:spcPct val="0"/>
              </a:spcBef>
              <a:spcAft>
                <a:spcPct val="0"/>
              </a:spcAft>
              <a:defRPr sz="2400">
                <a:solidFill>
                  <a:schemeClr val="tx1"/>
                </a:solidFill>
                <a:latin typeface="Brush Script MT" panose="03060802040406070304" charset="0"/>
              </a:defRPr>
            </a:lvl6pPr>
            <a:lvl7pPr marL="2971800" indent="-228600" eaLnBrk="0" fontAlgn="base" hangingPunct="0">
              <a:spcBef>
                <a:spcPct val="0"/>
              </a:spcBef>
              <a:spcAft>
                <a:spcPct val="0"/>
              </a:spcAft>
              <a:defRPr sz="2400">
                <a:solidFill>
                  <a:schemeClr val="tx1"/>
                </a:solidFill>
                <a:latin typeface="Brush Script MT" panose="03060802040406070304" charset="0"/>
              </a:defRPr>
            </a:lvl7pPr>
            <a:lvl8pPr marL="3429000" indent="-228600" eaLnBrk="0" fontAlgn="base" hangingPunct="0">
              <a:spcBef>
                <a:spcPct val="0"/>
              </a:spcBef>
              <a:spcAft>
                <a:spcPct val="0"/>
              </a:spcAft>
              <a:defRPr sz="2400">
                <a:solidFill>
                  <a:schemeClr val="tx1"/>
                </a:solidFill>
                <a:latin typeface="Brush Script MT" panose="03060802040406070304" charset="0"/>
              </a:defRPr>
            </a:lvl8pPr>
            <a:lvl9pPr marL="3886200" indent="-228600" eaLnBrk="0" fontAlgn="base" hangingPunct="0">
              <a:spcBef>
                <a:spcPct val="0"/>
              </a:spcBef>
              <a:spcAft>
                <a:spcPct val="0"/>
              </a:spcAft>
              <a:defRPr sz="2400">
                <a:solidFill>
                  <a:schemeClr val="tx1"/>
                </a:solidFill>
                <a:latin typeface="Brush Script MT" panose="03060802040406070304" charset="0"/>
              </a:defRPr>
            </a:lvl9pPr>
          </a:lstStyle>
          <a:p>
            <a:pPr eaLnBrk="1" hangingPunct="1">
              <a:spcBef>
                <a:spcPct val="50000"/>
              </a:spcBef>
            </a:pPr>
            <a:r>
              <a:rPr lang="zh-CN" altLang="zh-CN" sz="2800" b="1">
                <a:solidFill>
                  <a:srgbClr val="FF0000"/>
                </a:solidFill>
                <a:latin typeface="Arial" panose="020B0604020202020204" pitchFamily="34" charset="0"/>
              </a:rPr>
              <a:t> </a:t>
            </a:r>
            <a:r>
              <a:rPr lang="en-US" altLang="zh-CN" sz="2800" b="1">
                <a:solidFill>
                  <a:srgbClr val="FF0000"/>
                </a:solidFill>
                <a:latin typeface="Arial" panose="020B0604020202020204" pitchFamily="34" charset="0"/>
              </a:rPr>
              <a:t>as soon as/when</a:t>
            </a:r>
            <a:endParaRPr lang="zh-CN" altLang="zh-CN" sz="2800" b="1">
              <a:solidFill>
                <a:srgbClr val="FF0000"/>
              </a:solidFill>
              <a:latin typeface="Arial" panose="020B0604020202020204" pitchFamily="34" charset="0"/>
            </a:endParaRPr>
          </a:p>
        </p:txBody>
      </p:sp>
      <p:sp>
        <p:nvSpPr>
          <p:cNvPr id="17" name="Text Box 4"/>
          <p:cNvSpPr txBox="1">
            <a:spLocks noChangeArrowheads="1"/>
          </p:cNvSpPr>
          <p:nvPr/>
        </p:nvSpPr>
        <p:spPr bwMode="auto">
          <a:xfrm>
            <a:off x="2352676" y="3220509"/>
            <a:ext cx="1800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Brush Script MT" panose="03060802040406070304" charset="0"/>
              </a:defRPr>
            </a:lvl1pPr>
            <a:lvl2pPr marL="742950" indent="-285750" eaLnBrk="0" hangingPunct="0">
              <a:defRPr sz="2400">
                <a:solidFill>
                  <a:schemeClr val="tx1"/>
                </a:solidFill>
                <a:latin typeface="Brush Script MT" panose="03060802040406070304" charset="0"/>
              </a:defRPr>
            </a:lvl2pPr>
            <a:lvl3pPr marL="1143000" indent="-228600" eaLnBrk="0" hangingPunct="0">
              <a:defRPr sz="2400">
                <a:solidFill>
                  <a:schemeClr val="tx1"/>
                </a:solidFill>
                <a:latin typeface="Brush Script MT" panose="03060802040406070304" charset="0"/>
              </a:defRPr>
            </a:lvl3pPr>
            <a:lvl4pPr marL="1600200" indent="-228600" eaLnBrk="0" hangingPunct="0">
              <a:defRPr sz="2400">
                <a:solidFill>
                  <a:schemeClr val="tx1"/>
                </a:solidFill>
                <a:latin typeface="Brush Script MT" panose="03060802040406070304" charset="0"/>
              </a:defRPr>
            </a:lvl4pPr>
            <a:lvl5pPr marL="2057400" indent="-228600" eaLnBrk="0" hangingPunct="0">
              <a:defRPr sz="2400">
                <a:solidFill>
                  <a:schemeClr val="tx1"/>
                </a:solidFill>
                <a:latin typeface="Brush Script MT" panose="03060802040406070304" charset="0"/>
              </a:defRPr>
            </a:lvl5pPr>
            <a:lvl6pPr marL="2514600" indent="-228600" eaLnBrk="0" fontAlgn="base" hangingPunct="0">
              <a:spcBef>
                <a:spcPct val="0"/>
              </a:spcBef>
              <a:spcAft>
                <a:spcPct val="0"/>
              </a:spcAft>
              <a:defRPr sz="2400">
                <a:solidFill>
                  <a:schemeClr val="tx1"/>
                </a:solidFill>
                <a:latin typeface="Brush Script MT" panose="03060802040406070304" charset="0"/>
              </a:defRPr>
            </a:lvl6pPr>
            <a:lvl7pPr marL="2971800" indent="-228600" eaLnBrk="0" fontAlgn="base" hangingPunct="0">
              <a:spcBef>
                <a:spcPct val="0"/>
              </a:spcBef>
              <a:spcAft>
                <a:spcPct val="0"/>
              </a:spcAft>
              <a:defRPr sz="2400">
                <a:solidFill>
                  <a:schemeClr val="tx1"/>
                </a:solidFill>
                <a:latin typeface="Brush Script MT" panose="03060802040406070304" charset="0"/>
              </a:defRPr>
            </a:lvl7pPr>
            <a:lvl8pPr marL="3429000" indent="-228600" eaLnBrk="0" fontAlgn="base" hangingPunct="0">
              <a:spcBef>
                <a:spcPct val="0"/>
              </a:spcBef>
              <a:spcAft>
                <a:spcPct val="0"/>
              </a:spcAft>
              <a:defRPr sz="2400">
                <a:solidFill>
                  <a:schemeClr val="tx1"/>
                </a:solidFill>
                <a:latin typeface="Brush Script MT" panose="03060802040406070304" charset="0"/>
              </a:defRPr>
            </a:lvl8pPr>
            <a:lvl9pPr marL="3886200" indent="-228600" eaLnBrk="0" fontAlgn="base" hangingPunct="0">
              <a:spcBef>
                <a:spcPct val="0"/>
              </a:spcBef>
              <a:spcAft>
                <a:spcPct val="0"/>
              </a:spcAft>
              <a:defRPr sz="2400">
                <a:solidFill>
                  <a:schemeClr val="tx1"/>
                </a:solidFill>
                <a:latin typeface="Brush Script MT" panose="03060802040406070304" charset="0"/>
              </a:defRPr>
            </a:lvl9pPr>
          </a:lstStyle>
          <a:p>
            <a:pPr eaLnBrk="1" hangingPunct="1">
              <a:spcBef>
                <a:spcPct val="50000"/>
              </a:spcBef>
            </a:pPr>
            <a:r>
              <a:rPr lang="zh-CN" altLang="zh-CN" sz="2800" b="1">
                <a:solidFill>
                  <a:srgbClr val="FF0000"/>
                </a:solidFill>
                <a:latin typeface="Arial" panose="020B0604020202020204" pitchFamily="34" charset="0"/>
              </a:rPr>
              <a:t> </a:t>
            </a:r>
            <a:r>
              <a:rPr lang="en-US" altLang="zh-CN" sz="2800" b="1">
                <a:solidFill>
                  <a:srgbClr val="FF0000"/>
                </a:solidFill>
                <a:latin typeface="Arial" panose="020B0604020202020204" pitchFamily="34" charset="0"/>
              </a:rPr>
              <a:t>When</a:t>
            </a:r>
            <a:endParaRPr lang="zh-CN" altLang="zh-CN" sz="2800" b="1">
              <a:solidFill>
                <a:srgbClr val="FF0000"/>
              </a:solidFill>
              <a:latin typeface="Arial" panose="020B0604020202020204" pitchFamily="34" charset="0"/>
            </a:endParaRPr>
          </a:p>
        </p:txBody>
      </p:sp>
      <p:sp>
        <p:nvSpPr>
          <p:cNvPr id="18" name="Text Box 4"/>
          <p:cNvSpPr txBox="1">
            <a:spLocks noChangeArrowheads="1"/>
          </p:cNvSpPr>
          <p:nvPr/>
        </p:nvSpPr>
        <p:spPr bwMode="auto">
          <a:xfrm>
            <a:off x="4584701" y="3868209"/>
            <a:ext cx="3286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Brush Script MT" panose="03060802040406070304" charset="0"/>
              </a:defRPr>
            </a:lvl1pPr>
            <a:lvl2pPr marL="742950" indent="-285750" eaLnBrk="0" hangingPunct="0">
              <a:defRPr sz="2400">
                <a:solidFill>
                  <a:schemeClr val="tx1"/>
                </a:solidFill>
                <a:latin typeface="Brush Script MT" panose="03060802040406070304" charset="0"/>
              </a:defRPr>
            </a:lvl2pPr>
            <a:lvl3pPr marL="1143000" indent="-228600" eaLnBrk="0" hangingPunct="0">
              <a:defRPr sz="2400">
                <a:solidFill>
                  <a:schemeClr val="tx1"/>
                </a:solidFill>
                <a:latin typeface="Brush Script MT" panose="03060802040406070304" charset="0"/>
              </a:defRPr>
            </a:lvl3pPr>
            <a:lvl4pPr marL="1600200" indent="-228600" eaLnBrk="0" hangingPunct="0">
              <a:defRPr sz="2400">
                <a:solidFill>
                  <a:schemeClr val="tx1"/>
                </a:solidFill>
                <a:latin typeface="Brush Script MT" panose="03060802040406070304" charset="0"/>
              </a:defRPr>
            </a:lvl4pPr>
            <a:lvl5pPr marL="2057400" indent="-228600" eaLnBrk="0" hangingPunct="0">
              <a:defRPr sz="2400">
                <a:solidFill>
                  <a:schemeClr val="tx1"/>
                </a:solidFill>
                <a:latin typeface="Brush Script MT" panose="03060802040406070304" charset="0"/>
              </a:defRPr>
            </a:lvl5pPr>
            <a:lvl6pPr marL="2514600" indent="-228600" eaLnBrk="0" fontAlgn="base" hangingPunct="0">
              <a:spcBef>
                <a:spcPct val="0"/>
              </a:spcBef>
              <a:spcAft>
                <a:spcPct val="0"/>
              </a:spcAft>
              <a:defRPr sz="2400">
                <a:solidFill>
                  <a:schemeClr val="tx1"/>
                </a:solidFill>
                <a:latin typeface="Brush Script MT" panose="03060802040406070304" charset="0"/>
              </a:defRPr>
            </a:lvl6pPr>
            <a:lvl7pPr marL="2971800" indent="-228600" eaLnBrk="0" fontAlgn="base" hangingPunct="0">
              <a:spcBef>
                <a:spcPct val="0"/>
              </a:spcBef>
              <a:spcAft>
                <a:spcPct val="0"/>
              </a:spcAft>
              <a:defRPr sz="2400">
                <a:solidFill>
                  <a:schemeClr val="tx1"/>
                </a:solidFill>
                <a:latin typeface="Brush Script MT" panose="03060802040406070304" charset="0"/>
              </a:defRPr>
            </a:lvl7pPr>
            <a:lvl8pPr marL="3429000" indent="-228600" eaLnBrk="0" fontAlgn="base" hangingPunct="0">
              <a:spcBef>
                <a:spcPct val="0"/>
              </a:spcBef>
              <a:spcAft>
                <a:spcPct val="0"/>
              </a:spcAft>
              <a:defRPr sz="2400">
                <a:solidFill>
                  <a:schemeClr val="tx1"/>
                </a:solidFill>
                <a:latin typeface="Brush Script MT" panose="03060802040406070304" charset="0"/>
              </a:defRPr>
            </a:lvl8pPr>
            <a:lvl9pPr marL="3886200" indent="-228600" eaLnBrk="0" fontAlgn="base" hangingPunct="0">
              <a:spcBef>
                <a:spcPct val="0"/>
              </a:spcBef>
              <a:spcAft>
                <a:spcPct val="0"/>
              </a:spcAft>
              <a:defRPr sz="2400">
                <a:solidFill>
                  <a:schemeClr val="tx1"/>
                </a:solidFill>
                <a:latin typeface="Brush Script MT" panose="03060802040406070304" charset="0"/>
              </a:defRPr>
            </a:lvl9pPr>
          </a:lstStyle>
          <a:p>
            <a:pPr eaLnBrk="1" hangingPunct="1">
              <a:spcBef>
                <a:spcPct val="50000"/>
              </a:spcBef>
            </a:pPr>
            <a:r>
              <a:rPr lang="zh-CN" altLang="zh-CN" sz="2800" b="1">
                <a:solidFill>
                  <a:srgbClr val="FF0000"/>
                </a:solidFill>
                <a:latin typeface="Arial" panose="020B0604020202020204" pitchFamily="34" charset="0"/>
              </a:rPr>
              <a:t> </a:t>
            </a:r>
            <a:r>
              <a:rPr lang="en-US" altLang="zh-CN" sz="2800" b="1">
                <a:solidFill>
                  <a:srgbClr val="FF0000"/>
                </a:solidFill>
                <a:latin typeface="Arial" panose="020B0604020202020204" pitchFamily="34" charset="0"/>
              </a:rPr>
              <a:t>when/ while</a:t>
            </a:r>
            <a:endParaRPr lang="zh-CN" altLang="zh-CN" sz="2800" b="1">
              <a:solidFill>
                <a:srgbClr val="FF0000"/>
              </a:solidFill>
              <a:latin typeface="Arial" panose="020B0604020202020204" pitchFamily="34" charset="0"/>
            </a:endParaRPr>
          </a:p>
        </p:txBody>
      </p:sp>
      <p:sp>
        <p:nvSpPr>
          <p:cNvPr id="19" name="Text Box 4"/>
          <p:cNvSpPr txBox="1">
            <a:spLocks noChangeArrowheads="1"/>
          </p:cNvSpPr>
          <p:nvPr/>
        </p:nvSpPr>
        <p:spPr bwMode="auto">
          <a:xfrm>
            <a:off x="4729163" y="4444472"/>
            <a:ext cx="3286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Brush Script MT" panose="03060802040406070304" charset="0"/>
              </a:defRPr>
            </a:lvl1pPr>
            <a:lvl2pPr marL="742950" indent="-285750" eaLnBrk="0" hangingPunct="0">
              <a:defRPr sz="2400">
                <a:solidFill>
                  <a:schemeClr val="tx1"/>
                </a:solidFill>
                <a:latin typeface="Brush Script MT" panose="03060802040406070304" charset="0"/>
              </a:defRPr>
            </a:lvl2pPr>
            <a:lvl3pPr marL="1143000" indent="-228600" eaLnBrk="0" hangingPunct="0">
              <a:defRPr sz="2400">
                <a:solidFill>
                  <a:schemeClr val="tx1"/>
                </a:solidFill>
                <a:latin typeface="Brush Script MT" panose="03060802040406070304" charset="0"/>
              </a:defRPr>
            </a:lvl3pPr>
            <a:lvl4pPr marL="1600200" indent="-228600" eaLnBrk="0" hangingPunct="0">
              <a:defRPr sz="2400">
                <a:solidFill>
                  <a:schemeClr val="tx1"/>
                </a:solidFill>
                <a:latin typeface="Brush Script MT" panose="03060802040406070304" charset="0"/>
              </a:defRPr>
            </a:lvl4pPr>
            <a:lvl5pPr marL="2057400" indent="-228600" eaLnBrk="0" hangingPunct="0">
              <a:defRPr sz="2400">
                <a:solidFill>
                  <a:schemeClr val="tx1"/>
                </a:solidFill>
                <a:latin typeface="Brush Script MT" panose="03060802040406070304" charset="0"/>
              </a:defRPr>
            </a:lvl5pPr>
            <a:lvl6pPr marL="2514600" indent="-228600" eaLnBrk="0" fontAlgn="base" hangingPunct="0">
              <a:spcBef>
                <a:spcPct val="0"/>
              </a:spcBef>
              <a:spcAft>
                <a:spcPct val="0"/>
              </a:spcAft>
              <a:defRPr sz="2400">
                <a:solidFill>
                  <a:schemeClr val="tx1"/>
                </a:solidFill>
                <a:latin typeface="Brush Script MT" panose="03060802040406070304" charset="0"/>
              </a:defRPr>
            </a:lvl6pPr>
            <a:lvl7pPr marL="2971800" indent="-228600" eaLnBrk="0" fontAlgn="base" hangingPunct="0">
              <a:spcBef>
                <a:spcPct val="0"/>
              </a:spcBef>
              <a:spcAft>
                <a:spcPct val="0"/>
              </a:spcAft>
              <a:defRPr sz="2400">
                <a:solidFill>
                  <a:schemeClr val="tx1"/>
                </a:solidFill>
                <a:latin typeface="Brush Script MT" panose="03060802040406070304" charset="0"/>
              </a:defRPr>
            </a:lvl7pPr>
            <a:lvl8pPr marL="3429000" indent="-228600" eaLnBrk="0" fontAlgn="base" hangingPunct="0">
              <a:spcBef>
                <a:spcPct val="0"/>
              </a:spcBef>
              <a:spcAft>
                <a:spcPct val="0"/>
              </a:spcAft>
              <a:defRPr sz="2400">
                <a:solidFill>
                  <a:schemeClr val="tx1"/>
                </a:solidFill>
                <a:latin typeface="Brush Script MT" panose="03060802040406070304" charset="0"/>
              </a:defRPr>
            </a:lvl8pPr>
            <a:lvl9pPr marL="3886200" indent="-228600" eaLnBrk="0" fontAlgn="base" hangingPunct="0">
              <a:spcBef>
                <a:spcPct val="0"/>
              </a:spcBef>
              <a:spcAft>
                <a:spcPct val="0"/>
              </a:spcAft>
              <a:defRPr sz="2400">
                <a:solidFill>
                  <a:schemeClr val="tx1"/>
                </a:solidFill>
                <a:latin typeface="Brush Script MT" panose="03060802040406070304" charset="0"/>
              </a:defRPr>
            </a:lvl9pPr>
          </a:lstStyle>
          <a:p>
            <a:pPr eaLnBrk="1" hangingPunct="1">
              <a:spcBef>
                <a:spcPct val="50000"/>
              </a:spcBef>
            </a:pPr>
            <a:r>
              <a:rPr lang="zh-CN" altLang="zh-CN" sz="2800" b="1">
                <a:solidFill>
                  <a:srgbClr val="FF0000"/>
                </a:solidFill>
                <a:latin typeface="Arial" panose="020B0604020202020204" pitchFamily="34" charset="0"/>
              </a:rPr>
              <a:t> </a:t>
            </a:r>
            <a:r>
              <a:rPr lang="en-US" altLang="zh-CN" sz="2800" b="1">
                <a:solidFill>
                  <a:srgbClr val="FF0000"/>
                </a:solidFill>
                <a:latin typeface="Arial" panose="020B0604020202020204" pitchFamily="34" charset="0"/>
              </a:rPr>
              <a:t>while</a:t>
            </a:r>
            <a:endParaRPr lang="zh-CN" altLang="zh-CN" sz="2800" b="1">
              <a:solidFill>
                <a:srgbClr val="FF0000"/>
              </a:solidFill>
              <a:latin typeface="Arial" panose="020B0604020202020204" pitchFamily="34" charset="0"/>
            </a:endParaRPr>
          </a:p>
        </p:txBody>
      </p:sp>
      <p:sp>
        <p:nvSpPr>
          <p:cNvPr id="22" name="Text Box 4"/>
          <p:cNvSpPr txBox="1">
            <a:spLocks noChangeArrowheads="1"/>
          </p:cNvSpPr>
          <p:nvPr/>
        </p:nvSpPr>
        <p:spPr bwMode="auto">
          <a:xfrm>
            <a:off x="5160963" y="5020734"/>
            <a:ext cx="3286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Brush Script MT" panose="03060802040406070304" charset="0"/>
              </a:defRPr>
            </a:lvl1pPr>
            <a:lvl2pPr marL="742950" indent="-285750" eaLnBrk="0" hangingPunct="0">
              <a:defRPr sz="2400">
                <a:solidFill>
                  <a:schemeClr val="tx1"/>
                </a:solidFill>
                <a:latin typeface="Brush Script MT" panose="03060802040406070304" charset="0"/>
              </a:defRPr>
            </a:lvl2pPr>
            <a:lvl3pPr marL="1143000" indent="-228600" eaLnBrk="0" hangingPunct="0">
              <a:defRPr sz="2400">
                <a:solidFill>
                  <a:schemeClr val="tx1"/>
                </a:solidFill>
                <a:latin typeface="Brush Script MT" panose="03060802040406070304" charset="0"/>
              </a:defRPr>
            </a:lvl3pPr>
            <a:lvl4pPr marL="1600200" indent="-228600" eaLnBrk="0" hangingPunct="0">
              <a:defRPr sz="2400">
                <a:solidFill>
                  <a:schemeClr val="tx1"/>
                </a:solidFill>
                <a:latin typeface="Brush Script MT" panose="03060802040406070304" charset="0"/>
              </a:defRPr>
            </a:lvl4pPr>
            <a:lvl5pPr marL="2057400" indent="-228600" eaLnBrk="0" hangingPunct="0">
              <a:defRPr sz="2400">
                <a:solidFill>
                  <a:schemeClr val="tx1"/>
                </a:solidFill>
                <a:latin typeface="Brush Script MT" panose="03060802040406070304" charset="0"/>
              </a:defRPr>
            </a:lvl5pPr>
            <a:lvl6pPr marL="2514600" indent="-228600" eaLnBrk="0" fontAlgn="base" hangingPunct="0">
              <a:spcBef>
                <a:spcPct val="0"/>
              </a:spcBef>
              <a:spcAft>
                <a:spcPct val="0"/>
              </a:spcAft>
              <a:defRPr sz="2400">
                <a:solidFill>
                  <a:schemeClr val="tx1"/>
                </a:solidFill>
                <a:latin typeface="Brush Script MT" panose="03060802040406070304" charset="0"/>
              </a:defRPr>
            </a:lvl6pPr>
            <a:lvl7pPr marL="2971800" indent="-228600" eaLnBrk="0" fontAlgn="base" hangingPunct="0">
              <a:spcBef>
                <a:spcPct val="0"/>
              </a:spcBef>
              <a:spcAft>
                <a:spcPct val="0"/>
              </a:spcAft>
              <a:defRPr sz="2400">
                <a:solidFill>
                  <a:schemeClr val="tx1"/>
                </a:solidFill>
                <a:latin typeface="Brush Script MT" panose="03060802040406070304" charset="0"/>
              </a:defRPr>
            </a:lvl7pPr>
            <a:lvl8pPr marL="3429000" indent="-228600" eaLnBrk="0" fontAlgn="base" hangingPunct="0">
              <a:spcBef>
                <a:spcPct val="0"/>
              </a:spcBef>
              <a:spcAft>
                <a:spcPct val="0"/>
              </a:spcAft>
              <a:defRPr sz="2400">
                <a:solidFill>
                  <a:schemeClr val="tx1"/>
                </a:solidFill>
                <a:latin typeface="Brush Script MT" panose="03060802040406070304" charset="0"/>
              </a:defRPr>
            </a:lvl8pPr>
            <a:lvl9pPr marL="3886200" indent="-228600" eaLnBrk="0" fontAlgn="base" hangingPunct="0">
              <a:spcBef>
                <a:spcPct val="0"/>
              </a:spcBef>
              <a:spcAft>
                <a:spcPct val="0"/>
              </a:spcAft>
              <a:defRPr sz="2400">
                <a:solidFill>
                  <a:schemeClr val="tx1"/>
                </a:solidFill>
                <a:latin typeface="Brush Script MT" panose="03060802040406070304" charset="0"/>
              </a:defRPr>
            </a:lvl9pPr>
          </a:lstStyle>
          <a:p>
            <a:pPr eaLnBrk="1" hangingPunct="1">
              <a:spcBef>
                <a:spcPct val="50000"/>
              </a:spcBef>
            </a:pPr>
            <a:r>
              <a:rPr lang="zh-CN" altLang="zh-CN" sz="2800" b="1">
                <a:solidFill>
                  <a:srgbClr val="FF0000"/>
                </a:solidFill>
                <a:latin typeface="Arial" panose="020B0604020202020204" pitchFamily="34" charset="0"/>
              </a:rPr>
              <a:t> </a:t>
            </a:r>
            <a:r>
              <a:rPr lang="en-US" altLang="zh-CN" sz="2800" b="1">
                <a:solidFill>
                  <a:srgbClr val="FF0000"/>
                </a:solidFill>
                <a:latin typeface="Arial" panose="020B0604020202020204" pitchFamily="34" charset="0"/>
              </a:rPr>
              <a:t>before</a:t>
            </a:r>
            <a:endParaRPr lang="zh-CN" altLang="zh-CN" sz="2800" b="1">
              <a:solidFill>
                <a:srgbClr val="FF0000"/>
              </a:solidFill>
              <a:latin typeface="Arial" panose="020B0604020202020204" pitchFamily="34" charset="0"/>
            </a:endParaRPr>
          </a:p>
        </p:txBody>
      </p:sp>
      <p:sp>
        <p:nvSpPr>
          <p:cNvPr id="23" name="Text Box 4"/>
          <p:cNvSpPr txBox="1">
            <a:spLocks noChangeArrowheads="1"/>
          </p:cNvSpPr>
          <p:nvPr/>
        </p:nvSpPr>
        <p:spPr bwMode="auto">
          <a:xfrm>
            <a:off x="4295776" y="5616047"/>
            <a:ext cx="3286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Brush Script MT" panose="03060802040406070304" charset="0"/>
              </a:defRPr>
            </a:lvl1pPr>
            <a:lvl2pPr marL="742950" indent="-285750" eaLnBrk="0" hangingPunct="0">
              <a:defRPr sz="2400">
                <a:solidFill>
                  <a:schemeClr val="tx1"/>
                </a:solidFill>
                <a:latin typeface="Brush Script MT" panose="03060802040406070304" charset="0"/>
              </a:defRPr>
            </a:lvl2pPr>
            <a:lvl3pPr marL="1143000" indent="-228600" eaLnBrk="0" hangingPunct="0">
              <a:defRPr sz="2400">
                <a:solidFill>
                  <a:schemeClr val="tx1"/>
                </a:solidFill>
                <a:latin typeface="Brush Script MT" panose="03060802040406070304" charset="0"/>
              </a:defRPr>
            </a:lvl3pPr>
            <a:lvl4pPr marL="1600200" indent="-228600" eaLnBrk="0" hangingPunct="0">
              <a:defRPr sz="2400">
                <a:solidFill>
                  <a:schemeClr val="tx1"/>
                </a:solidFill>
                <a:latin typeface="Brush Script MT" panose="03060802040406070304" charset="0"/>
              </a:defRPr>
            </a:lvl4pPr>
            <a:lvl5pPr marL="2057400" indent="-228600" eaLnBrk="0" hangingPunct="0">
              <a:defRPr sz="2400">
                <a:solidFill>
                  <a:schemeClr val="tx1"/>
                </a:solidFill>
                <a:latin typeface="Brush Script MT" panose="03060802040406070304" charset="0"/>
              </a:defRPr>
            </a:lvl5pPr>
            <a:lvl6pPr marL="2514600" indent="-228600" eaLnBrk="0" fontAlgn="base" hangingPunct="0">
              <a:spcBef>
                <a:spcPct val="0"/>
              </a:spcBef>
              <a:spcAft>
                <a:spcPct val="0"/>
              </a:spcAft>
              <a:defRPr sz="2400">
                <a:solidFill>
                  <a:schemeClr val="tx1"/>
                </a:solidFill>
                <a:latin typeface="Brush Script MT" panose="03060802040406070304" charset="0"/>
              </a:defRPr>
            </a:lvl6pPr>
            <a:lvl7pPr marL="2971800" indent="-228600" eaLnBrk="0" fontAlgn="base" hangingPunct="0">
              <a:spcBef>
                <a:spcPct val="0"/>
              </a:spcBef>
              <a:spcAft>
                <a:spcPct val="0"/>
              </a:spcAft>
              <a:defRPr sz="2400">
                <a:solidFill>
                  <a:schemeClr val="tx1"/>
                </a:solidFill>
                <a:latin typeface="Brush Script MT" panose="03060802040406070304" charset="0"/>
              </a:defRPr>
            </a:lvl7pPr>
            <a:lvl8pPr marL="3429000" indent="-228600" eaLnBrk="0" fontAlgn="base" hangingPunct="0">
              <a:spcBef>
                <a:spcPct val="0"/>
              </a:spcBef>
              <a:spcAft>
                <a:spcPct val="0"/>
              </a:spcAft>
              <a:defRPr sz="2400">
                <a:solidFill>
                  <a:schemeClr val="tx1"/>
                </a:solidFill>
                <a:latin typeface="Brush Script MT" panose="03060802040406070304" charset="0"/>
              </a:defRPr>
            </a:lvl8pPr>
            <a:lvl9pPr marL="3886200" indent="-228600" eaLnBrk="0" fontAlgn="base" hangingPunct="0">
              <a:spcBef>
                <a:spcPct val="0"/>
              </a:spcBef>
              <a:spcAft>
                <a:spcPct val="0"/>
              </a:spcAft>
              <a:defRPr sz="2400">
                <a:solidFill>
                  <a:schemeClr val="tx1"/>
                </a:solidFill>
                <a:latin typeface="Brush Script MT" panose="03060802040406070304" charset="0"/>
              </a:defRPr>
            </a:lvl9pPr>
          </a:lstStyle>
          <a:p>
            <a:pPr eaLnBrk="1" hangingPunct="1">
              <a:spcBef>
                <a:spcPct val="50000"/>
              </a:spcBef>
            </a:pPr>
            <a:r>
              <a:rPr lang="zh-CN" altLang="zh-CN" sz="2800" b="1">
                <a:solidFill>
                  <a:srgbClr val="FF0000"/>
                </a:solidFill>
                <a:latin typeface="Arial" panose="020B0604020202020204" pitchFamily="34" charset="0"/>
              </a:rPr>
              <a:t> </a:t>
            </a:r>
            <a:r>
              <a:rPr lang="en-US" altLang="zh-CN" sz="2800" b="1">
                <a:solidFill>
                  <a:srgbClr val="FF0000"/>
                </a:solidFill>
                <a:latin typeface="Arial" panose="020B0604020202020204" pitchFamily="34" charset="0"/>
              </a:rPr>
              <a:t>when</a:t>
            </a:r>
            <a:endParaRPr lang="zh-CN" altLang="zh-CN" sz="2800" b="1">
              <a:solidFill>
                <a:srgbClr val="FF0000"/>
              </a:solidFill>
              <a:latin typeface="Arial" panose="020B0604020202020204" pitchFamily="34" charset="0"/>
            </a:endParaRPr>
          </a:p>
        </p:txBody>
      </p:sp>
      <p:sp>
        <p:nvSpPr>
          <p:cNvPr id="13" name="标题 1"/>
          <p:cNvSpPr>
            <a:spLocks noGrp="1"/>
          </p:cNvSpPr>
          <p:nvPr>
            <p:ph type="title"/>
          </p:nvPr>
        </p:nvSpPr>
        <p:spPr>
          <a:xfrm>
            <a:off x="669924" y="1"/>
            <a:ext cx="10850563" cy="1028699"/>
          </a:xfrm>
        </p:spPr>
        <p:txBody>
          <a:bodyPr>
            <a:normAutofit/>
          </a:bodyPr>
          <a:lstStyle/>
          <a:p>
            <a:r>
              <a:rPr lang="zh-CN" altLang="en-US" sz="4400">
                <a:solidFill>
                  <a:srgbClr val="FF0000"/>
                </a:solidFill>
                <a:latin typeface="Calibri" panose="020F0502020204030204"/>
              </a:rPr>
              <a:t>选词填空</a:t>
            </a:r>
            <a:endParaRPr lang="zh-CN" altLang="en-US" sz="4400">
              <a:solidFill>
                <a:srgbClr val="FF0000"/>
              </a:solidFill>
              <a:latin typeface="Calibri" panose="020F0502020204030204"/>
            </a:endParaRPr>
          </a:p>
        </p:txBody>
      </p:sp>
      <p:pic>
        <p:nvPicPr>
          <p:cNvPr id="47109" name="New picture" hidden="1"/>
          <p:cNvPicPr/>
          <p:nvPr/>
        </p:nvPicPr>
        <p:blipFill>
          <a:blip r:embed="rId1"/>
          <a:stretch>
            <a:fillRect/>
          </a:stretch>
        </p:blipFill>
        <p:spPr>
          <a:xfrm>
            <a:off x="10642600" y="11010900"/>
            <a:ext cx="292100" cy="330200"/>
          </a:xfrm>
          <a:prstGeom prst="cube">
            <a:avLst/>
          </a:prstGeom>
        </p:spPr>
      </p:pic>
    </p:spTree>
    <p:custDataLst>
      <p:tags r:id="rId2"/>
    </p:custDataLst>
  </p:cSld>
  <p:clrMapOvr>
    <a:masterClrMapping/>
  </p:clrMapOvr>
  <p:transition spd="slow" advTm="1094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500" fill="hold"/>
                                        <p:tgtEl>
                                          <p:spTgt spid="18"/>
                                        </p:tgtEl>
                                        <p:attrNameLst>
                                          <p:attrName>ppt_w</p:attrName>
                                        </p:attrNameLst>
                                      </p:cBhvr>
                                      <p:tavLst>
                                        <p:tav tm="0">
                                          <p:val>
                                            <p:fltVal val="0"/>
                                          </p:val>
                                        </p:tav>
                                        <p:tav tm="100000">
                                          <p:val>
                                            <p:strVal val="#ppt_w"/>
                                          </p:val>
                                        </p:tav>
                                      </p:tavLst>
                                    </p:anim>
                                    <p:anim calcmode="lin" valueType="num">
                                      <p:cBhvr>
                                        <p:cTn id="20" dur="500" fill="hold"/>
                                        <p:tgtEl>
                                          <p:spTgt spid="18"/>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p:cTn id="37" dur="500" fill="hold"/>
                                        <p:tgtEl>
                                          <p:spTgt spid="23"/>
                                        </p:tgtEl>
                                        <p:attrNameLst>
                                          <p:attrName>ppt_w</p:attrName>
                                        </p:attrNameLst>
                                      </p:cBhvr>
                                      <p:tavLst>
                                        <p:tav tm="0">
                                          <p:val>
                                            <p:fltVal val="0"/>
                                          </p:val>
                                        </p:tav>
                                        <p:tav tm="100000">
                                          <p:val>
                                            <p:strVal val="#ppt_w"/>
                                          </p:val>
                                        </p:tav>
                                      </p:tavLst>
                                    </p:anim>
                                    <p:anim calcmode="lin" valueType="num">
                                      <p:cBhvr>
                                        <p:cTn id="38" dur="500" fill="hold"/>
                                        <p:tgtEl>
                                          <p:spTgt spid="2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2"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379730" y="343218"/>
            <a:ext cx="10852150" cy="442912"/>
          </a:xfrm>
        </p:spPr>
        <p:txBody>
          <a:bodyPr/>
          <a:p>
            <a:r>
              <a:rPr sz="3200">
                <a:solidFill>
                  <a:schemeClr val="tx1"/>
                </a:solidFill>
                <a:ea typeface="黑体" panose="02010609060101010101" pitchFamily="2" charset="-122"/>
                <a:sym typeface="+mn-ea"/>
              </a:rPr>
              <a:t>状语的形式和位置</a:t>
            </a:r>
            <a:endParaRPr lang="zh-CN" altLang="en-US" sz="3200">
              <a:solidFill>
                <a:schemeClr val="tx1"/>
              </a:solidFill>
              <a:ea typeface="黑体" panose="02010609060101010101" pitchFamily="2" charset="-122"/>
              <a:sym typeface="+mn-ea"/>
            </a:endParaRPr>
          </a:p>
        </p:txBody>
      </p:sp>
      <p:sp>
        <p:nvSpPr>
          <p:cNvPr id="76803" name="文本占位符 76802"/>
          <p:cNvSpPr>
            <a:spLocks noGrp="1"/>
          </p:cNvSpPr>
          <p:nvPr>
            <p:ph type="body" idx="1"/>
          </p:nvPr>
        </p:nvSpPr>
        <p:spPr>
          <a:xfrm>
            <a:off x="342900" y="1253490"/>
            <a:ext cx="11506200" cy="3876040"/>
          </a:xfrm>
        </p:spPr>
        <p:txBody>
          <a:bodyPr/>
          <a:p>
            <a:r>
              <a:rPr lang="zh-CN" altLang="en-US" sz="2800" b="1" dirty="0">
                <a:ea typeface="黑体" panose="02010609060101010101" pitchFamily="2" charset="-122"/>
              </a:rPr>
              <a:t>所有的语法范畴中，状语的形式最多样，它可以是单词、词组或从句；可以是</a:t>
            </a:r>
            <a:r>
              <a:rPr lang="zh-CN" altLang="en-US" sz="2800" b="1" dirty="0">
                <a:solidFill>
                  <a:schemeClr val="accent2">
                    <a:lumMod val="75000"/>
                  </a:schemeClr>
                </a:solidFill>
                <a:ea typeface="黑体" panose="02010609060101010101" pitchFamily="2" charset="-122"/>
              </a:rPr>
              <a:t>副词</a:t>
            </a:r>
            <a:r>
              <a:rPr lang="zh-CN" altLang="en-US" sz="2800" b="1" dirty="0">
                <a:ea typeface="黑体" panose="02010609060101010101" pitchFamily="2" charset="-122"/>
              </a:rPr>
              <a:t>（短语）、</a:t>
            </a:r>
            <a:r>
              <a:rPr lang="zh-CN" altLang="en-US" sz="2800" b="1" dirty="0">
                <a:solidFill>
                  <a:schemeClr val="accent2">
                    <a:lumMod val="75000"/>
                  </a:schemeClr>
                </a:solidFill>
                <a:ea typeface="黑体" panose="02010609060101010101" pitchFamily="2" charset="-122"/>
              </a:rPr>
              <a:t>介词短语</a:t>
            </a:r>
            <a:r>
              <a:rPr lang="zh-CN" altLang="en-US" sz="2800" b="1" dirty="0">
                <a:ea typeface="黑体" panose="02010609060101010101" pitchFamily="2" charset="-122"/>
              </a:rPr>
              <a:t>、</a:t>
            </a:r>
            <a:r>
              <a:rPr lang="zh-CN" altLang="en-US" sz="2800" b="1" dirty="0">
                <a:solidFill>
                  <a:schemeClr val="accent2">
                    <a:lumMod val="75000"/>
                  </a:schemeClr>
                </a:solidFill>
                <a:ea typeface="黑体" panose="02010609060101010101" pitchFamily="2" charset="-122"/>
              </a:rPr>
              <a:t>分词</a:t>
            </a:r>
            <a:r>
              <a:rPr lang="zh-CN" altLang="en-US" sz="2800" b="1" dirty="0">
                <a:ea typeface="黑体" panose="02010609060101010101" pitchFamily="2" charset="-122"/>
              </a:rPr>
              <a:t>（短语）、</a:t>
            </a:r>
            <a:r>
              <a:rPr lang="zh-CN" altLang="en-US" sz="2800" b="1" dirty="0">
                <a:solidFill>
                  <a:schemeClr val="accent2">
                    <a:lumMod val="75000"/>
                  </a:schemeClr>
                </a:solidFill>
                <a:ea typeface="黑体" panose="02010609060101010101" pitchFamily="2" charset="-122"/>
              </a:rPr>
              <a:t>动词不定式</a:t>
            </a:r>
            <a:r>
              <a:rPr lang="zh-CN" altLang="en-US" sz="2800" b="1" dirty="0">
                <a:ea typeface="黑体" panose="02010609060101010101" pitchFamily="2" charset="-122"/>
              </a:rPr>
              <a:t>（短语）、</a:t>
            </a:r>
            <a:r>
              <a:rPr lang="zh-CN" altLang="en-US" sz="2800" b="1" dirty="0">
                <a:solidFill>
                  <a:srgbClr val="FF0000"/>
                </a:solidFill>
                <a:ea typeface="黑体" panose="02010609060101010101" pitchFamily="2" charset="-122"/>
              </a:rPr>
              <a:t>状语从句</a:t>
            </a:r>
            <a:r>
              <a:rPr lang="zh-CN" altLang="en-US" sz="2800" b="1" dirty="0">
                <a:ea typeface="黑体" panose="02010609060101010101" pitchFamily="2" charset="-122"/>
              </a:rPr>
              <a:t>等。</a:t>
            </a:r>
            <a:endParaRPr lang="zh-CN" altLang="en-US" sz="2800" b="1" dirty="0">
              <a:ea typeface="黑体" panose="02010609060101010101" pitchFamily="2" charset="-122"/>
            </a:endParaRPr>
          </a:p>
          <a:p>
            <a:r>
              <a:rPr lang="zh-CN" altLang="en-US" sz="2800" b="1" dirty="0">
                <a:ea typeface="黑体" panose="02010609060101010101" pitchFamily="2" charset="-122"/>
              </a:rPr>
              <a:t>与其他语法范畴相比，状语的位置也最灵活，它可以出现在句首、句中或句末。例如：</a:t>
            </a:r>
            <a:endParaRPr lang="zh-CN" altLang="en-US" sz="2800" b="1" dirty="0">
              <a:ea typeface="黑体" panose="02010609060101010101" pitchFamily="2" charset="-122"/>
            </a:endParaRPr>
          </a:p>
          <a:p>
            <a:pPr>
              <a:buFont typeface="Wingdings" panose="05000000000000000000" charset="0"/>
              <a:buChar char="Ø"/>
            </a:pPr>
            <a:r>
              <a:rPr lang="zh-CN" altLang="en-US" sz="2800" b="1" u="sng" dirty="0">
                <a:ea typeface="黑体" panose="02010609060101010101" pitchFamily="2" charset="-122"/>
              </a:rPr>
              <a:t>Immediately</a:t>
            </a:r>
            <a:r>
              <a:rPr lang="zh-CN" altLang="en-US" sz="2800" b="1" dirty="0">
                <a:ea typeface="黑体" panose="02010609060101010101" pitchFamily="2" charset="-122"/>
              </a:rPr>
              <a:t> he replied. （句首）</a:t>
            </a:r>
            <a:endParaRPr lang="zh-CN" altLang="en-US" sz="2800" b="1" dirty="0">
              <a:ea typeface="黑体" panose="02010609060101010101" pitchFamily="2" charset="-122"/>
            </a:endParaRPr>
          </a:p>
          <a:p>
            <a:pPr>
              <a:buFont typeface="Wingdings" panose="05000000000000000000" charset="0"/>
              <a:buChar char="Ø"/>
            </a:pPr>
            <a:r>
              <a:rPr lang="zh-CN" altLang="en-US" sz="2800" b="1" dirty="0">
                <a:ea typeface="黑体" panose="02010609060101010101" pitchFamily="2" charset="-122"/>
              </a:rPr>
              <a:t>He </a:t>
            </a:r>
            <a:r>
              <a:rPr lang="zh-CN" altLang="en-US" sz="2800" b="1" u="sng" dirty="0">
                <a:ea typeface="黑体" panose="02010609060101010101" pitchFamily="2" charset="-122"/>
              </a:rPr>
              <a:t>immediately</a:t>
            </a:r>
            <a:r>
              <a:rPr lang="zh-CN" altLang="en-US" sz="2800" b="1" dirty="0">
                <a:ea typeface="黑体" panose="02010609060101010101" pitchFamily="2" charset="-122"/>
              </a:rPr>
              <a:t> replied. （句中）</a:t>
            </a:r>
            <a:endParaRPr lang="zh-CN" altLang="en-US" sz="2800" b="1" dirty="0">
              <a:ea typeface="黑体" panose="02010609060101010101" pitchFamily="2" charset="-122"/>
            </a:endParaRPr>
          </a:p>
          <a:p>
            <a:pPr>
              <a:buFont typeface="Wingdings" panose="05000000000000000000" charset="0"/>
              <a:buChar char="Ø"/>
            </a:pPr>
            <a:r>
              <a:rPr lang="zh-CN" altLang="en-US" sz="2800" b="1" dirty="0">
                <a:ea typeface="黑体" panose="02010609060101010101" pitchFamily="2" charset="-122"/>
              </a:rPr>
              <a:t>He replied </a:t>
            </a:r>
            <a:r>
              <a:rPr lang="zh-CN" altLang="en-US" sz="2800" b="1" u="sng" dirty="0">
                <a:ea typeface="黑体" panose="02010609060101010101" pitchFamily="2" charset="-122"/>
              </a:rPr>
              <a:t>immediately</a:t>
            </a:r>
            <a:r>
              <a:rPr lang="zh-CN" altLang="en-US" sz="2800" b="1" dirty="0">
                <a:ea typeface="黑体" panose="02010609060101010101" pitchFamily="2" charset="-122"/>
              </a:rPr>
              <a:t>. （句尾） </a:t>
            </a:r>
            <a:endParaRPr lang="zh-CN" altLang="en-US" sz="2800" b="1" dirty="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 calcmode="lin" valueType="num">
                                      <p:cBhvr additive="base">
                                        <p:cTn id="7" dur="500"/>
                                        <p:tgtEl>
                                          <p:spTgt spid="7680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7680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76803">
                                            <p:txEl>
                                              <p:pRg st="1" end="1"/>
                                            </p:txEl>
                                          </p:spTgt>
                                        </p:tgtEl>
                                        <p:attrNameLst>
                                          <p:attrName>style.visibility</p:attrName>
                                        </p:attrNameLst>
                                      </p:cBhvr>
                                      <p:to>
                                        <p:strVal val="visible"/>
                                      </p:to>
                                    </p:set>
                                    <p:anim calcmode="lin" valueType="num">
                                      <p:cBhvr additive="base">
                                        <p:cTn id="13" dur="500"/>
                                        <p:tgtEl>
                                          <p:spTgt spid="7680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7680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76803">
                                            <p:txEl>
                                              <p:pRg st="2" end="2"/>
                                            </p:txEl>
                                          </p:spTgt>
                                        </p:tgtEl>
                                        <p:attrNameLst>
                                          <p:attrName>style.visibility</p:attrName>
                                        </p:attrNameLst>
                                      </p:cBhvr>
                                      <p:to>
                                        <p:strVal val="visible"/>
                                      </p:to>
                                    </p:set>
                                    <p:anim calcmode="lin" valueType="num">
                                      <p:cBhvr additive="base">
                                        <p:cTn id="19" dur="500"/>
                                        <p:tgtEl>
                                          <p:spTgt spid="7680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7680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76803">
                                            <p:txEl>
                                              <p:pRg st="3" end="3"/>
                                            </p:txEl>
                                          </p:spTgt>
                                        </p:tgtEl>
                                        <p:attrNameLst>
                                          <p:attrName>style.visibility</p:attrName>
                                        </p:attrNameLst>
                                      </p:cBhvr>
                                      <p:to>
                                        <p:strVal val="visible"/>
                                      </p:to>
                                    </p:set>
                                    <p:anim calcmode="lin" valueType="num">
                                      <p:cBhvr additive="base">
                                        <p:cTn id="25" dur="500"/>
                                        <p:tgtEl>
                                          <p:spTgt spid="7680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7680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76803">
                                            <p:txEl>
                                              <p:pRg st="4" end="4"/>
                                            </p:txEl>
                                          </p:spTgt>
                                        </p:tgtEl>
                                        <p:attrNameLst>
                                          <p:attrName>style.visibility</p:attrName>
                                        </p:attrNameLst>
                                      </p:cBhvr>
                                      <p:to>
                                        <p:strVal val="visible"/>
                                      </p:to>
                                    </p:set>
                                    <p:anim calcmode="lin" valueType="num">
                                      <p:cBhvr additive="base">
                                        <p:cTn id="31" dur="500"/>
                                        <p:tgtEl>
                                          <p:spTgt spid="7680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768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8" name="标题 1"/>
          <p:cNvSpPr/>
          <p:nvPr/>
        </p:nvSpPr>
        <p:spPr>
          <a:xfrm>
            <a:off x="2328228" y="2567305"/>
            <a:ext cx="8153400" cy="990600"/>
          </a:xfrm>
          <a:prstGeom prst="rect">
            <a:avLst/>
          </a:prstGeom>
          <a:noFill/>
          <a:ln>
            <a:noFill/>
          </a:ln>
          <a:scene3d>
            <a:camera prst="legacyObliqueTopRight">
              <a:rot lat="0" lon="0" rev="0"/>
            </a:camera>
            <a:lightRig rig="legacyFlat3" dir="b"/>
          </a:scene3d>
          <a:sp3d extrusionH="430200" prstMaterial="legacyMatte">
            <a:bevelT w="13500" h="13500" prst="angle"/>
            <a:bevelB w="13500" h="13500" prst="angle"/>
            <a:extrusionClr>
              <a:srgbClr val="000000"/>
            </a:extrusionClr>
          </a:sp3d>
        </p:spPr>
        <p:txBody>
          <a:bodyPr vert="horz" wrap="square" lIns="91440" tIns="45720" rIns="91440" bIns="45720" numCol="1" anchor="ctr" anchorCtr="0" compatLnSpc="1">
            <a:flatTx/>
          </a:bodyPr>
          <a:lstStyle>
            <a:lvl1pPr algn="l" rtl="0" eaLnBrk="1" fontAlgn="base" hangingPunct="1">
              <a:spcBef>
                <a:spcPct val="0"/>
              </a:spcBef>
              <a:spcAft>
                <a:spcPct val="0"/>
              </a:spcAft>
              <a:defRPr sz="2400" b="1" kern="1200" spc="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2pPr>
            <a:lvl3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3pPr>
            <a:lvl4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4pPr>
            <a:lvl5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6pPr>
            <a:lvl7pPr marL="9144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7pPr>
            <a:lvl8pPr marL="13716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8pPr>
            <a:lvl9pPr marL="18288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9pPr>
          </a:lstStyle>
          <a:p>
            <a:pPr defTabSz="914400">
              <a:buClrTx/>
              <a:buSzPct val="100000"/>
              <a:buFontTx/>
              <a:buNone/>
            </a:pPr>
            <a:r>
              <a:rPr lang="zh-CN" altLang="en-US" sz="6000" b="1" spc="0">
                <a:solidFill>
                  <a:srgbClr val="C00000"/>
                </a:solidFill>
                <a:latin typeface="+mn-lt"/>
                <a:ea typeface="+mn-ea"/>
                <a:cs typeface="+mn-cs"/>
              </a:rPr>
              <a:t>二，地点状语从句</a:t>
            </a:r>
            <a:endParaRPr lang="zh-CN" altLang="en-US" sz="6000" b="1" spc="0">
              <a:solidFill>
                <a:srgbClr val="C00000"/>
              </a:solidFill>
              <a:latin typeface="+mn-lt"/>
              <a:ea typeface="+mn-ea"/>
              <a:cs typeface="+mn-cs"/>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custDataLst>
              <p:tags r:id="rId1"/>
            </p:custDataLst>
          </p:nvPr>
        </p:nvGrpSpPr>
        <p:grpSpPr>
          <a:xfrm>
            <a:off x="758190" y="993953"/>
            <a:ext cx="11108055" cy="4871542"/>
            <a:chOff x="412478" y="1780800"/>
            <a:chExt cx="11108009" cy="4003616"/>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412478" y="1780800"/>
              <a:ext cx="11108009" cy="4003616"/>
              <a:chOff x="844345" y="1780800"/>
              <a:chExt cx="10676142" cy="4003616"/>
            </a:xfrm>
          </p:grpSpPr>
          <p:sp>
            <p:nvSpPr>
              <p:cNvPr id="7" name="iṡľïḑè"/>
              <p:cNvSpPr txBox="1"/>
              <p:nvPr>
                <p:custDataLst>
                  <p:tags r:id="rId3"/>
                </p:custDataLst>
              </p:nvPr>
            </p:nvSpPr>
            <p:spPr bwMode="auto">
              <a:xfrm>
                <a:off x="3822192" y="1780800"/>
                <a:ext cx="7698295" cy="4002215"/>
              </a:xfrm>
              <a:prstGeom prst="rect">
                <a:avLst/>
              </a:prstGeom>
              <a:noFill/>
            </p:spPr>
            <p:txBody>
              <a:bodyPr wrap="square" tIns="90000" anchor="t">
                <a:normAutofit lnSpcReduction="20000"/>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2" charset="-122"/>
                  </a:defRPr>
                </a:lvl2pPr>
                <a:lvl3pPr marL="1143000" indent="-228600">
                  <a:defRPr sz="3200" b="1">
                    <a:solidFill>
                      <a:srgbClr val="4D4D4D"/>
                    </a:solidFill>
                    <a:latin typeface="Arial" panose="020B0604020202020204" pitchFamily="34" charset="0"/>
                    <a:ea typeface="黑体" panose="02010609060101010101" pitchFamily="2" charset="-122"/>
                  </a:defRPr>
                </a:lvl3pPr>
                <a:lvl4pPr marL="1600200" indent="-228600">
                  <a:defRPr sz="3200" b="1">
                    <a:solidFill>
                      <a:srgbClr val="4D4D4D"/>
                    </a:solidFill>
                    <a:latin typeface="Arial" panose="020B0604020202020204" pitchFamily="34" charset="0"/>
                    <a:ea typeface="黑体" panose="02010609060101010101" pitchFamily="2" charset="-122"/>
                  </a:defRPr>
                </a:lvl4pPr>
                <a:lvl5pPr marL="2057400" indent="-228600">
                  <a:defRPr sz="3200" b="1">
                    <a:solidFill>
                      <a:srgbClr val="4D4D4D"/>
                    </a:solidFill>
                    <a:latin typeface="Arial" panose="020B0604020202020204" pitchFamily="34" charset="0"/>
                    <a:ea typeface="黑体" panose="02010609060101010101" pitchFamily="2"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2"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2"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2"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2" charset="-122"/>
                  </a:defRPr>
                </a:lvl9pPr>
              </a:lstStyle>
              <a:p>
                <a:pPr marL="342900" indent="-342900">
                  <a:lnSpc>
                    <a:spcPct val="150000"/>
                  </a:lnSpc>
                  <a:buFont typeface="+mj-lt"/>
                  <a:buAutoNum type="arabicPeriod"/>
                </a:pPr>
                <a:endParaRPr lang="en-US" sz="2800">
                  <a:latin typeface="+mn-lt"/>
                  <a:ea typeface="+mn-ea"/>
                  <a:cs typeface="+mn-cs"/>
                  <a:sym typeface="+mn-lt"/>
                </a:endParaRPr>
              </a:p>
              <a:p>
                <a:pPr marL="342900" indent="-342900">
                  <a:lnSpc>
                    <a:spcPct val="150000"/>
                  </a:lnSpc>
                  <a:buFont typeface="+mj-lt"/>
                  <a:buAutoNum type="arabicPeriod"/>
                </a:pPr>
                <a:endParaRPr lang="en-US" sz="2800">
                  <a:latin typeface="+mn-lt"/>
                  <a:ea typeface="+mn-ea"/>
                  <a:cs typeface="+mn-cs"/>
                  <a:sym typeface="+mn-lt"/>
                </a:endParaRPr>
              </a:p>
              <a:p>
                <a:pPr marL="342900" indent="-342900">
                  <a:lnSpc>
                    <a:spcPct val="150000"/>
                  </a:lnSpc>
                  <a:buFont typeface="+mj-lt"/>
                  <a:buAutoNum type="arabicPeriod"/>
                </a:pPr>
                <a:r>
                  <a:rPr lang="en-US" sz="2800">
                    <a:latin typeface="+mn-lt"/>
                    <a:ea typeface="+mn-ea"/>
                    <a:cs typeface="+mn-cs"/>
                    <a:sym typeface="+mn-lt"/>
                  </a:rPr>
                  <a:t>where</a:t>
                </a:r>
                <a:endParaRPr lang="en-US" sz="2800">
                  <a:latin typeface="+mn-lt"/>
                  <a:ea typeface="+mn-ea"/>
                  <a:cs typeface="+mn-cs"/>
                  <a:sym typeface="+mn-lt"/>
                </a:endParaRPr>
              </a:p>
              <a:p>
                <a:pPr marL="342900" indent="-342900">
                  <a:lnSpc>
                    <a:spcPct val="150000"/>
                  </a:lnSpc>
                  <a:buFont typeface="+mj-lt"/>
                  <a:buAutoNum type="arabicPeriod"/>
                </a:pPr>
                <a:r>
                  <a:rPr lang="en-US" sz="2800">
                    <a:latin typeface="+mn-lt"/>
                    <a:ea typeface="+mn-ea"/>
                    <a:cs typeface="+mn-cs"/>
                    <a:sym typeface="+mn-lt"/>
                  </a:rPr>
                  <a:t>wherever</a:t>
                </a:r>
                <a:endParaRPr lang="en-US" sz="2800">
                  <a:latin typeface="+mn-lt"/>
                  <a:ea typeface="+mn-ea"/>
                  <a:cs typeface="+mn-cs"/>
                  <a:sym typeface="+mn-lt"/>
                </a:endParaRPr>
              </a:p>
              <a:p>
                <a:pPr marL="342900" indent="-342900">
                  <a:lnSpc>
                    <a:spcPct val="150000"/>
                  </a:lnSpc>
                  <a:buFont typeface="+mj-lt"/>
                  <a:buAutoNum type="arabicPeriod"/>
                </a:pPr>
                <a:r>
                  <a:rPr lang="en-US" sz="2800">
                    <a:latin typeface="+mn-lt"/>
                    <a:ea typeface="+mn-ea"/>
                    <a:cs typeface="+mn-cs"/>
                    <a:sym typeface="+mn-lt"/>
                  </a:rPr>
                  <a:t>everywhere</a:t>
                </a:r>
                <a:endParaRPr lang="en-US" sz="2800">
                  <a:latin typeface="+mn-lt"/>
                  <a:ea typeface="+mn-ea"/>
                  <a:cs typeface="+mn-cs"/>
                  <a:sym typeface="+mn-lt"/>
                </a:endParaRPr>
              </a:p>
              <a:p>
                <a:pPr marL="342900" indent="-342900">
                  <a:lnSpc>
                    <a:spcPct val="150000"/>
                  </a:lnSpc>
                  <a:buFont typeface="+mj-lt"/>
                  <a:buAutoNum type="arabicPeriod"/>
                </a:pPr>
                <a:r>
                  <a:rPr lang="en-US" sz="2800">
                    <a:latin typeface="+mn-lt"/>
                    <a:ea typeface="+mn-ea"/>
                    <a:cs typeface="+mn-cs"/>
                    <a:sym typeface="+mn-lt"/>
                  </a:rPr>
                  <a:t>anywhere</a:t>
                </a:r>
                <a:endParaRPr lang="en-US" sz="2800">
                  <a:latin typeface="+mn-lt"/>
                  <a:ea typeface="+mn-ea"/>
                  <a:cs typeface="+mn-cs"/>
                  <a:sym typeface="+mn-lt"/>
                </a:endParaRPr>
              </a:p>
              <a:p>
                <a:pPr indent="0">
                  <a:lnSpc>
                    <a:spcPct val="150000"/>
                  </a:lnSpc>
                  <a:buFont typeface="+mj-lt"/>
                  <a:buNone/>
                </a:pPr>
                <a:r>
                  <a:rPr lang="en-US" altLang="zh-CN" sz="2800">
                    <a:latin typeface="+mn-lt"/>
                    <a:ea typeface="+mn-ea"/>
                    <a:cs typeface="+mn-cs"/>
                    <a:sym typeface="+mn-lt"/>
                  </a:rPr>
                  <a:t>......</a:t>
                </a:r>
                <a:endParaRPr lang="zh-CN" altLang="en-US" sz="2800">
                  <a:latin typeface="+mn-lt"/>
                  <a:ea typeface="+mn-ea"/>
                  <a:cs typeface="+mn-cs"/>
                  <a:sym typeface="+mn-lt"/>
                </a:endParaRPr>
              </a:p>
              <a:p>
                <a:pPr marL="342900" indent="-342900">
                  <a:lnSpc>
                    <a:spcPct val="150000"/>
                  </a:lnSpc>
                  <a:buFont typeface="+mj-lt"/>
                  <a:buAutoNum type="arabicPeriod"/>
                </a:pPr>
                <a:endParaRPr lang="zh-CN" altLang="en-US" sz="2800">
                  <a:latin typeface="+mn-lt"/>
                  <a:ea typeface="+mn-ea"/>
                  <a:cs typeface="+mn-cs"/>
                  <a:sym typeface="+mn-lt"/>
                </a:endParaRPr>
              </a:p>
              <a:p>
                <a:pPr marL="342900" indent="-342900">
                  <a:lnSpc>
                    <a:spcPct val="150000"/>
                  </a:lnSpc>
                  <a:buFont typeface="+mj-lt"/>
                  <a:buAutoNum type="arabicPeriod"/>
                </a:pPr>
                <a:endParaRPr lang="zh-CN" altLang="en-US" sz="2800">
                  <a:latin typeface="+mn-lt"/>
                  <a:ea typeface="+mn-ea"/>
                  <a:cs typeface="+mn-cs"/>
                  <a:sym typeface="+mn-lt"/>
                </a:endParaRPr>
              </a:p>
              <a:p>
                <a:pPr marL="342900" indent="-342900">
                  <a:lnSpc>
                    <a:spcPct val="150000"/>
                  </a:lnSpc>
                  <a:buFont typeface="+mj-lt"/>
                  <a:buAutoNum type="arabicPeriod"/>
                </a:pPr>
                <a:endParaRPr lang="zh-CN" altLang="en-US" sz="2800">
                  <a:latin typeface="+mn-lt"/>
                  <a:ea typeface="+mn-ea"/>
                  <a:cs typeface="+mn-cs"/>
                  <a:sym typeface="+mn-lt"/>
                </a:endParaRPr>
              </a:p>
              <a:p>
                <a:pPr marL="342900" indent="-342900">
                  <a:lnSpc>
                    <a:spcPct val="150000"/>
                  </a:lnSpc>
                  <a:buFont typeface="+mj-lt"/>
                  <a:buAutoNum type="arabicPeriod"/>
                </a:pPr>
                <a:endParaRPr lang="zh-CN" altLang="en-US" sz="2800">
                  <a:latin typeface="+mn-lt"/>
                  <a:ea typeface="+mn-ea"/>
                  <a:cs typeface="+mn-cs"/>
                  <a:sym typeface="+mn-lt"/>
                </a:endParaRPr>
              </a:p>
              <a:p>
                <a:pPr marL="342900" indent="-342900">
                  <a:lnSpc>
                    <a:spcPct val="150000"/>
                  </a:lnSpc>
                  <a:buFont typeface="+mj-lt"/>
                  <a:buAutoNum type="arabicPeriod"/>
                </a:pPr>
                <a:endParaRPr lang="zh-CN" altLang="en-US" sz="2800">
                  <a:latin typeface="+mn-lt"/>
                  <a:ea typeface="+mn-ea"/>
                  <a:cs typeface="+mn-cs"/>
                  <a:sym typeface="+mn-lt"/>
                </a:endParaRPr>
              </a:p>
            </p:txBody>
          </p:sp>
          <p:cxnSp>
            <p:nvCxnSpPr>
              <p:cNvPr id="8" name="直接连接符 7"/>
              <p:cNvCxnSpPr/>
              <p:nvPr>
                <p:custDataLst>
                  <p:tags r:id="rId4"/>
                </p:custDataLst>
              </p:nvPr>
            </p:nvCxnSpPr>
            <p:spPr>
              <a:xfrm flipH="1">
                <a:off x="3696888" y="1780800"/>
                <a:ext cx="0" cy="4003616"/>
              </a:xfrm>
              <a:prstGeom prst="line">
                <a:avLst/>
              </a:prstGeom>
              <a:solidFill>
                <a:srgbClr val="FFCC00"/>
              </a:solidFill>
              <a:ln w="3175" cap="flat" cmpd="sng" algn="ctr">
                <a:solidFill>
                  <a:schemeClr val="accent1"/>
                </a:solidFill>
                <a:prstDash val="solid"/>
                <a:round/>
                <a:headEnd type="none" w="med" len="med"/>
                <a:tailEnd type="none" w="med" len="med"/>
              </a:ln>
              <a:effectLst/>
            </p:spPr>
          </p:cxnSp>
          <p:sp>
            <p:nvSpPr>
              <p:cNvPr id="9" name="išľïḋé"/>
              <p:cNvSpPr txBox="1"/>
              <p:nvPr>
                <p:custDataLst>
                  <p:tags r:id="rId5"/>
                </p:custDataLst>
              </p:nvPr>
            </p:nvSpPr>
            <p:spPr>
              <a:xfrm>
                <a:off x="844345" y="3089495"/>
                <a:ext cx="2727473" cy="567791"/>
              </a:xfrm>
              <a:prstGeom prst="rect">
                <a:avLst/>
              </a:prstGeom>
              <a:noFill/>
            </p:spPr>
            <p:txBody>
              <a:bodyPr wrap="square" tIns="90000" rtlCol="0">
                <a:noAutofit/>
              </a:bodyPr>
              <a:lstStyle/>
              <a:p>
                <a:pPr algn="ctr"/>
                <a:r>
                  <a:rPr lang="zh-CN" altLang="tr-TR" sz="3600" b="1">
                    <a:solidFill>
                      <a:srgbClr val="CC3300"/>
                    </a:solidFill>
                    <a:latin typeface="+mj-lt"/>
                    <a:ea typeface="+mj-ea"/>
                    <a:cs typeface="+mj-cs"/>
                    <a:sym typeface="+mn-lt"/>
                  </a:rPr>
                  <a:t>引导</a:t>
                </a:r>
                <a:r>
                  <a:rPr lang="zh-CN" altLang="tr-TR" sz="3600" b="1">
                    <a:solidFill>
                      <a:srgbClr val="CC3300"/>
                    </a:solidFill>
                    <a:highlight>
                      <a:srgbClr val="FFFF00"/>
                    </a:highlight>
                    <a:latin typeface="+mj-lt"/>
                    <a:ea typeface="+mj-ea"/>
                    <a:cs typeface="+mj-cs"/>
                    <a:sym typeface="+mn-lt"/>
                  </a:rPr>
                  <a:t>地点状语从句的</a:t>
                </a:r>
                <a:r>
                  <a:rPr lang="zh-CN" altLang="tr-TR" sz="3600" b="1">
                    <a:solidFill>
                      <a:srgbClr val="CC3300"/>
                    </a:solidFill>
                    <a:latin typeface="+mj-lt"/>
                    <a:ea typeface="+mj-ea"/>
                    <a:cs typeface="+mj-cs"/>
                    <a:sym typeface="+mn-lt"/>
                  </a:rPr>
                  <a:t>从属连词</a:t>
                </a:r>
                <a:endParaRPr lang="zh-CN" altLang="tr-TR" sz="3600" b="1">
                  <a:solidFill>
                    <a:srgbClr val="CC3300"/>
                  </a:solidFill>
                  <a:latin typeface="+mj-lt"/>
                  <a:ea typeface="+mj-ea"/>
                  <a:cs typeface="+mj-cs"/>
                  <a:sym typeface="+mn-lt"/>
                </a:endParaRPr>
              </a:p>
            </p:txBody>
          </p:sp>
        </p:grpSp>
        <p:sp>
          <p:nvSpPr>
            <p:cNvPr id="10" name="poetry_91022"/>
            <p:cNvSpPr>
              <a:spLocks noChangeAspect="1"/>
            </p:cNvSpPr>
            <p:nvPr>
              <p:custDataLst>
                <p:tags r:id="rId6"/>
              </p:custDataLst>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accent1"/>
            </a:solidFill>
            <a:ln>
              <a:noFill/>
            </a:ln>
          </p:spPr>
          <p:txBody>
            <a:bodyPr/>
            <a:lstStyle/>
            <a:p>
              <a:endParaRPr lang="zh-CN" altLang="en-US" sz="2400">
                <a:solidFill>
                  <a:srgbClr val="CC3300"/>
                </a:solidFill>
                <a:cs typeface="+mn-ea"/>
                <a:sym typeface="+mn-lt"/>
              </a:endParaRPr>
            </a:p>
          </p:txBody>
        </p:sp>
      </p:grpSp>
    </p:spTree>
    <p:custDataLst>
      <p:tags r:id="rId7"/>
    </p:custData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48" name="标题 1"/>
          <p:cNvSpPr/>
          <p:nvPr>
            <p:ph type="title" idx="4294967295"/>
          </p:nvPr>
        </p:nvSpPr>
        <p:spPr>
          <a:xfrm>
            <a:off x="2136775" y="228600"/>
            <a:ext cx="8153400" cy="990600"/>
          </a:xfrm>
        </p:spPr>
        <p:txBody>
          <a:bodyPr wrap="square" lIns="91440" tIns="45720" rIns="91440" bIns="45720" anchor="ctr" anchorCtr="0"/>
          <a:p>
            <a:r>
              <a:rPr lang="en-US" altLang="zh-CN" b="1">
                <a:ea typeface="华文仿宋" panose="02010600040101010101" pitchFamily="-84" charset="-122"/>
              </a:rPr>
              <a:t>地点状语从句</a:t>
            </a:r>
            <a:r>
              <a:rPr lang="zh-CN" altLang="en-US">
                <a:ea typeface="华文仿宋" panose="02010600040101010101" pitchFamily="-84" charset="-122"/>
              </a:rPr>
              <a:t>连词</a:t>
            </a:r>
            <a:r>
              <a:rPr lang="en-US" altLang="zh-CN">
                <a:ea typeface="华文仿宋" panose="02010600040101010101" pitchFamily="-84" charset="-122"/>
              </a:rPr>
              <a:t>where</a:t>
            </a:r>
            <a:endParaRPr lang="zh-CN" altLang="en-US">
              <a:ea typeface="华文仿宋" panose="02010600040101010101" pitchFamily="-84" charset="-122"/>
            </a:endParaRPr>
          </a:p>
        </p:txBody>
      </p:sp>
      <p:sp>
        <p:nvSpPr>
          <p:cNvPr id="2149" name="内容占位符 2"/>
          <p:cNvSpPr/>
          <p:nvPr>
            <p:ph sz="quarter" idx="1"/>
          </p:nvPr>
        </p:nvSpPr>
        <p:spPr>
          <a:xfrm>
            <a:off x="2136775" y="1600200"/>
            <a:ext cx="815340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buClr>
                <a:schemeClr val="accent2"/>
              </a:buClr>
            </a:pPr>
            <a:r>
              <a:rPr lang="en-US" altLang="zh-CN" sz="2900">
                <a:ea typeface="华文仿宋" panose="02010600040101010101" pitchFamily="-84" charset="-122"/>
              </a:rPr>
              <a:t>Go where you want to go.</a:t>
            </a: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Where there is a will, there is a way.</a:t>
            </a: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You’d better make a mark where you have any questions.</a:t>
            </a: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=Where you have any questions, you’d better make a mark.</a:t>
            </a:r>
            <a:endParaRPr lang="en-US" altLang="zh-CN" sz="2900">
              <a:ea typeface="华文仿宋" panose="02010600040101010101" pitchFamily="-84" charset="-122"/>
            </a:endParaRPr>
          </a:p>
          <a:p>
            <a:pPr marL="319405" lvl="0" indent="-319405">
              <a:buClr>
                <a:schemeClr val="accent2"/>
              </a:buClr>
            </a:pPr>
            <a:endParaRPr lang="en-US" altLang="zh-CN" sz="2900">
              <a:ea typeface="华文仿宋" panose="02010600040101010101" pitchFamily="-84" charset="-122"/>
            </a:endParaRPr>
          </a:p>
          <a:p>
            <a:pPr marL="319405" lvl="0" indent="-319405">
              <a:buClr>
                <a:schemeClr val="accent2"/>
              </a:buClr>
            </a:pPr>
            <a:r>
              <a:rPr lang="zh-CN" altLang="en-US" sz="2900">
                <a:solidFill>
                  <a:srgbClr val="0000FF"/>
                </a:solidFill>
                <a:ea typeface="华文仿宋" panose="02010600040101010101" pitchFamily="-84" charset="-122"/>
              </a:rPr>
              <a:t>注：地点状语从句中用的</a:t>
            </a:r>
            <a:r>
              <a:rPr lang="en-US" altLang="zh-CN" sz="2900">
                <a:solidFill>
                  <a:srgbClr val="0000FF"/>
                </a:solidFill>
                <a:ea typeface="华文仿宋" panose="02010600040101010101" pitchFamily="-84" charset="-122"/>
              </a:rPr>
              <a:t>where</a:t>
            </a:r>
            <a:r>
              <a:rPr lang="zh-CN" altLang="en-US" sz="2900">
                <a:solidFill>
                  <a:srgbClr val="0000FF"/>
                </a:solidFill>
                <a:ea typeface="华文仿宋" panose="02010600040101010101" pitchFamily="-84" charset="-122"/>
              </a:rPr>
              <a:t>通常不用句首</a:t>
            </a:r>
            <a:endParaRPr lang="zh-CN" altLang="zh-CN" sz="2900">
              <a:solidFill>
                <a:srgbClr val="0000FF"/>
              </a:solidFill>
              <a:ea typeface="华文仿宋" panose="02010600040101010101" pitchFamily="-84" charset="-122"/>
            </a:endParaRPr>
          </a:p>
          <a:p>
            <a:pPr marL="319405" lvl="0" indent="-319405">
              <a:buClr>
                <a:schemeClr val="accent2"/>
              </a:buClr>
            </a:pPr>
            <a:endParaRPr lang="zh-CN" altLang="zh-CN" sz="2900">
              <a:ea typeface="华文仿宋" panose="02010600040101010101" pitchFamily="-84" charset="-122"/>
            </a:endParaRPr>
          </a:p>
          <a:p>
            <a:pPr marL="319405" lvl="0" indent="-319405">
              <a:buClr>
                <a:schemeClr val="accent2"/>
              </a:buClr>
            </a:pPr>
            <a:endParaRPr lang="zh-CN" altLang="en-US" sz="2900">
              <a:ea typeface="华文仿宋" panose="02010600040101010101" pitchFamily="-8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4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2149">
                                            <p:txEl>
                                              <p:pRg st="5" end="5"/>
                                            </p:txEl>
                                          </p:spTgt>
                                        </p:tgtEl>
                                        <p:attrNameLst>
                                          <p:attrName>style.visibility</p:attrName>
                                        </p:attrNameLst>
                                      </p:cBhvr>
                                      <p:to>
                                        <p:strVal val="visible"/>
                                      </p:to>
                                    </p:set>
                                    <p:animEffect transition="in" filter="box(in)">
                                      <p:cBhvr>
                                        <p:cTn id="23" dur="2000"/>
                                        <p:tgtEl>
                                          <p:spTgt spid="214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48" name="标题 1"/>
          <p:cNvSpPr/>
          <p:nvPr>
            <p:ph type="title" idx="4294967295"/>
          </p:nvPr>
        </p:nvSpPr>
        <p:spPr>
          <a:xfrm>
            <a:off x="1811020" y="0"/>
            <a:ext cx="8976995" cy="990600"/>
          </a:xfrm>
        </p:spPr>
        <p:txBody>
          <a:bodyPr wrap="square" lIns="91440" tIns="45720" rIns="91440" bIns="45720" anchor="ctr" anchorCtr="0">
            <a:normAutofit/>
          </a:bodyPr>
          <a:p>
            <a:r>
              <a:rPr lang="en-US" altLang="zh-CN" b="1">
                <a:ea typeface="华文仿宋" panose="02010600040101010101" pitchFamily="-84" charset="-122"/>
              </a:rPr>
              <a:t>地点状语从句</a:t>
            </a:r>
            <a:r>
              <a:rPr lang="zh-CN" altLang="en-US">
                <a:ea typeface="华文仿宋" panose="02010600040101010101" pitchFamily="-84" charset="-122"/>
              </a:rPr>
              <a:t>连词</a:t>
            </a:r>
            <a:r>
              <a:rPr lang="en-US" altLang="zh-CN">
                <a:ea typeface="华文仿宋" panose="02010600040101010101" pitchFamily="-84" charset="-122"/>
              </a:rPr>
              <a:t>where </a:t>
            </a:r>
            <a:r>
              <a:rPr lang="en-US" altLang="zh-CN">
                <a:solidFill>
                  <a:srgbClr val="FF0000"/>
                </a:solidFill>
                <a:ea typeface="华文仿宋" panose="02010600040101010101" pitchFamily="-84" charset="-122"/>
              </a:rPr>
              <a:t>V.S. </a:t>
            </a:r>
            <a:r>
              <a:rPr lang="zh-CN" altLang="en-US">
                <a:solidFill>
                  <a:srgbClr val="FF0000"/>
                </a:solidFill>
                <a:ea typeface="华文仿宋" panose="02010600040101010101" pitchFamily="-84" charset="-122"/>
              </a:rPr>
              <a:t>定语从句关系副词</a:t>
            </a:r>
            <a:r>
              <a:rPr lang="en-US" altLang="zh-CN">
                <a:solidFill>
                  <a:srgbClr val="FF0000"/>
                </a:solidFill>
                <a:ea typeface="华文仿宋" panose="02010600040101010101" pitchFamily="-84" charset="-122"/>
              </a:rPr>
              <a:t>where</a:t>
            </a:r>
            <a:endParaRPr lang="en-US" altLang="zh-CN">
              <a:solidFill>
                <a:srgbClr val="FF0000"/>
              </a:solidFill>
              <a:ea typeface="华文仿宋" panose="02010600040101010101" pitchFamily="-84" charset="-122"/>
            </a:endParaRPr>
          </a:p>
        </p:txBody>
      </p:sp>
      <p:sp>
        <p:nvSpPr>
          <p:cNvPr id="2149" name="内容占位符 2"/>
          <p:cNvSpPr/>
          <p:nvPr>
            <p:ph sz="quarter" idx="1"/>
          </p:nvPr>
        </p:nvSpPr>
        <p:spPr>
          <a:xfrm>
            <a:off x="454025" y="1236345"/>
            <a:ext cx="11415395" cy="534035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lvl="0">
              <a:buClr>
                <a:schemeClr val="accent2"/>
              </a:buClr>
              <a:buFont typeface="Wingdings" panose="05000000000000000000" charset="0"/>
              <a:buChar char="n"/>
            </a:pPr>
            <a:r>
              <a:rPr lang="en-US" sz="2900">
                <a:ea typeface="华文仿宋" panose="02010600040101010101" pitchFamily="-84" charset="-122"/>
              </a:rPr>
              <a:t>where</a:t>
            </a:r>
            <a:r>
              <a:rPr lang="zh-CN" altLang="en-US" sz="2900">
                <a:ea typeface="华文仿宋" panose="02010600040101010101" pitchFamily="-84" charset="-122"/>
              </a:rPr>
              <a:t>引导地点状语从句：</a:t>
            </a:r>
            <a:endParaRPr lang="zh-CN" altLang="en-US" sz="2900">
              <a:ea typeface="华文仿宋" panose="02010600040101010101" pitchFamily="-84" charset="-122"/>
            </a:endParaRPr>
          </a:p>
          <a:p>
            <a:pPr lvl="0">
              <a:buClr>
                <a:schemeClr val="accent2"/>
              </a:buClr>
              <a:buFont typeface="Wingdings" panose="05000000000000000000" charset="0"/>
              <a:buChar char="ü"/>
            </a:pPr>
            <a:r>
              <a:rPr lang="zh-CN" altLang="en-US" sz="2900">
                <a:ea typeface="华文仿宋" panose="02010600040101010101" pitchFamily="-84" charset="-122"/>
              </a:rPr>
              <a:t>可直接修饰主句谓语动词；</a:t>
            </a:r>
            <a:endParaRPr lang="zh-CN" altLang="en-US" sz="2900">
              <a:ea typeface="华文仿宋" panose="02010600040101010101" pitchFamily="-84" charset="-122"/>
            </a:endParaRPr>
          </a:p>
          <a:p>
            <a:pPr lvl="0">
              <a:buClr>
                <a:schemeClr val="accent2"/>
              </a:buClr>
              <a:buFont typeface="Wingdings" panose="05000000000000000000" charset="0"/>
              <a:buChar char="ü"/>
            </a:pPr>
            <a:r>
              <a:rPr lang="zh-CN" altLang="en-US" sz="2900">
                <a:ea typeface="华文仿宋" panose="02010600040101010101" pitchFamily="-84" charset="-122"/>
              </a:rPr>
              <a:t>其前没有表示地点的先行词；</a:t>
            </a:r>
            <a:endParaRPr lang="zh-CN" altLang="en-US" sz="2900">
              <a:ea typeface="华文仿宋" panose="02010600040101010101" pitchFamily="-84" charset="-122"/>
            </a:endParaRPr>
          </a:p>
          <a:p>
            <a:pPr lvl="0">
              <a:buClr>
                <a:schemeClr val="accent2"/>
              </a:buClr>
              <a:buFont typeface="Wingdings" panose="05000000000000000000" charset="0"/>
              <a:buChar char="ü"/>
            </a:pPr>
            <a:r>
              <a:rPr lang="zh-CN" altLang="en-US" sz="2900">
                <a:ea typeface="华文仿宋" panose="02010600040101010101" pitchFamily="-84" charset="-122"/>
              </a:rPr>
              <a:t>此时，</a:t>
            </a:r>
            <a:r>
              <a:rPr lang="en-US" altLang="zh-CN" sz="2900">
                <a:ea typeface="华文仿宋" panose="02010600040101010101" pitchFamily="-84" charset="-122"/>
              </a:rPr>
              <a:t>where</a:t>
            </a:r>
            <a:r>
              <a:rPr lang="zh-CN" altLang="en-US" sz="2900">
                <a:ea typeface="华文仿宋" panose="02010600040101010101" pitchFamily="-84" charset="-122"/>
              </a:rPr>
              <a:t>为从属连词。</a:t>
            </a:r>
            <a:endParaRPr lang="zh-CN" altLang="en-US" sz="2900">
              <a:ea typeface="华文仿宋" panose="02010600040101010101" pitchFamily="-84" charset="-122"/>
            </a:endParaRPr>
          </a:p>
          <a:p>
            <a:pPr lvl="0">
              <a:buClr>
                <a:schemeClr val="accent2"/>
              </a:buClr>
              <a:buFont typeface="Wingdings" panose="05000000000000000000" charset="0"/>
              <a:buChar char="n"/>
            </a:pPr>
            <a:r>
              <a:rPr lang="en-US" altLang="zh-CN" sz="2900">
                <a:ea typeface="华文仿宋" panose="02010600040101010101" pitchFamily="-84" charset="-122"/>
              </a:rPr>
              <a:t>where</a:t>
            </a:r>
            <a:r>
              <a:rPr lang="zh-CN" altLang="en-US" sz="2900">
                <a:ea typeface="华文仿宋" panose="02010600040101010101" pitchFamily="-84" charset="-122"/>
              </a:rPr>
              <a:t>引导定语从句：</a:t>
            </a:r>
            <a:endParaRPr lang="zh-CN" altLang="en-US" sz="2900">
              <a:ea typeface="华文仿宋" panose="02010600040101010101" pitchFamily="-84" charset="-122"/>
            </a:endParaRPr>
          </a:p>
          <a:p>
            <a:pPr lvl="0">
              <a:buClr>
                <a:schemeClr val="accent2"/>
              </a:buClr>
              <a:buFont typeface="Wingdings" panose="05000000000000000000" charset="0"/>
              <a:buChar char="ü"/>
            </a:pPr>
            <a:r>
              <a:rPr lang="zh-CN" altLang="en-US" sz="2900">
                <a:ea typeface="华文仿宋" panose="02010600040101010101" pitchFamily="-84" charset="-122"/>
              </a:rPr>
              <a:t>不可修饰主句谓语动词；</a:t>
            </a:r>
            <a:endParaRPr lang="zh-CN" altLang="en-US" sz="2900">
              <a:ea typeface="华文仿宋" panose="02010600040101010101" pitchFamily="-84" charset="-122"/>
            </a:endParaRPr>
          </a:p>
          <a:p>
            <a:pPr lvl="0">
              <a:buClr>
                <a:schemeClr val="accent2"/>
              </a:buClr>
              <a:buFont typeface="Wingdings" panose="05000000000000000000" charset="0"/>
              <a:buChar char="ü"/>
            </a:pPr>
            <a:r>
              <a:rPr lang="zh-CN" altLang="en-US" sz="2900">
                <a:ea typeface="华文仿宋" panose="02010600040101010101" pitchFamily="-84" charset="-122"/>
              </a:rPr>
              <a:t>其前有表示地点的先行词，且</a:t>
            </a:r>
            <a:r>
              <a:rPr lang="en-US" altLang="zh-CN" sz="2900">
                <a:ea typeface="华文仿宋" panose="02010600040101010101" pitchFamily="-84" charset="-122"/>
              </a:rPr>
              <a:t>where</a:t>
            </a:r>
            <a:r>
              <a:rPr lang="zh-CN" altLang="en-US" sz="2900">
                <a:ea typeface="华文仿宋" panose="02010600040101010101" pitchFamily="-84" charset="-122"/>
              </a:rPr>
              <a:t>在定语从句中作地点状语；</a:t>
            </a:r>
            <a:endParaRPr lang="zh-CN" altLang="en-US" sz="2900">
              <a:ea typeface="华文仿宋" panose="02010600040101010101" pitchFamily="-84" charset="-122"/>
            </a:endParaRPr>
          </a:p>
          <a:p>
            <a:pPr lvl="0">
              <a:buClr>
                <a:schemeClr val="accent2"/>
              </a:buClr>
              <a:buFont typeface="Wingdings" panose="05000000000000000000" charset="0"/>
              <a:buChar char="ü"/>
            </a:pPr>
            <a:r>
              <a:rPr lang="zh-CN" altLang="en-US" sz="2900">
                <a:ea typeface="华文仿宋" panose="02010600040101010101" pitchFamily="-84" charset="-122"/>
              </a:rPr>
              <a:t>此时，</a:t>
            </a:r>
            <a:r>
              <a:rPr lang="en-US" altLang="zh-CN" sz="2900">
                <a:ea typeface="华文仿宋" panose="02010600040101010101" pitchFamily="-84" charset="-122"/>
              </a:rPr>
              <a:t>where</a:t>
            </a:r>
            <a:r>
              <a:rPr lang="zh-CN" altLang="en-US" sz="2900">
                <a:ea typeface="华文仿宋" panose="02010600040101010101" pitchFamily="-84" charset="-122"/>
              </a:rPr>
              <a:t>为关系副词。</a:t>
            </a:r>
            <a:endParaRPr lang="zh-CN" altLang="en-US" sz="2900">
              <a:ea typeface="华文仿宋" panose="02010600040101010101" pitchFamily="-84" charset="-122"/>
            </a:endParaRPr>
          </a:p>
          <a:p>
            <a:pPr lvl="0">
              <a:buClr>
                <a:schemeClr val="accent2"/>
              </a:buClr>
              <a:buFont typeface="Wingdings" panose="05000000000000000000" charset="0"/>
              <a:buChar char="Ø"/>
            </a:pPr>
            <a:r>
              <a:rPr lang="en-US" altLang="zh-CN" sz="2900">
                <a:ea typeface="华文仿宋" panose="02010600040101010101" pitchFamily="-84" charset="-122"/>
              </a:rPr>
              <a:t>Please make marks </a:t>
            </a:r>
            <a:r>
              <a:rPr lang="en-US" altLang="zh-CN" sz="2900">
                <a:solidFill>
                  <a:srgbClr val="FF0000"/>
                </a:solidFill>
                <a:ea typeface="华文仿宋" panose="02010600040101010101" pitchFamily="-84" charset="-122"/>
              </a:rPr>
              <a:t>where</a:t>
            </a:r>
            <a:r>
              <a:rPr lang="en-US" altLang="zh-CN" sz="2900">
                <a:ea typeface="华文仿宋" panose="02010600040101010101" pitchFamily="-84" charset="-122"/>
              </a:rPr>
              <a:t> you have questions.</a:t>
            </a:r>
            <a:endParaRPr lang="en-US" altLang="zh-CN" sz="2900">
              <a:ea typeface="华文仿宋" panose="02010600040101010101" pitchFamily="-84" charset="-122"/>
            </a:endParaRPr>
          </a:p>
          <a:p>
            <a:pPr marL="0" lvl="0" indent="0">
              <a:buClr>
                <a:schemeClr val="accent2"/>
              </a:buClr>
              <a:buFont typeface="Wingdings" panose="05000000000000000000" charset="0"/>
              <a:buNone/>
            </a:pPr>
            <a:r>
              <a:rPr lang="en-US" altLang="zh-CN" sz="2900">
                <a:ea typeface="华文仿宋" panose="02010600040101010101" pitchFamily="-84" charset="-122"/>
              </a:rPr>
              <a:t>=Please make marks </a:t>
            </a:r>
            <a:r>
              <a:rPr lang="en-US" altLang="zh-CN" sz="2900" u="sng">
                <a:ea typeface="华文仿宋" panose="02010600040101010101" pitchFamily="-84" charset="-122"/>
              </a:rPr>
              <a:t>at the places </a:t>
            </a:r>
            <a:r>
              <a:rPr lang="en-US" altLang="zh-CN" sz="2900">
                <a:solidFill>
                  <a:srgbClr val="FF0000"/>
                </a:solidFill>
                <a:ea typeface="华文仿宋" panose="02010600040101010101" pitchFamily="-84" charset="-122"/>
              </a:rPr>
              <a:t>where</a:t>
            </a:r>
            <a:r>
              <a:rPr lang="en-US" altLang="zh-CN" sz="2900">
                <a:ea typeface="华文仿宋" panose="02010600040101010101" pitchFamily="-84" charset="-122"/>
              </a:rPr>
              <a:t> you have questions.</a:t>
            </a:r>
            <a:endParaRPr lang="zh-CN" altLang="en-US" sz="2900">
              <a:ea typeface="华文仿宋" panose="02010600040101010101" pitchFamily="-84" charset="-122"/>
            </a:endParaRPr>
          </a:p>
          <a:p>
            <a:pPr lvl="0">
              <a:buClr>
                <a:schemeClr val="accent2"/>
              </a:buClr>
              <a:buFont typeface="Wingdings" panose="05000000000000000000" charset="0"/>
              <a:buChar char="ü"/>
            </a:pPr>
            <a:endParaRPr lang="zh-CN" altLang="zh-CN" sz="2900">
              <a:ea typeface="华文仿宋" panose="02010600040101010101" pitchFamily="-84" charset="-122"/>
            </a:endParaRPr>
          </a:p>
          <a:p>
            <a:pPr lvl="0">
              <a:buClr>
                <a:schemeClr val="accent2"/>
              </a:buClr>
              <a:buFont typeface="Wingdings" panose="05000000000000000000" charset="0"/>
              <a:buChar char="n"/>
            </a:pPr>
            <a:endParaRPr lang="zh-CN" altLang="en-US" sz="2900">
              <a:ea typeface="华文仿宋" panose="02010600040101010101" pitchFamily="-84" charset="-122"/>
            </a:endParaRPr>
          </a:p>
        </p:txBody>
      </p:sp>
      <p:sp>
        <p:nvSpPr>
          <p:cNvPr id="2" name="矩形 1"/>
          <p:cNvSpPr/>
          <p:nvPr/>
        </p:nvSpPr>
        <p:spPr>
          <a:xfrm>
            <a:off x="7886065" y="5422900"/>
            <a:ext cx="1605280" cy="521970"/>
          </a:xfrm>
          <a:prstGeom prst="rect">
            <a:avLst/>
          </a:prstGeom>
          <a:noFill/>
          <a:ln>
            <a:noFill/>
          </a:ln>
        </p:spPr>
        <p:txBody>
          <a:bodyPr wrap="none" rtlCol="0" anchor="t">
            <a:spAutoFit/>
          </a:bodyPr>
          <a:p>
            <a:pPr algn="ctr"/>
            <a:r>
              <a:rPr lang="zh-CN" altLang="en-US" sz="2800" b="1">
                <a:ln/>
                <a:solidFill>
                  <a:schemeClr val="accent1"/>
                </a:solidFill>
                <a:effectLst>
                  <a:outerShdw blurRad="38100" dist="25400" dir="5400000" algn="ctr" rotWithShape="0">
                    <a:srgbClr val="6E747A">
                      <a:alpha val="43000"/>
                    </a:srgbClr>
                  </a:outerShdw>
                </a:effectLst>
              </a:rPr>
              <a:t>状语从句</a:t>
            </a:r>
            <a:endParaRPr lang="zh-CN" altLang="en-US" sz="2800" b="1">
              <a:ln/>
              <a:solidFill>
                <a:schemeClr val="accent1"/>
              </a:solidFill>
              <a:effectLst>
                <a:outerShdw blurRad="38100" dist="25400" dir="5400000" algn="ctr" rotWithShape="0">
                  <a:srgbClr val="6E747A">
                    <a:alpha val="43000"/>
                  </a:srgbClr>
                </a:outerShdw>
              </a:effectLst>
            </a:endParaRPr>
          </a:p>
        </p:txBody>
      </p:sp>
      <p:sp>
        <p:nvSpPr>
          <p:cNvPr id="3" name="矩形 2"/>
          <p:cNvSpPr/>
          <p:nvPr/>
        </p:nvSpPr>
        <p:spPr>
          <a:xfrm>
            <a:off x="9663430" y="6054725"/>
            <a:ext cx="1605280" cy="521970"/>
          </a:xfrm>
          <a:prstGeom prst="rect">
            <a:avLst/>
          </a:prstGeom>
          <a:noFill/>
          <a:ln>
            <a:noFill/>
          </a:ln>
        </p:spPr>
        <p:txBody>
          <a:bodyPr wrap="none" rtlCol="0" anchor="t">
            <a:spAutoFit/>
          </a:bodyPr>
          <a:p>
            <a:pPr algn="ctr"/>
            <a:r>
              <a:rPr lang="zh-CN" altLang="en-US" sz="2800" b="1">
                <a:solidFill>
                  <a:schemeClr val="accent1"/>
                </a:solidFill>
                <a:effectLst>
                  <a:outerShdw blurRad="38100" dist="25400" dir="5400000" algn="ctr" rotWithShape="0">
                    <a:srgbClr val="6E747A">
                      <a:alpha val="43000"/>
                    </a:srgbClr>
                  </a:outerShdw>
                </a:effectLst>
              </a:rPr>
              <a:t>定语从句</a:t>
            </a:r>
            <a:endParaRPr lang="zh-CN" altLang="en-US" sz="2800" b="1">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nodeType="clickEffect">
                                  <p:stCondLst>
                                    <p:cond delay="0"/>
                                  </p:stCondLst>
                                  <p:childTnLst>
                                    <p:set>
                                      <p:cBhvr>
                                        <p:cTn id="10" dur="1" fill="hold">
                                          <p:stCondLst>
                                            <p:cond delay="0"/>
                                          </p:stCondLst>
                                        </p:cTn>
                                        <p:tgtEl>
                                          <p:spTgt spid="2149">
                                            <p:txEl>
                                              <p:pRg st="1" end="1"/>
                                            </p:txEl>
                                          </p:spTgt>
                                        </p:tgtEl>
                                        <p:attrNameLst>
                                          <p:attrName>style.visibility</p:attrName>
                                        </p:attrNameLst>
                                      </p:cBhvr>
                                      <p:to>
                                        <p:strVal val="visible"/>
                                      </p:to>
                                    </p:set>
                                    <p:anim calcmode="lin" valueType="num">
                                      <p:cBhvr additive="base">
                                        <p:cTn id="11" dur="500"/>
                                        <p:tgtEl>
                                          <p:spTgt spid="2149">
                                            <p:txEl>
                                              <p:pRg st="1" end="1"/>
                                            </p:txEl>
                                          </p:spTgt>
                                        </p:tgtEl>
                                        <p:attrNameLst>
                                          <p:attrName>ppt_y</p:attrName>
                                        </p:attrNameLst>
                                      </p:cBhvr>
                                      <p:tavLst>
                                        <p:tav tm="0">
                                          <p:val>
                                            <p:strVal val="#ppt_y+#ppt_h*1.125000"/>
                                          </p:val>
                                        </p:tav>
                                        <p:tav tm="100000">
                                          <p:val>
                                            <p:strVal val="#ppt_y"/>
                                          </p:val>
                                        </p:tav>
                                      </p:tavLst>
                                    </p:anim>
                                    <p:animEffect transition="in" filter="wipe(up)">
                                      <p:cBhvr>
                                        <p:cTn id="12" dur="500"/>
                                        <p:tgtEl>
                                          <p:spTgt spid="21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149">
                                            <p:txEl>
                                              <p:pRg st="2" end="2"/>
                                            </p:txEl>
                                          </p:spTgt>
                                        </p:tgtEl>
                                        <p:attrNameLst>
                                          <p:attrName>style.visibility</p:attrName>
                                        </p:attrNameLst>
                                      </p:cBhvr>
                                      <p:to>
                                        <p:strVal val="visible"/>
                                      </p:to>
                                    </p:set>
                                    <p:anim calcmode="lin" valueType="num">
                                      <p:cBhvr additive="base">
                                        <p:cTn id="17" dur="500"/>
                                        <p:tgtEl>
                                          <p:spTgt spid="2149">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2149">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2149">
                                            <p:txEl>
                                              <p:pRg st="3" end="3"/>
                                            </p:txEl>
                                          </p:spTgt>
                                        </p:tgtEl>
                                        <p:attrNameLst>
                                          <p:attrName>style.visibility</p:attrName>
                                        </p:attrNameLst>
                                      </p:cBhvr>
                                      <p:to>
                                        <p:strVal val="visible"/>
                                      </p:to>
                                    </p:set>
                                    <p:anim calcmode="lin" valueType="num">
                                      <p:cBhvr additive="base">
                                        <p:cTn id="23" dur="500"/>
                                        <p:tgtEl>
                                          <p:spTgt spid="2149">
                                            <p:txEl>
                                              <p:pRg st="3" end="3"/>
                                            </p:txEl>
                                          </p:spTgt>
                                        </p:tgtEl>
                                        <p:attrNameLst>
                                          <p:attrName>ppt_y</p:attrName>
                                        </p:attrNameLst>
                                      </p:cBhvr>
                                      <p:tavLst>
                                        <p:tav tm="0">
                                          <p:val>
                                            <p:strVal val="#ppt_y+#ppt_h*1.125000"/>
                                          </p:val>
                                        </p:tav>
                                        <p:tav tm="100000">
                                          <p:val>
                                            <p:strVal val="#ppt_y"/>
                                          </p:val>
                                        </p:tav>
                                      </p:tavLst>
                                    </p:anim>
                                    <p:animEffect transition="in" filter="wipe(up)">
                                      <p:cBhvr>
                                        <p:cTn id="24" dur="500"/>
                                        <p:tgtEl>
                                          <p:spTgt spid="2149">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49">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nodeType="clickEffect">
                                  <p:stCondLst>
                                    <p:cond delay="0"/>
                                  </p:stCondLst>
                                  <p:childTnLst>
                                    <p:set>
                                      <p:cBhvr>
                                        <p:cTn id="32" dur="1" fill="hold">
                                          <p:stCondLst>
                                            <p:cond delay="0"/>
                                          </p:stCondLst>
                                        </p:cTn>
                                        <p:tgtEl>
                                          <p:spTgt spid="2149">
                                            <p:txEl>
                                              <p:pRg st="5" end="5"/>
                                            </p:txEl>
                                          </p:spTgt>
                                        </p:tgtEl>
                                        <p:attrNameLst>
                                          <p:attrName>style.visibility</p:attrName>
                                        </p:attrNameLst>
                                      </p:cBhvr>
                                      <p:to>
                                        <p:strVal val="visible"/>
                                      </p:to>
                                    </p:set>
                                    <p:anim calcmode="lin" valueType="num">
                                      <p:cBhvr additive="base">
                                        <p:cTn id="33" dur="500"/>
                                        <p:tgtEl>
                                          <p:spTgt spid="2149">
                                            <p:txEl>
                                              <p:pRg st="5" end="5"/>
                                            </p:txEl>
                                          </p:spTgt>
                                        </p:tgtEl>
                                        <p:attrNameLst>
                                          <p:attrName>ppt_y</p:attrName>
                                        </p:attrNameLst>
                                      </p:cBhvr>
                                      <p:tavLst>
                                        <p:tav tm="0">
                                          <p:val>
                                            <p:strVal val="#ppt_y+#ppt_h*1.125000"/>
                                          </p:val>
                                        </p:tav>
                                        <p:tav tm="100000">
                                          <p:val>
                                            <p:strVal val="#ppt_y"/>
                                          </p:val>
                                        </p:tav>
                                      </p:tavLst>
                                    </p:anim>
                                    <p:animEffect transition="in" filter="wipe(up)">
                                      <p:cBhvr>
                                        <p:cTn id="34" dur="500"/>
                                        <p:tgtEl>
                                          <p:spTgt spid="2149">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nodeType="clickEffect">
                                  <p:stCondLst>
                                    <p:cond delay="0"/>
                                  </p:stCondLst>
                                  <p:childTnLst>
                                    <p:set>
                                      <p:cBhvr>
                                        <p:cTn id="38" dur="1" fill="hold">
                                          <p:stCondLst>
                                            <p:cond delay="0"/>
                                          </p:stCondLst>
                                        </p:cTn>
                                        <p:tgtEl>
                                          <p:spTgt spid="2149">
                                            <p:txEl>
                                              <p:pRg st="6" end="6"/>
                                            </p:txEl>
                                          </p:spTgt>
                                        </p:tgtEl>
                                        <p:attrNameLst>
                                          <p:attrName>style.visibility</p:attrName>
                                        </p:attrNameLst>
                                      </p:cBhvr>
                                      <p:to>
                                        <p:strVal val="visible"/>
                                      </p:to>
                                    </p:set>
                                    <p:anim calcmode="lin" valueType="num">
                                      <p:cBhvr additive="base">
                                        <p:cTn id="39" dur="500"/>
                                        <p:tgtEl>
                                          <p:spTgt spid="2149">
                                            <p:txEl>
                                              <p:pRg st="6" end="6"/>
                                            </p:txEl>
                                          </p:spTgt>
                                        </p:tgtEl>
                                        <p:attrNameLst>
                                          <p:attrName>ppt_y</p:attrName>
                                        </p:attrNameLst>
                                      </p:cBhvr>
                                      <p:tavLst>
                                        <p:tav tm="0">
                                          <p:val>
                                            <p:strVal val="#ppt_y+#ppt_h*1.125000"/>
                                          </p:val>
                                        </p:tav>
                                        <p:tav tm="100000">
                                          <p:val>
                                            <p:strVal val="#ppt_y"/>
                                          </p:val>
                                        </p:tav>
                                      </p:tavLst>
                                    </p:anim>
                                    <p:animEffect transition="in" filter="wipe(up)">
                                      <p:cBhvr>
                                        <p:cTn id="40" dur="500"/>
                                        <p:tgtEl>
                                          <p:spTgt spid="2149">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nodeType="clickEffect">
                                  <p:stCondLst>
                                    <p:cond delay="0"/>
                                  </p:stCondLst>
                                  <p:childTnLst>
                                    <p:set>
                                      <p:cBhvr>
                                        <p:cTn id="44" dur="1" fill="hold">
                                          <p:stCondLst>
                                            <p:cond delay="0"/>
                                          </p:stCondLst>
                                        </p:cTn>
                                        <p:tgtEl>
                                          <p:spTgt spid="2149">
                                            <p:txEl>
                                              <p:pRg st="7" end="7"/>
                                            </p:txEl>
                                          </p:spTgt>
                                        </p:tgtEl>
                                        <p:attrNameLst>
                                          <p:attrName>style.visibility</p:attrName>
                                        </p:attrNameLst>
                                      </p:cBhvr>
                                      <p:to>
                                        <p:strVal val="visible"/>
                                      </p:to>
                                    </p:set>
                                    <p:anim calcmode="lin" valueType="num">
                                      <p:cBhvr additive="base">
                                        <p:cTn id="45" dur="500"/>
                                        <p:tgtEl>
                                          <p:spTgt spid="2149">
                                            <p:txEl>
                                              <p:pRg st="7" end="7"/>
                                            </p:txEl>
                                          </p:spTgt>
                                        </p:tgtEl>
                                        <p:attrNameLst>
                                          <p:attrName>ppt_y</p:attrName>
                                        </p:attrNameLst>
                                      </p:cBhvr>
                                      <p:tavLst>
                                        <p:tav tm="0">
                                          <p:val>
                                            <p:strVal val="#ppt_y+#ppt_h*1.125000"/>
                                          </p:val>
                                        </p:tav>
                                        <p:tav tm="100000">
                                          <p:val>
                                            <p:strVal val="#ppt_y"/>
                                          </p:val>
                                        </p:tav>
                                      </p:tavLst>
                                    </p:anim>
                                    <p:animEffect transition="in" filter="wipe(up)">
                                      <p:cBhvr>
                                        <p:cTn id="46" dur="500"/>
                                        <p:tgtEl>
                                          <p:spTgt spid="2149">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4" fill="hold" nodeType="clickEffect">
                                  <p:stCondLst>
                                    <p:cond delay="0"/>
                                  </p:stCondLst>
                                  <p:childTnLst>
                                    <p:set>
                                      <p:cBhvr>
                                        <p:cTn id="50" dur="1" fill="hold">
                                          <p:stCondLst>
                                            <p:cond delay="0"/>
                                          </p:stCondLst>
                                        </p:cTn>
                                        <p:tgtEl>
                                          <p:spTgt spid="2149">
                                            <p:txEl>
                                              <p:pRg st="8" end="8"/>
                                            </p:txEl>
                                          </p:spTgt>
                                        </p:tgtEl>
                                        <p:attrNameLst>
                                          <p:attrName>style.visibility</p:attrName>
                                        </p:attrNameLst>
                                      </p:cBhvr>
                                      <p:to>
                                        <p:strVal val="visible"/>
                                      </p:to>
                                    </p:set>
                                    <p:anim calcmode="lin" valueType="num">
                                      <p:cBhvr additive="base">
                                        <p:cTn id="51" dur="500"/>
                                        <p:tgtEl>
                                          <p:spTgt spid="2149">
                                            <p:txEl>
                                              <p:pRg st="8" end="8"/>
                                            </p:txEl>
                                          </p:spTgt>
                                        </p:tgtEl>
                                        <p:attrNameLst>
                                          <p:attrName>ppt_y</p:attrName>
                                        </p:attrNameLst>
                                      </p:cBhvr>
                                      <p:tavLst>
                                        <p:tav tm="0">
                                          <p:val>
                                            <p:strVal val="#ppt_y+#ppt_h*1.125000"/>
                                          </p:val>
                                        </p:tav>
                                        <p:tav tm="100000">
                                          <p:val>
                                            <p:strVal val="#ppt_y"/>
                                          </p:val>
                                        </p:tav>
                                      </p:tavLst>
                                    </p:anim>
                                    <p:animEffect transition="in" filter="wipe(up)">
                                      <p:cBhvr>
                                        <p:cTn id="52" dur="500"/>
                                        <p:tgtEl>
                                          <p:spTgt spid="2149">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nodeType="clickEffect">
                                  <p:stCondLst>
                                    <p:cond delay="0"/>
                                  </p:stCondLst>
                                  <p:childTnLst>
                                    <p:set>
                                      <p:cBhvr>
                                        <p:cTn id="56" dur="1" fill="hold">
                                          <p:stCondLst>
                                            <p:cond delay="0"/>
                                          </p:stCondLst>
                                        </p:cTn>
                                        <p:tgtEl>
                                          <p:spTgt spid="2149">
                                            <p:txEl>
                                              <p:pRg st="9" end="9"/>
                                            </p:txEl>
                                          </p:spTgt>
                                        </p:tgtEl>
                                        <p:attrNameLst>
                                          <p:attrName>style.visibility</p:attrName>
                                        </p:attrNameLst>
                                      </p:cBhvr>
                                      <p:to>
                                        <p:strVal val="visible"/>
                                      </p:to>
                                    </p:set>
                                    <p:anim calcmode="lin" valueType="num">
                                      <p:cBhvr additive="base">
                                        <p:cTn id="57" dur="500"/>
                                        <p:tgtEl>
                                          <p:spTgt spid="2149">
                                            <p:txEl>
                                              <p:pRg st="9" end="9"/>
                                            </p:txEl>
                                          </p:spTgt>
                                        </p:tgtEl>
                                        <p:attrNameLst>
                                          <p:attrName>ppt_y</p:attrName>
                                        </p:attrNameLst>
                                      </p:cBhvr>
                                      <p:tavLst>
                                        <p:tav tm="0">
                                          <p:val>
                                            <p:strVal val="#ppt_y+#ppt_h*1.125000"/>
                                          </p:val>
                                        </p:tav>
                                        <p:tav tm="100000">
                                          <p:val>
                                            <p:strVal val="#ppt_y"/>
                                          </p:val>
                                        </p:tav>
                                      </p:tavLst>
                                    </p:anim>
                                    <p:animEffect transition="in" filter="wipe(up)">
                                      <p:cBhvr>
                                        <p:cTn id="58" dur="500"/>
                                        <p:tgtEl>
                                          <p:spTgt spid="2149">
                                            <p:txEl>
                                              <p:pRg st="9" end="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4" fill="hold" grpId="0" nodeType="clickEffect">
                                  <p:stCondLst>
                                    <p:cond delay="0"/>
                                  </p:stCondLst>
                                  <p:childTnLst>
                                    <p:set>
                                      <p:cBhvr>
                                        <p:cTn id="62" dur="1" fill="hold">
                                          <p:stCondLst>
                                            <p:cond delay="0"/>
                                          </p:stCondLst>
                                        </p:cTn>
                                        <p:tgtEl>
                                          <p:spTgt spid="2"/>
                                        </p:tgtEl>
                                        <p:attrNameLst>
                                          <p:attrName>style.visibility</p:attrName>
                                        </p:attrNameLst>
                                      </p:cBhvr>
                                      <p:to>
                                        <p:strVal val="visible"/>
                                      </p:to>
                                    </p:set>
                                    <p:anim calcmode="lin" valueType="num">
                                      <p:cBhvr additive="base">
                                        <p:cTn id="63" dur="500"/>
                                        <p:tgtEl>
                                          <p:spTgt spid="2"/>
                                        </p:tgtEl>
                                        <p:attrNameLst>
                                          <p:attrName>ppt_y</p:attrName>
                                        </p:attrNameLst>
                                      </p:cBhvr>
                                      <p:tavLst>
                                        <p:tav tm="0">
                                          <p:val>
                                            <p:strVal val="#ppt_y+#ppt_h*1.125000"/>
                                          </p:val>
                                        </p:tav>
                                        <p:tav tm="100000">
                                          <p:val>
                                            <p:strVal val="#ppt_y"/>
                                          </p:val>
                                        </p:tav>
                                      </p:tavLst>
                                    </p:anim>
                                    <p:animEffect transition="in" filter="wipe(up)">
                                      <p:cBhvr>
                                        <p:cTn id="64" dur="500"/>
                                        <p:tgtEl>
                                          <p:spTgt spid="2"/>
                                        </p:tgtEl>
                                      </p:cBhvr>
                                    </p:animEffect>
                                  </p:childTnLst>
                                </p:cTn>
                              </p:par>
                            </p:childTnLst>
                          </p:cTn>
                        </p:par>
                      </p:childTnLst>
                    </p:cTn>
                  </p:par>
                  <p:par>
                    <p:cTn id="65" fill="hold">
                      <p:stCondLst>
                        <p:cond delay="indefinite"/>
                      </p:stCondLst>
                      <p:childTnLst>
                        <p:par>
                          <p:cTn id="66" fill="hold">
                            <p:stCondLst>
                              <p:cond delay="0"/>
                            </p:stCondLst>
                            <p:childTnLst>
                              <p:par>
                                <p:cTn id="67" presetID="12" presetClass="entr" presetSubtype="4" fill="hold" grpId="0" nodeType="clickEffect">
                                  <p:stCondLst>
                                    <p:cond delay="0"/>
                                  </p:stCondLst>
                                  <p:childTnLst>
                                    <p:set>
                                      <p:cBhvr>
                                        <p:cTn id="68" dur="1" fill="hold">
                                          <p:stCondLst>
                                            <p:cond delay="0"/>
                                          </p:stCondLst>
                                        </p:cTn>
                                        <p:tgtEl>
                                          <p:spTgt spid="3"/>
                                        </p:tgtEl>
                                        <p:attrNameLst>
                                          <p:attrName>style.visibility</p:attrName>
                                        </p:attrNameLst>
                                      </p:cBhvr>
                                      <p:to>
                                        <p:strVal val="visible"/>
                                      </p:to>
                                    </p:set>
                                    <p:anim calcmode="lin" valueType="num">
                                      <p:cBhvr additive="base">
                                        <p:cTn id="69" dur="500"/>
                                        <p:tgtEl>
                                          <p:spTgt spid="3"/>
                                        </p:tgtEl>
                                        <p:attrNameLst>
                                          <p:attrName>ppt_y</p:attrName>
                                        </p:attrNameLst>
                                      </p:cBhvr>
                                      <p:tavLst>
                                        <p:tav tm="0">
                                          <p:val>
                                            <p:strVal val="#ppt_y+#ppt_h*1.125000"/>
                                          </p:val>
                                        </p:tav>
                                        <p:tav tm="100000">
                                          <p:val>
                                            <p:strVal val="#ppt_y"/>
                                          </p:val>
                                        </p:tav>
                                      </p:tavLst>
                                    </p:anim>
                                    <p:animEffect transition="in" filter="wipe(up)">
                                      <p:cBhvr>
                                        <p:cTn id="7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2" name="标题 1"/>
          <p:cNvSpPr/>
          <p:nvPr>
            <p:ph type="title" idx="4294967295"/>
          </p:nvPr>
        </p:nvSpPr>
        <p:spPr>
          <a:xfrm>
            <a:off x="2136775" y="228600"/>
            <a:ext cx="8153400" cy="990600"/>
          </a:xfrm>
        </p:spPr>
        <p:txBody>
          <a:bodyPr wrap="square" lIns="91440" tIns="45720" rIns="91440" bIns="45720" anchor="ctr" anchorCtr="0"/>
          <a:p>
            <a:r>
              <a:rPr lang="en-US" altLang="zh-CN" b="1">
                <a:ea typeface="华文仿宋" panose="02010600040101010101" pitchFamily="-84" charset="-122"/>
              </a:rPr>
              <a:t>地点状语从句</a:t>
            </a:r>
            <a:r>
              <a:rPr lang="zh-CN" altLang="en-US">
                <a:ea typeface="华文仿宋" panose="02010600040101010101" pitchFamily="-84" charset="-122"/>
              </a:rPr>
              <a:t>连词</a:t>
            </a:r>
            <a:r>
              <a:rPr lang="en-US" altLang="zh-CN">
                <a:ea typeface="华文仿宋" panose="02010600040101010101" pitchFamily="-84" charset="-122"/>
              </a:rPr>
              <a:t>everywhere</a:t>
            </a:r>
            <a:endParaRPr lang="zh-CN" altLang="en-US">
              <a:ea typeface="华文仿宋" panose="02010600040101010101" pitchFamily="-84" charset="-122"/>
            </a:endParaRPr>
          </a:p>
        </p:txBody>
      </p:sp>
      <p:sp>
        <p:nvSpPr>
          <p:cNvPr id="2153" name="内容占位符 2"/>
          <p:cNvSpPr/>
          <p:nvPr>
            <p:ph sz="quarter" idx="1"/>
          </p:nvPr>
        </p:nvSpPr>
        <p:spPr>
          <a:xfrm>
            <a:off x="2136775" y="1600200"/>
            <a:ext cx="815340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0" lvl="0" indent="0">
              <a:buClr>
                <a:schemeClr val="accent2"/>
              </a:buClr>
              <a:buNone/>
            </a:pPr>
            <a:r>
              <a:rPr lang="en-US" altLang="zh-CN" sz="2900">
                <a:ea typeface="华文仿宋" panose="02010600040101010101" pitchFamily="-84" charset="-122"/>
              </a:rPr>
              <a:t>Everywhere</a:t>
            </a:r>
            <a:r>
              <a:rPr lang="zh-CN" altLang="en-US" sz="2900">
                <a:ea typeface="华文仿宋" panose="02010600040101010101" pitchFamily="-84" charset="-122"/>
              </a:rPr>
              <a:t>：每一处</a:t>
            </a:r>
            <a:endParaRPr lang="en-US" altLang="zh-CN" sz="2900">
              <a:ea typeface="华文仿宋" panose="02010600040101010101" pitchFamily="-84" charset="-122"/>
            </a:endParaRPr>
          </a:p>
          <a:p>
            <a:pPr marL="0" lvl="0" indent="0">
              <a:buClr>
                <a:schemeClr val="accent2"/>
              </a:buClr>
              <a:buNone/>
            </a:pPr>
            <a:endParaRPr lang="en-US" altLang="zh-CN" sz="2900">
              <a:ea typeface="华文仿宋" panose="02010600040101010101" pitchFamily="-84" charset="-122"/>
            </a:endParaRPr>
          </a:p>
          <a:p>
            <a:pPr marL="319405" lvl="0" indent="-319405">
              <a:lnSpc>
                <a:spcPct val="120000"/>
              </a:lnSpc>
              <a:buClr>
                <a:schemeClr val="accent2"/>
              </a:buClr>
            </a:pPr>
            <a:r>
              <a:rPr lang="en-US" altLang="zh-CN" sz="2900">
                <a:solidFill>
                  <a:srgbClr val="FF0000"/>
                </a:solidFill>
                <a:ea typeface="华文仿宋" panose="02010600040101010101" pitchFamily="-84" charset="-122"/>
              </a:rPr>
              <a:t>Everywhere</a:t>
            </a:r>
            <a:r>
              <a:rPr lang="en-US" altLang="zh-CN" sz="2900">
                <a:ea typeface="华文仿宋" panose="02010600040101010101" pitchFamily="-84" charset="-122"/>
              </a:rPr>
              <a:t> Jenny goes she’s mistaken for her sister.</a:t>
            </a:r>
            <a:endParaRPr lang="en-US" altLang="zh-CN" sz="2900">
              <a:ea typeface="华文仿宋" panose="02010600040101010101" pitchFamily="-84" charset="-122"/>
            </a:endParaRPr>
          </a:p>
          <a:p>
            <a:pPr marL="319405" lvl="0" indent="-319405">
              <a:lnSpc>
                <a:spcPct val="120000"/>
              </a:lnSpc>
              <a:buClr>
                <a:schemeClr val="accent2"/>
              </a:buClr>
            </a:pPr>
            <a:r>
              <a:rPr lang="en-US" altLang="zh-CN" sz="2900">
                <a:ea typeface="华文仿宋" panose="02010600040101010101" pitchFamily="-84" charset="-122"/>
              </a:rPr>
              <a:t> </a:t>
            </a:r>
            <a:r>
              <a:rPr lang="zh-CN" altLang="en-US" sz="2900">
                <a:ea typeface="华文仿宋" panose="02010600040101010101" pitchFamily="-84" charset="-122"/>
              </a:rPr>
              <a:t>无论走到哪个地方，詹妮都被误认为是她妹妹。</a:t>
            </a:r>
            <a:endParaRPr lang="zh-CN" altLang="zh-CN" sz="2900">
              <a:ea typeface="华文仿宋" panose="02010600040101010101" pitchFamily="-84" charset="-122"/>
            </a:endParaRPr>
          </a:p>
          <a:p>
            <a:pPr marL="319405" lvl="0" indent="-319405">
              <a:buClr>
                <a:schemeClr val="accent2"/>
              </a:buClr>
            </a:pPr>
            <a:endParaRPr lang="zh-CN" altLang="en-US" sz="2900">
              <a:ea typeface="华文仿宋" panose="02010600040101010101" pitchFamily="-8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153">
                                            <p:txEl>
                                              <p:pRg st="2" end="2"/>
                                            </p:txEl>
                                          </p:spTgt>
                                        </p:tgtEl>
                                        <p:attrNameLst>
                                          <p:attrName>style.visibility</p:attrName>
                                        </p:attrNameLst>
                                      </p:cBhvr>
                                      <p:to>
                                        <p:strVal val="visible"/>
                                      </p:to>
                                    </p:set>
                                    <p:animEffect transition="in" filter="wipe(down)">
                                      <p:cBhvr>
                                        <p:cTn id="7" dur="500"/>
                                        <p:tgtEl>
                                          <p:spTgt spid="215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153">
                                            <p:txEl>
                                              <p:pRg st="3" end="3"/>
                                            </p:txEl>
                                          </p:spTgt>
                                        </p:tgtEl>
                                        <p:attrNameLst>
                                          <p:attrName>style.visibility</p:attrName>
                                        </p:attrNameLst>
                                      </p:cBhvr>
                                      <p:to>
                                        <p:strVal val="visible"/>
                                      </p:to>
                                    </p:set>
                                    <p:animEffect transition="in" filter="wipe(down)">
                                      <p:cBhvr>
                                        <p:cTn id="12" dur="500"/>
                                        <p:tgtEl>
                                          <p:spTgt spid="215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6" name="标题 1"/>
          <p:cNvSpPr/>
          <p:nvPr>
            <p:ph type="title" idx="4294967295"/>
          </p:nvPr>
        </p:nvSpPr>
        <p:spPr>
          <a:xfrm>
            <a:off x="2136775" y="228600"/>
            <a:ext cx="8153400" cy="990600"/>
          </a:xfrm>
        </p:spPr>
        <p:txBody>
          <a:bodyPr wrap="square" lIns="91440" tIns="45720" rIns="91440" bIns="45720" anchor="ctr" anchorCtr="0"/>
          <a:p>
            <a:r>
              <a:rPr lang="zh-CN" altLang="en-US">
                <a:ea typeface="华文仿宋" panose="02010600040101010101" pitchFamily="-84" charset="-122"/>
              </a:rPr>
              <a:t>地点状语从句连词</a:t>
            </a:r>
            <a:r>
              <a:rPr lang="en-US" altLang="zh-CN">
                <a:ea typeface="华文仿宋" panose="02010600040101010101" pitchFamily="-84" charset="-122"/>
              </a:rPr>
              <a:t>wherever</a:t>
            </a:r>
            <a:endParaRPr lang="zh-CN" altLang="en-US">
              <a:ea typeface="华文仿宋" panose="02010600040101010101" pitchFamily="-84" charset="-122"/>
            </a:endParaRPr>
          </a:p>
        </p:txBody>
      </p:sp>
      <p:sp>
        <p:nvSpPr>
          <p:cNvPr id="2157" name="内容占位符 2"/>
          <p:cNvSpPr/>
          <p:nvPr>
            <p:ph sz="quarter" idx="1"/>
          </p:nvPr>
        </p:nvSpPr>
        <p:spPr>
          <a:xfrm>
            <a:off x="2136775" y="1600200"/>
            <a:ext cx="887857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buClr>
                <a:schemeClr val="accent2"/>
              </a:buClr>
            </a:pPr>
            <a:r>
              <a:rPr lang="en-US" altLang="zh-CN" sz="2900">
                <a:ea typeface="华文仿宋" panose="02010600040101010101" pitchFamily="-84" charset="-122"/>
              </a:rPr>
              <a:t>Wherever “</a:t>
            </a:r>
            <a:r>
              <a:rPr lang="zh-CN" altLang="en-US" sz="2900">
                <a:ea typeface="华文仿宋" panose="02010600040101010101" pitchFamily="-84" charset="-122"/>
              </a:rPr>
              <a:t>在任何地方</a:t>
            </a:r>
            <a:r>
              <a:rPr lang="en-US" altLang="zh-CN" sz="2900">
                <a:ea typeface="华文仿宋" panose="02010600040101010101" pitchFamily="-84" charset="-122"/>
              </a:rPr>
              <a:t>”</a:t>
            </a:r>
            <a:endParaRPr lang="zh-CN" altLang="zh-CN" sz="2900">
              <a:ea typeface="华文仿宋" panose="02010600040101010101" pitchFamily="-84" charset="-122"/>
            </a:endParaRPr>
          </a:p>
          <a:p>
            <a:pPr marL="319405" lvl="0" indent="-319405">
              <a:buClr>
                <a:schemeClr val="accent2"/>
              </a:buClr>
            </a:pPr>
            <a:r>
              <a:rPr lang="en-US" altLang="zh-CN" sz="2900">
                <a:solidFill>
                  <a:srgbClr val="FF0000"/>
                </a:solidFill>
                <a:ea typeface="华文仿宋" panose="02010600040101010101" pitchFamily="-84" charset="-122"/>
              </a:rPr>
              <a:t>Wherever/no matter where </a:t>
            </a:r>
            <a:r>
              <a:rPr lang="en-US" altLang="zh-CN" sz="2900">
                <a:ea typeface="华文仿宋" panose="02010600040101010101" pitchFamily="-84" charset="-122"/>
              </a:rPr>
              <a:t>there is smoke, there is fire.</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哪里有烟哪里就有火。</a:t>
            </a:r>
            <a:endParaRPr lang="zh-CN" altLang="zh-CN" sz="2900">
              <a:ea typeface="华文仿宋" panose="02010600040101010101" pitchFamily="-84" charset="-122"/>
            </a:endParaRPr>
          </a:p>
          <a:p>
            <a:pPr marL="319405" lvl="0" indent="-319405">
              <a:buClr>
                <a:schemeClr val="accent2"/>
              </a:buClr>
            </a:pPr>
            <a:endParaRPr lang="en-US" altLang="zh-CN" sz="2900">
              <a:ea typeface="华文仿宋" panose="02010600040101010101" pitchFamily="-84" charset="-122"/>
            </a:endParaRPr>
          </a:p>
          <a:p>
            <a:pPr marL="319405" lvl="0" indent="-319405">
              <a:buClr>
                <a:schemeClr val="accent2"/>
              </a:buClr>
            </a:pPr>
            <a:r>
              <a:rPr lang="en-US" altLang="zh-CN" sz="2900">
                <a:solidFill>
                  <a:srgbClr val="FF0000"/>
                </a:solidFill>
                <a:ea typeface="华文仿宋" panose="02010600040101010101" pitchFamily="-84" charset="-122"/>
              </a:rPr>
              <a:t>Wherever/No matter where</a:t>
            </a:r>
            <a:r>
              <a:rPr lang="en-US" altLang="zh-CN" sz="2900">
                <a:ea typeface="华文仿宋" panose="02010600040101010101" pitchFamily="-84" charset="-122"/>
              </a:rPr>
              <a:t> you are, I shall be with you.</a:t>
            </a:r>
            <a:endParaRPr lang="zh-CN"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不论你在哪里我都会陪着你。</a:t>
            </a:r>
            <a:endParaRPr lang="zh-CN" altLang="en-US" sz="2900">
              <a:ea typeface="华文仿宋" panose="02010600040101010101" pitchFamily="-8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157">
                                            <p:txEl>
                                              <p:pRg st="1" end="1"/>
                                            </p:txEl>
                                          </p:spTgt>
                                        </p:tgtEl>
                                        <p:attrNameLst>
                                          <p:attrName>style.visibility</p:attrName>
                                        </p:attrNameLst>
                                      </p:cBhvr>
                                      <p:to>
                                        <p:strVal val="visible"/>
                                      </p:to>
                                    </p:set>
                                    <p:anim calcmode="lin" valueType="num">
                                      <p:cBhvr additive="base">
                                        <p:cTn id="7" dur="500"/>
                                        <p:tgtEl>
                                          <p:spTgt spid="2157">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2157">
                                            <p:txEl>
                                              <p:pRg st="1" end="1"/>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2157">
                                            <p:txEl>
                                              <p:pRg st="2" end="2"/>
                                            </p:txEl>
                                          </p:spTgt>
                                        </p:tgtEl>
                                        <p:attrNameLst>
                                          <p:attrName>style.visibility</p:attrName>
                                        </p:attrNameLst>
                                      </p:cBhvr>
                                      <p:to>
                                        <p:strVal val="visible"/>
                                      </p:to>
                                    </p:set>
                                    <p:anim calcmode="lin" valueType="num">
                                      <p:cBhvr additive="base">
                                        <p:cTn id="13" dur="500"/>
                                        <p:tgtEl>
                                          <p:spTgt spid="2157">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2157">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2157">
                                            <p:txEl>
                                              <p:pRg st="4" end="4"/>
                                            </p:txEl>
                                          </p:spTgt>
                                        </p:tgtEl>
                                        <p:attrNameLst>
                                          <p:attrName>style.visibility</p:attrName>
                                        </p:attrNameLst>
                                      </p:cBhvr>
                                      <p:to>
                                        <p:strVal val="visible"/>
                                      </p:to>
                                    </p:set>
                                    <p:anim calcmode="lin" valueType="num">
                                      <p:cBhvr additive="base">
                                        <p:cTn id="19" dur="500"/>
                                        <p:tgtEl>
                                          <p:spTgt spid="2157">
                                            <p:txEl>
                                              <p:pRg st="4" end="4"/>
                                            </p:txEl>
                                          </p:spTgt>
                                        </p:tgtEl>
                                        <p:attrNameLst>
                                          <p:attrName>ppt_y</p:attrName>
                                        </p:attrNameLst>
                                      </p:cBhvr>
                                      <p:tavLst>
                                        <p:tav tm="0">
                                          <p:val>
                                            <p:strVal val="#ppt_y+#ppt_h*1.125000"/>
                                          </p:val>
                                        </p:tav>
                                        <p:tav tm="100000">
                                          <p:val>
                                            <p:strVal val="#ppt_y"/>
                                          </p:val>
                                        </p:tav>
                                      </p:tavLst>
                                    </p:anim>
                                    <p:animEffect transition="in" filter="wipe(up)">
                                      <p:cBhvr>
                                        <p:cTn id="20" dur="500"/>
                                        <p:tgtEl>
                                          <p:spTgt spid="2157">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2157">
                                            <p:txEl>
                                              <p:pRg st="5" end="5"/>
                                            </p:txEl>
                                          </p:spTgt>
                                        </p:tgtEl>
                                        <p:attrNameLst>
                                          <p:attrName>style.visibility</p:attrName>
                                        </p:attrNameLst>
                                      </p:cBhvr>
                                      <p:to>
                                        <p:strVal val="visible"/>
                                      </p:to>
                                    </p:set>
                                    <p:anim calcmode="lin" valueType="num">
                                      <p:cBhvr additive="base">
                                        <p:cTn id="25" dur="500"/>
                                        <p:tgtEl>
                                          <p:spTgt spid="2157">
                                            <p:txEl>
                                              <p:pRg st="5" end="5"/>
                                            </p:txEl>
                                          </p:spTgt>
                                        </p:tgtEl>
                                        <p:attrNameLst>
                                          <p:attrName>ppt_y</p:attrName>
                                        </p:attrNameLst>
                                      </p:cBhvr>
                                      <p:tavLst>
                                        <p:tav tm="0">
                                          <p:val>
                                            <p:strVal val="#ppt_y+#ppt_h*1.125000"/>
                                          </p:val>
                                        </p:tav>
                                        <p:tav tm="100000">
                                          <p:val>
                                            <p:strVal val="#ppt_y"/>
                                          </p:val>
                                        </p:tav>
                                      </p:tavLst>
                                    </p:anim>
                                    <p:animEffect transition="in" filter="wipe(up)">
                                      <p:cBhvr>
                                        <p:cTn id="26" dur="500"/>
                                        <p:tgtEl>
                                          <p:spTgt spid="21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60" name="标题 1"/>
          <p:cNvSpPr/>
          <p:nvPr>
            <p:ph type="title" idx="4294967295"/>
          </p:nvPr>
        </p:nvSpPr>
        <p:spPr>
          <a:xfrm>
            <a:off x="2136775" y="228600"/>
            <a:ext cx="8153400" cy="990600"/>
          </a:xfrm>
        </p:spPr>
        <p:txBody>
          <a:bodyPr wrap="square" lIns="91440" tIns="45720" rIns="91440" bIns="45720" anchor="ctr" anchorCtr="0">
            <a:normAutofit fontScale="90000"/>
          </a:bodyPr>
          <a:p>
            <a:r>
              <a:rPr lang="en-US" altLang="zh-CN" sz="4000">
                <a:ea typeface="华文仿宋" panose="02010600040101010101" pitchFamily="-84" charset="-122"/>
              </a:rPr>
              <a:t>Wherever</a:t>
            </a:r>
            <a:r>
              <a:rPr lang="zh-CN" altLang="en-US" sz="4000">
                <a:ea typeface="华文仿宋" panose="02010600040101010101" pitchFamily="-84" charset="-122"/>
              </a:rPr>
              <a:t>，</a:t>
            </a:r>
            <a:r>
              <a:rPr lang="en-US" altLang="zh-CN" sz="4000">
                <a:ea typeface="华文仿宋" panose="02010600040101010101" pitchFamily="-84" charset="-122"/>
              </a:rPr>
              <a:t>where</a:t>
            </a:r>
            <a:r>
              <a:rPr lang="zh-CN" altLang="en-US" sz="4000">
                <a:ea typeface="华文仿宋" panose="02010600040101010101" pitchFamily="-84" charset="-122"/>
              </a:rPr>
              <a:t>，</a:t>
            </a:r>
            <a:r>
              <a:rPr lang="en-US" altLang="zh-CN" sz="4000">
                <a:ea typeface="华文仿宋" panose="02010600040101010101" pitchFamily="-84" charset="-122"/>
              </a:rPr>
              <a:t>no matter where</a:t>
            </a:r>
            <a:endParaRPr lang="zh-CN" altLang="en-US" sz="4000">
              <a:ea typeface="华文仿宋" panose="02010600040101010101" pitchFamily="-84" charset="-122"/>
            </a:endParaRPr>
          </a:p>
        </p:txBody>
      </p:sp>
      <p:sp>
        <p:nvSpPr>
          <p:cNvPr id="2161" name="内容占位符 2"/>
          <p:cNvSpPr/>
          <p:nvPr>
            <p:ph sz="quarter" idx="1"/>
          </p:nvPr>
        </p:nvSpPr>
        <p:spPr>
          <a:xfrm>
            <a:off x="2136775" y="1600200"/>
            <a:ext cx="815340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buClr>
                <a:schemeClr val="accent2"/>
              </a:buClr>
            </a:pPr>
            <a:r>
              <a:rPr lang="en-US" altLang="zh-CN" sz="2900">
                <a:ea typeface="华文仿宋" panose="02010600040101010101" pitchFamily="-84" charset="-122"/>
              </a:rPr>
              <a:t>wherever </a:t>
            </a:r>
            <a:r>
              <a:rPr lang="zh-CN" altLang="en-US" sz="2900">
                <a:ea typeface="华文仿宋" panose="02010600040101010101" pitchFamily="-84" charset="-122"/>
              </a:rPr>
              <a:t>可以用做句子的名词和地点状语部分，也可以充当让步状语从句（不论哪里</a:t>
            </a:r>
            <a:r>
              <a:rPr lang="en-US" altLang="zh-CN" sz="2900">
                <a:ea typeface="华文仿宋" panose="02010600040101010101" pitchFamily="-84" charset="-122"/>
              </a:rPr>
              <a:t>)</a:t>
            </a:r>
            <a:endParaRPr lang="en-US" altLang="zh-CN" sz="2900">
              <a:ea typeface="华文仿宋" panose="02010600040101010101" pitchFamily="-84" charset="-122"/>
            </a:endParaRPr>
          </a:p>
          <a:p>
            <a:pPr marL="0" lvl="0" indent="0">
              <a:buClr>
                <a:schemeClr val="accent2"/>
              </a:buClr>
              <a:buNone/>
            </a:pP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no matter where 只能用于</a:t>
            </a:r>
            <a:r>
              <a:rPr lang="en-US" altLang="zh-CN" sz="2900">
                <a:solidFill>
                  <a:srgbClr val="FF0000"/>
                </a:solidFill>
                <a:ea typeface="华文仿宋" panose="02010600040101010101" pitchFamily="-84" charset="-122"/>
              </a:rPr>
              <a:t>让步状语从句</a:t>
            </a:r>
            <a:r>
              <a:rPr lang="zh-CN" altLang="en-US" sz="2900">
                <a:solidFill>
                  <a:srgbClr val="FF0000"/>
                </a:solidFill>
                <a:ea typeface="华文仿宋" panose="02010600040101010101" pitchFamily="-84" charset="-122"/>
              </a:rPr>
              <a:t>（不论哪里）</a:t>
            </a:r>
            <a:r>
              <a:rPr lang="en-US" altLang="zh-CN" sz="2900">
                <a:ea typeface="华文仿宋" panose="02010600040101010101" pitchFamily="-84" charset="-122"/>
              </a:rPr>
              <a:t>。</a:t>
            </a:r>
            <a:endParaRPr lang="en-US" altLang="zh-CN" sz="2900">
              <a:ea typeface="华文仿宋" panose="02010600040101010101" pitchFamily="-84" charset="-122"/>
            </a:endParaRPr>
          </a:p>
          <a:p>
            <a:pPr marL="319405" lvl="0" indent="-319405">
              <a:buClr>
                <a:schemeClr val="accent2"/>
              </a:buClr>
            </a:pP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Wherever 强调无论哪里</a:t>
            </a:r>
            <a:r>
              <a:rPr lang="zh-CN" altLang="en-US" sz="2900">
                <a:ea typeface="华文仿宋" panose="02010600040101010101" pitchFamily="-84" charset="-122"/>
              </a:rPr>
              <a:t>；</a:t>
            </a:r>
            <a:r>
              <a:rPr lang="en-US" altLang="zh-CN" sz="2900">
                <a:ea typeface="华文仿宋" panose="02010600040101010101" pitchFamily="-84" charset="-122"/>
              </a:rPr>
              <a:t> where 只是那里</a:t>
            </a:r>
            <a:endParaRPr lang="zh-CN" altLang="zh-CN" sz="2900">
              <a:ea typeface="华文仿宋" panose="02010600040101010101" pitchFamily="-84" charset="-122"/>
            </a:endParaRPr>
          </a:p>
          <a:p>
            <a:pPr marL="319405" lvl="0" indent="-319405">
              <a:buClr>
                <a:schemeClr val="accent2"/>
              </a:buClr>
            </a:pPr>
            <a:endParaRPr lang="zh-CN" altLang="en-US" sz="2900">
              <a:ea typeface="华文仿宋" panose="02010600040101010101" pitchFamily="-8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161">
                                            <p:txEl>
                                              <p:pRg st="0" end="0"/>
                                            </p:txEl>
                                          </p:spTgt>
                                        </p:tgtEl>
                                        <p:attrNameLst>
                                          <p:attrName>style.visibility</p:attrName>
                                        </p:attrNameLst>
                                      </p:cBhvr>
                                      <p:to>
                                        <p:strVal val="visible"/>
                                      </p:to>
                                    </p:set>
                                    <p:animEffect transition="in" filter="wipe(down)">
                                      <p:cBhvr>
                                        <p:cTn id="7" dur="500"/>
                                        <p:tgtEl>
                                          <p:spTgt spid="21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161">
                                            <p:txEl>
                                              <p:pRg st="2" end="2"/>
                                            </p:txEl>
                                          </p:spTgt>
                                        </p:tgtEl>
                                        <p:attrNameLst>
                                          <p:attrName>style.visibility</p:attrName>
                                        </p:attrNameLst>
                                      </p:cBhvr>
                                      <p:to>
                                        <p:strVal val="visible"/>
                                      </p:to>
                                    </p:set>
                                    <p:animEffect transition="in" filter="wipe(down)">
                                      <p:cBhvr>
                                        <p:cTn id="12" dur="500"/>
                                        <p:tgtEl>
                                          <p:spTgt spid="216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161">
                                            <p:txEl>
                                              <p:pRg st="4" end="4"/>
                                            </p:txEl>
                                          </p:spTgt>
                                        </p:tgtEl>
                                        <p:attrNameLst>
                                          <p:attrName>style.visibility</p:attrName>
                                        </p:attrNameLst>
                                      </p:cBhvr>
                                      <p:to>
                                        <p:strVal val="visible"/>
                                      </p:to>
                                    </p:set>
                                    <p:animEffect transition="in" filter="wipe(down)">
                                      <p:cBhvr>
                                        <p:cTn id="17" dur="500"/>
                                        <p:tgtEl>
                                          <p:spTgt spid="216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64" name="标题 1"/>
          <p:cNvSpPr/>
          <p:nvPr>
            <p:ph type="title" idx="4294967295"/>
          </p:nvPr>
        </p:nvSpPr>
        <p:spPr>
          <a:xfrm>
            <a:off x="2136775" y="228600"/>
            <a:ext cx="8153400" cy="990600"/>
          </a:xfrm>
        </p:spPr>
        <p:txBody>
          <a:bodyPr wrap="square" lIns="91440" tIns="45720" rIns="91440" bIns="45720" anchor="ctr" anchorCtr="0">
            <a:normAutofit fontScale="90000"/>
          </a:bodyPr>
          <a:p>
            <a:r>
              <a:rPr lang="en-US" altLang="zh-CN" sz="4000">
                <a:ea typeface="华文仿宋" panose="02010600040101010101" pitchFamily="-84" charset="-122"/>
              </a:rPr>
              <a:t>Wherever</a:t>
            </a:r>
            <a:r>
              <a:rPr lang="zh-CN" altLang="en-US" sz="4000">
                <a:ea typeface="华文仿宋" panose="02010600040101010101" pitchFamily="-84" charset="-122"/>
              </a:rPr>
              <a:t>，</a:t>
            </a:r>
            <a:r>
              <a:rPr lang="en-US" altLang="zh-CN" sz="4000">
                <a:ea typeface="华文仿宋" panose="02010600040101010101" pitchFamily="-84" charset="-122"/>
              </a:rPr>
              <a:t>where</a:t>
            </a:r>
            <a:r>
              <a:rPr lang="zh-CN" altLang="en-US" sz="4000">
                <a:ea typeface="华文仿宋" panose="02010600040101010101" pitchFamily="-84" charset="-122"/>
              </a:rPr>
              <a:t>，</a:t>
            </a:r>
            <a:r>
              <a:rPr lang="en-US" altLang="zh-CN" sz="4000">
                <a:ea typeface="华文仿宋" panose="02010600040101010101" pitchFamily="-84" charset="-122"/>
              </a:rPr>
              <a:t>no matter where</a:t>
            </a:r>
            <a:endParaRPr lang="zh-CN" altLang="en-US" sz="4000">
              <a:ea typeface="华文仿宋" panose="02010600040101010101" pitchFamily="-84" charset="-122"/>
            </a:endParaRPr>
          </a:p>
        </p:txBody>
      </p:sp>
      <p:sp>
        <p:nvSpPr>
          <p:cNvPr id="2165" name="内容占位符 2"/>
          <p:cNvSpPr/>
          <p:nvPr>
            <p:ph sz="quarter" idx="1"/>
          </p:nvPr>
        </p:nvSpPr>
        <p:spPr>
          <a:xfrm>
            <a:off x="1421765" y="1278890"/>
            <a:ext cx="9495790" cy="4495800"/>
          </a:xfrm>
        </p:spPr>
        <p:txBody>
          <a:bodyPr wrap="square" lIns="91440" tIns="45720" rIns="91440" bIns="45720" anchor="t" anchorCtr="0">
            <a:normAutofit lnSpcReduction="10000"/>
          </a:bodyPr>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lnSpc>
                <a:spcPct val="100000"/>
              </a:lnSpc>
              <a:buClr>
                <a:schemeClr val="accent2"/>
              </a:buClr>
            </a:pPr>
            <a:r>
              <a:rPr lang="en-US" altLang="zh-CN" sz="2700" b="1">
                <a:ea typeface="华文仿宋" panose="02010600040101010101" pitchFamily="-84" charset="-122"/>
              </a:rPr>
              <a:t>答题技巧</a:t>
            </a:r>
            <a:r>
              <a:rPr lang="en-US" altLang="zh-CN" sz="2700">
                <a:ea typeface="华文仿宋" panose="02010600040101010101" pitchFamily="-84" charset="-122"/>
              </a:rPr>
              <a:t>：如果选项中同时出现wherever 和 no matter where，</a:t>
            </a:r>
            <a:r>
              <a:rPr lang="en-US" altLang="zh-CN" sz="2700">
                <a:solidFill>
                  <a:srgbClr val="FF0000"/>
                </a:solidFill>
                <a:ea typeface="华文仿宋" panose="02010600040101010101" pitchFamily="-84" charset="-122"/>
              </a:rPr>
              <a:t>通常选wherever </a:t>
            </a:r>
            <a:r>
              <a:rPr lang="en-US" altLang="zh-CN" sz="2700">
                <a:ea typeface="华文仿宋" panose="02010600040101010101" pitchFamily="-84" charset="-122"/>
              </a:rPr>
              <a:t>。</a:t>
            </a:r>
            <a:endParaRPr lang="en-US" altLang="zh-CN" sz="2700">
              <a:ea typeface="华文仿宋" panose="02010600040101010101" pitchFamily="-84" charset="-122"/>
            </a:endParaRPr>
          </a:p>
          <a:p>
            <a:pPr marL="319405" lvl="0" indent="-319405">
              <a:lnSpc>
                <a:spcPct val="80000"/>
              </a:lnSpc>
              <a:buClr>
                <a:schemeClr val="accent2"/>
              </a:buClr>
            </a:pPr>
            <a:endParaRPr lang="zh-CN" altLang="zh-CN" sz="2700">
              <a:ea typeface="华文仿宋" panose="02010600040101010101" pitchFamily="-84" charset="-122"/>
            </a:endParaRPr>
          </a:p>
          <a:p>
            <a:pPr marL="319405" lvl="0" indent="-319405">
              <a:lnSpc>
                <a:spcPct val="80000"/>
              </a:lnSpc>
              <a:buClr>
                <a:schemeClr val="accent2"/>
              </a:buClr>
            </a:pPr>
            <a:r>
              <a:rPr lang="en-US" altLang="zh-CN" sz="2700">
                <a:ea typeface="华文仿宋" panose="02010600040101010101" pitchFamily="-84" charset="-122"/>
              </a:rPr>
              <a:t>Wherever 强调</a:t>
            </a:r>
            <a:r>
              <a:rPr lang="zh-CN" altLang="zh-CN" sz="2700">
                <a:ea typeface="华文仿宋" panose="02010600040101010101" pitchFamily="-84" charset="-122"/>
              </a:rPr>
              <a:t>“</a:t>
            </a:r>
            <a:r>
              <a:rPr lang="en-US" altLang="zh-CN" sz="2700">
                <a:ea typeface="华文仿宋" panose="02010600040101010101" pitchFamily="-84" charset="-122"/>
              </a:rPr>
              <a:t>无论哪里</a:t>
            </a:r>
            <a:r>
              <a:rPr lang="zh-CN" altLang="zh-CN" sz="2700">
                <a:ea typeface="华文仿宋" panose="02010600040101010101" pitchFamily="-84" charset="-122"/>
              </a:rPr>
              <a:t>”；</a:t>
            </a:r>
            <a:r>
              <a:rPr lang="en-US" altLang="zh-CN" sz="2700">
                <a:ea typeface="华文仿宋" panose="02010600040101010101" pitchFamily="-84" charset="-122"/>
              </a:rPr>
              <a:t> where 只是</a:t>
            </a:r>
            <a:r>
              <a:rPr lang="zh-CN" altLang="zh-CN" sz="2700">
                <a:ea typeface="华文仿宋" panose="02010600040101010101" pitchFamily="-84" charset="-122"/>
              </a:rPr>
              <a:t>“哪</a:t>
            </a:r>
            <a:r>
              <a:rPr lang="en-US" altLang="zh-CN" sz="2700">
                <a:ea typeface="华文仿宋" panose="02010600040101010101" pitchFamily="-84" charset="-122"/>
              </a:rPr>
              <a:t>里</a:t>
            </a:r>
            <a:r>
              <a:rPr lang="zh-CN" altLang="zh-CN" sz="2700">
                <a:ea typeface="华文仿宋" panose="02010600040101010101" pitchFamily="-84" charset="-122"/>
              </a:rPr>
              <a:t>”</a:t>
            </a:r>
            <a:endParaRPr lang="zh-CN" altLang="zh-CN" sz="2700">
              <a:ea typeface="华文仿宋" panose="02010600040101010101" pitchFamily="-84" charset="-122"/>
            </a:endParaRPr>
          </a:p>
          <a:p>
            <a:pPr marL="319405" lvl="0" indent="-319405">
              <a:lnSpc>
                <a:spcPct val="80000"/>
              </a:lnSpc>
              <a:buClr>
                <a:schemeClr val="accent2"/>
              </a:buClr>
            </a:pPr>
            <a:endParaRPr lang="zh-CN" altLang="zh-CN" sz="2700">
              <a:ea typeface="华文仿宋" panose="02010600040101010101" pitchFamily="-84" charset="-122"/>
            </a:endParaRPr>
          </a:p>
          <a:p>
            <a:pPr marL="319405" lvl="0" indent="-319405">
              <a:lnSpc>
                <a:spcPct val="80000"/>
              </a:lnSpc>
              <a:buClr>
                <a:schemeClr val="accent2"/>
              </a:buClr>
            </a:pPr>
            <a:r>
              <a:rPr lang="en-US" altLang="zh-CN" sz="2700">
                <a:ea typeface="华文仿宋" panose="02010600040101010101" pitchFamily="-84" charset="-122"/>
              </a:rPr>
              <a:t>I’ll go wherever you are. (</a:t>
            </a:r>
            <a:r>
              <a:rPr lang="zh-CN" altLang="zh-CN" sz="2700">
                <a:ea typeface="华文仿宋" panose="02010600040101010101" pitchFamily="-84" charset="-122"/>
              </a:rPr>
              <a:t>地点状语</a:t>
            </a:r>
            <a:r>
              <a:rPr lang="en-US" altLang="zh-CN" sz="2700">
                <a:ea typeface="华文仿宋" panose="02010600040101010101" pitchFamily="-84" charset="-122"/>
              </a:rPr>
              <a:t>) </a:t>
            </a:r>
            <a:r>
              <a:rPr lang="zh-CN" altLang="zh-CN" sz="2700">
                <a:ea typeface="华文仿宋" panose="02010600040101010101" pitchFamily="-84" charset="-122"/>
              </a:rPr>
              <a:t>不能改成：</a:t>
            </a:r>
            <a:endParaRPr lang="zh-CN" altLang="zh-CN" sz="2700">
              <a:ea typeface="华文仿宋" panose="02010600040101010101" pitchFamily="-84" charset="-122"/>
            </a:endParaRPr>
          </a:p>
          <a:p>
            <a:pPr marL="319405" lvl="0" indent="-319405">
              <a:lnSpc>
                <a:spcPct val="80000"/>
              </a:lnSpc>
              <a:buClr>
                <a:schemeClr val="accent2"/>
              </a:buClr>
            </a:pPr>
            <a:r>
              <a:rPr lang="en-US" altLang="zh-CN" sz="2700">
                <a:ea typeface="华文仿宋" panose="02010600040101010101" pitchFamily="-84" charset="-122"/>
              </a:rPr>
              <a:t>I’ll go no matter where you are. ×</a:t>
            </a:r>
            <a:endParaRPr lang="en-US" altLang="zh-CN" sz="2700">
              <a:ea typeface="华文仿宋" panose="02010600040101010101" pitchFamily="-84" charset="-122"/>
            </a:endParaRPr>
          </a:p>
          <a:p>
            <a:pPr marL="319405" lvl="0" indent="-319405">
              <a:lnSpc>
                <a:spcPct val="80000"/>
              </a:lnSpc>
              <a:buClr>
                <a:schemeClr val="accent2"/>
              </a:buClr>
            </a:pPr>
            <a:endParaRPr lang="zh-CN" altLang="zh-CN" sz="2700">
              <a:ea typeface="华文仿宋" panose="02010600040101010101" pitchFamily="-84" charset="-122"/>
            </a:endParaRPr>
          </a:p>
          <a:p>
            <a:pPr marL="319405" lvl="0" indent="-319405">
              <a:lnSpc>
                <a:spcPct val="80000"/>
              </a:lnSpc>
              <a:buClr>
                <a:schemeClr val="accent2"/>
              </a:buClr>
            </a:pPr>
            <a:r>
              <a:rPr lang="en-US" altLang="zh-CN" sz="2700">
                <a:ea typeface="华文仿宋" panose="02010600040101010101" pitchFamily="-84" charset="-122"/>
              </a:rPr>
              <a:t>Wherever her mum goes, she’ll follow her. (让步状语从句)</a:t>
            </a:r>
            <a:endParaRPr lang="zh-CN" altLang="zh-CN" sz="2700">
              <a:ea typeface="华文仿宋" panose="02010600040101010101" pitchFamily="-84" charset="-122"/>
            </a:endParaRPr>
          </a:p>
          <a:p>
            <a:pPr marL="319405" lvl="0" indent="-319405">
              <a:lnSpc>
                <a:spcPct val="80000"/>
              </a:lnSpc>
              <a:buClr>
                <a:schemeClr val="accent2"/>
              </a:buClr>
            </a:pPr>
            <a:r>
              <a:rPr lang="en-US" altLang="zh-CN" sz="2700">
                <a:ea typeface="华文仿宋" panose="02010600040101010101" pitchFamily="-84" charset="-122"/>
              </a:rPr>
              <a:t>=No matter where her mum goes, she’ll follow her.(让步状语从句)</a:t>
            </a:r>
            <a:endParaRPr lang="zh-CN" altLang="zh-CN" sz="2700">
              <a:ea typeface="华文仿宋" panose="02010600040101010101" pitchFamily="-84" charset="-122"/>
            </a:endParaRPr>
          </a:p>
          <a:p>
            <a:pPr marL="319405" lvl="0" indent="-319405">
              <a:lnSpc>
                <a:spcPct val="80000"/>
              </a:lnSpc>
              <a:buClr>
                <a:schemeClr val="accent2"/>
              </a:buClr>
            </a:pPr>
            <a:endParaRPr lang="zh-CN" altLang="en-US" sz="2700">
              <a:ea typeface="华文仿宋" panose="02010600040101010101" pitchFamily="-8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165">
                                            <p:txEl>
                                              <p:pRg st="0" end="0"/>
                                            </p:txEl>
                                          </p:spTgt>
                                        </p:tgtEl>
                                        <p:attrNameLst>
                                          <p:attrName>style.visibility</p:attrName>
                                        </p:attrNameLst>
                                      </p:cBhvr>
                                      <p:to>
                                        <p:strVal val="visible"/>
                                      </p:to>
                                    </p:set>
                                    <p:animEffect transition="in" filter="wipe(down)">
                                      <p:cBhvr>
                                        <p:cTn id="7" dur="500"/>
                                        <p:tgtEl>
                                          <p:spTgt spid="21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165">
                                            <p:txEl>
                                              <p:pRg st="2" end="2"/>
                                            </p:txEl>
                                          </p:spTgt>
                                        </p:tgtEl>
                                        <p:attrNameLst>
                                          <p:attrName>style.visibility</p:attrName>
                                        </p:attrNameLst>
                                      </p:cBhvr>
                                      <p:to>
                                        <p:strVal val="visible"/>
                                      </p:to>
                                    </p:set>
                                    <p:animEffect transition="in" filter="wipe(down)">
                                      <p:cBhvr>
                                        <p:cTn id="12" dur="500"/>
                                        <p:tgtEl>
                                          <p:spTgt spid="216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165">
                                            <p:txEl>
                                              <p:pRg st="4" end="4"/>
                                            </p:txEl>
                                          </p:spTgt>
                                        </p:tgtEl>
                                        <p:attrNameLst>
                                          <p:attrName>style.visibility</p:attrName>
                                        </p:attrNameLst>
                                      </p:cBhvr>
                                      <p:to>
                                        <p:strVal val="visible"/>
                                      </p:to>
                                    </p:set>
                                    <p:animEffect transition="in" filter="wipe(down)">
                                      <p:cBhvr>
                                        <p:cTn id="17" dur="500"/>
                                        <p:tgtEl>
                                          <p:spTgt spid="216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165">
                                            <p:txEl>
                                              <p:pRg st="5" end="5"/>
                                            </p:txEl>
                                          </p:spTgt>
                                        </p:tgtEl>
                                        <p:attrNameLst>
                                          <p:attrName>style.visibility</p:attrName>
                                        </p:attrNameLst>
                                      </p:cBhvr>
                                      <p:to>
                                        <p:strVal val="visible"/>
                                      </p:to>
                                    </p:set>
                                    <p:animEffect transition="in" filter="wipe(down)">
                                      <p:cBhvr>
                                        <p:cTn id="22" dur="500"/>
                                        <p:tgtEl>
                                          <p:spTgt spid="216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childTnLst>
                                    <p:set>
                                      <p:cBhvr additive="base">
                                        <p:cTn id="26" dur="1" fill="hold">
                                          <p:stCondLst>
                                            <p:cond delay="0"/>
                                          </p:stCondLst>
                                        </p:cTn>
                                        <p:tgtEl>
                                          <p:spTgt spid="2165">
                                            <p:txEl>
                                              <p:charRg st="162" end="213"/>
                                            </p:txEl>
                                          </p:spTgt>
                                        </p:tgtEl>
                                        <p:attrNameLst>
                                          <p:attrName>style.visibility</p:attrName>
                                        </p:attrNameLst>
                                      </p:cBhvr>
                                      <p:to>
                                        <p:strVal val="visible"/>
                                      </p:to>
                                    </p:set>
                                    <p:animEffect transition="in" filter="dissolve">
                                      <p:cBhvr additive="base">
                                        <p:cTn id="27" dur="500"/>
                                        <p:tgtEl>
                                          <p:spTgt spid="2165">
                                            <p:txEl>
                                              <p:charRg st="162" end="213"/>
                                            </p:txEl>
                                          </p:spTgt>
                                        </p:tgtEl>
                                      </p:cBhvr>
                                    </p:animEffect>
                                  </p:childTnLst>
                                </p:cTn>
                              </p:par>
                              <p:par>
                                <p:cTn id="28" presetID="9" presetClass="entr" presetSubtype="0" fill="hold" nodeType="withEffect">
                                  <p:childTnLst>
                                    <p:set>
                                      <p:cBhvr additive="base">
                                        <p:cTn id="29" dur="1" fill="hold">
                                          <p:stCondLst>
                                            <p:cond delay="0"/>
                                          </p:stCondLst>
                                        </p:cTn>
                                        <p:tgtEl>
                                          <p:spTgt spid="2165">
                                            <p:txEl>
                                              <p:charRg st="213" end="271"/>
                                            </p:txEl>
                                          </p:spTgt>
                                        </p:tgtEl>
                                        <p:attrNameLst>
                                          <p:attrName>style.visibility</p:attrName>
                                        </p:attrNameLst>
                                      </p:cBhvr>
                                      <p:to>
                                        <p:strVal val="visible"/>
                                      </p:to>
                                    </p:set>
                                    <p:animEffect transition="in" filter="dissolve">
                                      <p:cBhvr additive="base">
                                        <p:cTn id="30" dur="500"/>
                                        <p:tgtEl>
                                          <p:spTgt spid="2165">
                                            <p:txEl>
                                              <p:charRg st="213" end="27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68" name="标题 1"/>
          <p:cNvSpPr/>
          <p:nvPr>
            <p:ph type="title" idx="4294967295"/>
          </p:nvPr>
        </p:nvSpPr>
        <p:spPr>
          <a:xfrm>
            <a:off x="2136775" y="228600"/>
            <a:ext cx="8153400" cy="990600"/>
          </a:xfrm>
        </p:spPr>
        <p:txBody>
          <a:bodyPr wrap="square" lIns="91440" tIns="45720" rIns="91440" bIns="45720" anchor="ctr" anchorCtr="0"/>
          <a:p>
            <a:r>
              <a:rPr lang="en-US" altLang="zh-CN">
                <a:ea typeface="华文仿宋" panose="02010600040101010101" pitchFamily="-84" charset="-122"/>
              </a:rPr>
              <a:t>practice</a:t>
            </a:r>
            <a:endParaRPr lang="zh-CN" altLang="en-US">
              <a:ea typeface="华文仿宋" panose="02010600040101010101" pitchFamily="-84" charset="-122"/>
            </a:endParaRPr>
          </a:p>
        </p:txBody>
      </p:sp>
      <p:sp>
        <p:nvSpPr>
          <p:cNvPr id="2169" name="内容占位符 2"/>
          <p:cNvSpPr/>
          <p:nvPr>
            <p:ph sz="quarter" idx="1"/>
          </p:nvPr>
        </p:nvSpPr>
        <p:spPr>
          <a:xfrm>
            <a:off x="2136775" y="1600200"/>
            <a:ext cx="815340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buClr>
                <a:schemeClr val="accent2"/>
              </a:buClr>
            </a:pPr>
            <a:r>
              <a:rPr lang="en-US" altLang="zh-CN" sz="2900">
                <a:ea typeface="华文仿宋" panose="02010600040101010101" pitchFamily="-84" charset="-122"/>
              </a:rPr>
              <a:t>After the war, a new school building was put up _____ there had once been a theatre. </a:t>
            </a: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A. that            B. where         C. which          D.when</a:t>
            </a:r>
            <a:endParaRPr lang="en-US" altLang="zh-CN" sz="2900">
              <a:ea typeface="华文仿宋" panose="02010600040101010101" pitchFamily="-84" charset="-122"/>
            </a:endParaRPr>
          </a:p>
          <a:p>
            <a:pPr marL="319405" lvl="0" indent="-319405">
              <a:buClr>
                <a:schemeClr val="accent2"/>
              </a:buClr>
            </a:pP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You should make it a rule to leave things _____ you can find them again. </a:t>
            </a: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A. when             B. where        C. then         D. there</a:t>
            </a:r>
            <a:endParaRPr lang="zh-CN" altLang="zh-CN" sz="2900">
              <a:ea typeface="华文仿宋" panose="02010600040101010101" pitchFamily="-84" charset="-122"/>
            </a:endParaRPr>
          </a:p>
          <a:p>
            <a:pPr marL="319405" lvl="0" indent="-319405">
              <a:buClr>
                <a:schemeClr val="accent2"/>
              </a:buClr>
            </a:pPr>
            <a:endParaRPr lang="zh-CN" altLang="en-US" sz="2900">
              <a:ea typeface="华文仿宋" panose="02010600040101010101" pitchFamily="-84" charset="-122"/>
            </a:endParaRPr>
          </a:p>
        </p:txBody>
      </p:sp>
      <p:pic>
        <p:nvPicPr>
          <p:cNvPr id="2" name="图片 1" descr="32313539353337303b32313539353239353bcee5bdc7d0c7"/>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503420" y="2508250"/>
            <a:ext cx="582930" cy="582930"/>
          </a:xfrm>
          <a:prstGeom prst="rect">
            <a:avLst/>
          </a:prstGeom>
        </p:spPr>
      </p:pic>
      <p:pic>
        <p:nvPicPr>
          <p:cNvPr id="3" name="图片 2" descr="32313539353337303b32313539353239353bcee5bdc7d0c7"/>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814570" y="4566285"/>
            <a:ext cx="582930" cy="58293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8" name="标题 1"/>
          <p:cNvSpPr/>
          <p:nvPr/>
        </p:nvSpPr>
        <p:spPr>
          <a:xfrm>
            <a:off x="2328228" y="2567305"/>
            <a:ext cx="8153400" cy="990600"/>
          </a:xfrm>
          <a:prstGeom prst="rect">
            <a:avLst/>
          </a:prstGeom>
          <a:noFill/>
          <a:ln>
            <a:noFill/>
          </a:ln>
          <a:scene3d>
            <a:camera prst="legacyObliqueTopRight">
              <a:rot lat="0" lon="0" rev="0"/>
            </a:camera>
            <a:lightRig rig="legacyFlat3" dir="b"/>
          </a:scene3d>
          <a:sp3d extrusionH="430200" prstMaterial="legacyMatte">
            <a:bevelT w="13500" h="13500" prst="angle"/>
            <a:bevelB w="13500" h="13500" prst="angle"/>
            <a:extrusionClr>
              <a:srgbClr val="000000"/>
            </a:extrusionClr>
          </a:sp3d>
        </p:spPr>
        <p:txBody>
          <a:bodyPr vert="horz" wrap="square" lIns="91440" tIns="45720" rIns="91440" bIns="45720" numCol="1" anchor="ctr" anchorCtr="0" compatLnSpc="1">
            <a:flatTx/>
          </a:bodyPr>
          <a:lstStyle>
            <a:lvl1pPr algn="l" rtl="0" eaLnBrk="1" fontAlgn="base" hangingPunct="1">
              <a:spcBef>
                <a:spcPct val="0"/>
              </a:spcBef>
              <a:spcAft>
                <a:spcPct val="0"/>
              </a:spcAft>
              <a:defRPr sz="2400" b="1" kern="1200" spc="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2pPr>
            <a:lvl3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3pPr>
            <a:lvl4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4pPr>
            <a:lvl5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6pPr>
            <a:lvl7pPr marL="9144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7pPr>
            <a:lvl8pPr marL="13716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8pPr>
            <a:lvl9pPr marL="18288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9pPr>
          </a:lstStyle>
          <a:p>
            <a:pPr defTabSz="914400">
              <a:buClrTx/>
              <a:buSzPct val="100000"/>
              <a:buFontTx/>
              <a:buNone/>
            </a:pPr>
            <a:r>
              <a:rPr lang="zh-CN" altLang="en-US" sz="6000" b="1" spc="0">
                <a:solidFill>
                  <a:srgbClr val="C00000"/>
                </a:solidFill>
                <a:latin typeface="+mn-lt"/>
                <a:ea typeface="+mn-ea"/>
                <a:cs typeface="+mn-cs"/>
              </a:rPr>
              <a:t>三，原因状语从句</a:t>
            </a:r>
            <a:endParaRPr lang="zh-CN" altLang="en-US" sz="6000" b="1" spc="0">
              <a:solidFill>
                <a:srgbClr val="C00000"/>
              </a:solidFill>
              <a:latin typeface="+mn-lt"/>
              <a:ea typeface="+mn-ea"/>
              <a:cs typeface="+mn-cs"/>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标题 78849" descr="7b0a202020202262756c6c6574223a20227b5c2263617465676f727949645c223a31303030352c5c2274656d706c61746549645c223a32303233313436377d220a7d0a"/>
          <p:cNvSpPr>
            <a:spLocks noGrp="1"/>
          </p:cNvSpPr>
          <p:nvPr>
            <p:ph type="title"/>
          </p:nvPr>
        </p:nvSpPr>
        <p:spPr/>
        <p:txBody>
          <a:bodyPr anchor="ctr" anchorCtr="0"/>
          <a:p>
            <a:pPr indent="0"/>
            <a:r>
              <a:rPr lang="zh-CN" altLang="en-US" dirty="0"/>
              <a:t>副词（短语）作状语</a:t>
            </a:r>
            <a:endParaRPr lang="zh-CN" altLang="en-US" dirty="0"/>
          </a:p>
        </p:txBody>
      </p:sp>
      <p:sp>
        <p:nvSpPr>
          <p:cNvPr id="78851" name="文本占位符 78850"/>
          <p:cNvSpPr>
            <a:spLocks noGrp="1"/>
          </p:cNvSpPr>
          <p:nvPr>
            <p:ph type="body" idx="1"/>
          </p:nvPr>
        </p:nvSpPr>
        <p:spPr/>
        <p:txBody>
          <a:bodyPr/>
          <a:p>
            <a:pPr marL="609600" indent="-609600"/>
            <a:endParaRPr lang="en-US" altLang="zh-CN" dirty="0"/>
          </a:p>
          <a:p>
            <a:pPr marL="609600" indent="-609600"/>
            <a:r>
              <a:rPr lang="en-US" altLang="zh-CN" sz="2400"/>
              <a:t>She is </a:t>
            </a:r>
            <a:r>
              <a:rPr lang="en-US" altLang="zh-CN" sz="2400" b="1"/>
              <a:t>always</a:t>
            </a:r>
            <a:r>
              <a:rPr lang="en-US" altLang="zh-CN" sz="2400"/>
              <a:t> losing her keys. </a:t>
            </a:r>
            <a:r>
              <a:rPr lang="zh-CN" altLang="en-US" sz="2400" dirty="0"/>
              <a:t>她总是丢钥匙。</a:t>
            </a:r>
            <a:endParaRPr lang="zh-CN" altLang="en-US" sz="2400" dirty="0"/>
          </a:p>
          <a:p>
            <a:pPr marL="609600" indent="-609600"/>
            <a:r>
              <a:rPr lang="en-US" altLang="zh-CN" sz="2400"/>
              <a:t>John drove </a:t>
            </a:r>
            <a:r>
              <a:rPr lang="en-US" altLang="zh-CN" sz="2400" b="1"/>
              <a:t>too slowly</a:t>
            </a:r>
            <a:r>
              <a:rPr lang="en-US" altLang="zh-CN" sz="2400"/>
              <a:t>. </a:t>
            </a:r>
            <a:r>
              <a:rPr lang="zh-CN" altLang="en-US" sz="2400" dirty="0"/>
              <a:t>约翰开车太慢。</a:t>
            </a:r>
            <a:endParaRPr lang="zh-CN" altLang="en-US" sz="2400" dirty="0"/>
          </a:p>
        </p:txBody>
      </p:sp>
      <p:pic>
        <p:nvPicPr>
          <p:cNvPr id="2" name="图片 1" descr="32303139393334383b32303230303931303bc0b6b5d7b0d7c9abbcfdcdb7"/>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86690" y="422275"/>
            <a:ext cx="483235" cy="4832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78850"/>
                                        </p:tgtEl>
                                        <p:attrNameLst>
                                          <p:attrName>style.visibility</p:attrName>
                                        </p:attrNameLst>
                                      </p:cBhvr>
                                      <p:to>
                                        <p:strVal val="visible"/>
                                      </p:to>
                                    </p:set>
                                    <p:anim calcmode="lin" valueType="num">
                                      <p:cBhvr additive="base">
                                        <p:cTn id="11" dur="500"/>
                                        <p:tgtEl>
                                          <p:spTgt spid="78850"/>
                                        </p:tgtEl>
                                        <p:attrNameLst>
                                          <p:attrName>ppt_y</p:attrName>
                                        </p:attrNameLst>
                                      </p:cBhvr>
                                      <p:tavLst>
                                        <p:tav tm="0">
                                          <p:val>
                                            <p:strVal val="#ppt_y+#ppt_h*1.125000"/>
                                          </p:val>
                                        </p:tav>
                                        <p:tav tm="100000">
                                          <p:val>
                                            <p:strVal val="#ppt_y"/>
                                          </p:val>
                                        </p:tav>
                                      </p:tavLst>
                                    </p:anim>
                                    <p:animEffect transition="in" filter="wipe(up)">
                                      <p:cBhvr>
                                        <p:cTn id="12" dur="500"/>
                                        <p:tgtEl>
                                          <p:spTgt spid="7885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78851">
                                            <p:txEl>
                                              <p:pRg st="1" end="1"/>
                                            </p:txEl>
                                          </p:spTgt>
                                        </p:tgtEl>
                                        <p:attrNameLst>
                                          <p:attrName>style.visibility</p:attrName>
                                        </p:attrNameLst>
                                      </p:cBhvr>
                                      <p:to>
                                        <p:strVal val="visible"/>
                                      </p:to>
                                    </p:set>
                                    <p:anim calcmode="lin" valueType="num">
                                      <p:cBhvr additive="base">
                                        <p:cTn id="17" dur="500"/>
                                        <p:tgtEl>
                                          <p:spTgt spid="78851">
                                            <p:txEl>
                                              <p:pRg st="1" end="1"/>
                                            </p:txEl>
                                          </p:spTgt>
                                        </p:tgtEl>
                                        <p:attrNameLst>
                                          <p:attrName>ppt_y</p:attrName>
                                        </p:attrNameLst>
                                      </p:cBhvr>
                                      <p:tavLst>
                                        <p:tav tm="0">
                                          <p:val>
                                            <p:strVal val="#ppt_y+#ppt_h*1.125000"/>
                                          </p:val>
                                        </p:tav>
                                        <p:tav tm="100000">
                                          <p:val>
                                            <p:strVal val="#ppt_y"/>
                                          </p:val>
                                        </p:tav>
                                      </p:tavLst>
                                    </p:anim>
                                    <p:animEffect transition="in" filter="wipe(up)">
                                      <p:cBhvr>
                                        <p:cTn id="18" dur="500"/>
                                        <p:tgtEl>
                                          <p:spTgt spid="78851">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78851">
                                            <p:txEl>
                                              <p:pRg st="2" end="2"/>
                                            </p:txEl>
                                          </p:spTgt>
                                        </p:tgtEl>
                                        <p:attrNameLst>
                                          <p:attrName>style.visibility</p:attrName>
                                        </p:attrNameLst>
                                      </p:cBhvr>
                                      <p:to>
                                        <p:strVal val="visible"/>
                                      </p:to>
                                    </p:set>
                                    <p:anim calcmode="lin" valueType="num">
                                      <p:cBhvr additive="base">
                                        <p:cTn id="23" dur="500"/>
                                        <p:tgtEl>
                                          <p:spTgt spid="78851">
                                            <p:txEl>
                                              <p:pRg st="2" end="2"/>
                                            </p:txEl>
                                          </p:spTgt>
                                        </p:tgtEl>
                                        <p:attrNameLst>
                                          <p:attrName>ppt_y</p:attrName>
                                        </p:attrNameLst>
                                      </p:cBhvr>
                                      <p:tavLst>
                                        <p:tav tm="0">
                                          <p:val>
                                            <p:strVal val="#ppt_y+#ppt_h*1.125000"/>
                                          </p:val>
                                        </p:tav>
                                        <p:tav tm="100000">
                                          <p:val>
                                            <p:strVal val="#ppt_y"/>
                                          </p:val>
                                        </p:tav>
                                      </p:tavLst>
                                    </p:anim>
                                    <p:animEffect transition="in" filter="wipe(up)">
                                      <p:cBhvr>
                                        <p:cTn id="24" dur="500"/>
                                        <p:tgtEl>
                                          <p:spTgt spid="788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custDataLst>
              <p:tags r:id="rId1"/>
            </p:custDataLst>
          </p:nvPr>
        </p:nvGrpSpPr>
        <p:grpSpPr>
          <a:xfrm>
            <a:off x="758190" y="993953"/>
            <a:ext cx="11108055" cy="4871542"/>
            <a:chOff x="412478" y="1780800"/>
            <a:chExt cx="11108009" cy="4003616"/>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412478" y="1780800"/>
              <a:ext cx="11108009" cy="4003616"/>
              <a:chOff x="844345" y="1780800"/>
              <a:chExt cx="10676142" cy="4003616"/>
            </a:xfrm>
          </p:grpSpPr>
          <p:sp>
            <p:nvSpPr>
              <p:cNvPr id="7" name="iṡľïḑè"/>
              <p:cNvSpPr txBox="1"/>
              <p:nvPr>
                <p:custDataLst>
                  <p:tags r:id="rId3"/>
                </p:custDataLst>
              </p:nvPr>
            </p:nvSpPr>
            <p:spPr bwMode="auto">
              <a:xfrm>
                <a:off x="3822192" y="1780800"/>
                <a:ext cx="7698295" cy="4002215"/>
              </a:xfrm>
              <a:prstGeom prst="rect">
                <a:avLst/>
              </a:prstGeom>
              <a:noFill/>
            </p:spPr>
            <p:txBody>
              <a:bodyPr wrap="square" tIns="90000" anchor="t">
                <a:normAutofit fontScale="80000"/>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2" charset="-122"/>
                  </a:defRPr>
                </a:lvl2pPr>
                <a:lvl3pPr marL="1143000" indent="-228600">
                  <a:defRPr sz="3200" b="1">
                    <a:solidFill>
                      <a:srgbClr val="4D4D4D"/>
                    </a:solidFill>
                    <a:latin typeface="Arial" panose="020B0604020202020204" pitchFamily="34" charset="0"/>
                    <a:ea typeface="黑体" panose="02010609060101010101" pitchFamily="2" charset="-122"/>
                  </a:defRPr>
                </a:lvl3pPr>
                <a:lvl4pPr marL="1600200" indent="-228600">
                  <a:defRPr sz="3200" b="1">
                    <a:solidFill>
                      <a:srgbClr val="4D4D4D"/>
                    </a:solidFill>
                    <a:latin typeface="Arial" panose="020B0604020202020204" pitchFamily="34" charset="0"/>
                    <a:ea typeface="黑体" panose="02010609060101010101" pitchFamily="2" charset="-122"/>
                  </a:defRPr>
                </a:lvl4pPr>
                <a:lvl5pPr marL="2057400" indent="-228600">
                  <a:defRPr sz="3200" b="1">
                    <a:solidFill>
                      <a:srgbClr val="4D4D4D"/>
                    </a:solidFill>
                    <a:latin typeface="Arial" panose="020B0604020202020204" pitchFamily="34" charset="0"/>
                    <a:ea typeface="黑体" panose="02010609060101010101" pitchFamily="2"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2"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2"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2"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2" charset="-122"/>
                  </a:defRPr>
                </a:lvl9pPr>
              </a:lstStyle>
              <a:p>
                <a:pPr marL="457200" indent="-457200">
                  <a:lnSpc>
                    <a:spcPct val="150000"/>
                  </a:lnSpc>
                  <a:buFont typeface="+mj-lt"/>
                  <a:buAutoNum type="arabicPeriod"/>
                </a:pPr>
                <a:r>
                  <a:rPr lang="en-US" sz="2800">
                    <a:latin typeface="+mn-lt"/>
                    <a:ea typeface="+mn-ea"/>
                    <a:cs typeface="+mn-cs"/>
                    <a:sym typeface="+mn-lt"/>
                  </a:rPr>
                  <a:t>because</a:t>
                </a:r>
                <a:endParaRPr lang="en-US" sz="2800">
                  <a:latin typeface="+mn-lt"/>
                  <a:ea typeface="+mn-ea"/>
                  <a:cs typeface="+mn-cs"/>
                  <a:sym typeface="+mn-lt"/>
                </a:endParaRPr>
              </a:p>
              <a:p>
                <a:pPr marL="457200" indent="-457200">
                  <a:lnSpc>
                    <a:spcPct val="150000"/>
                  </a:lnSpc>
                  <a:buFont typeface="+mj-lt"/>
                  <a:buAutoNum type="arabicPeriod"/>
                </a:pPr>
                <a:r>
                  <a:rPr lang="en-US" sz="2800">
                    <a:latin typeface="+mn-lt"/>
                    <a:ea typeface="+mn-ea"/>
                    <a:cs typeface="+mn-cs"/>
                    <a:sym typeface="+mn-lt"/>
                  </a:rPr>
                  <a:t>because of</a:t>
                </a:r>
                <a:endParaRPr lang="en-US" sz="2800">
                  <a:latin typeface="+mn-lt"/>
                  <a:ea typeface="+mn-ea"/>
                  <a:cs typeface="+mn-cs"/>
                  <a:sym typeface="+mn-lt"/>
                </a:endParaRPr>
              </a:p>
              <a:p>
                <a:pPr marL="457200" indent="-457200">
                  <a:lnSpc>
                    <a:spcPct val="150000"/>
                  </a:lnSpc>
                  <a:buFont typeface="+mj-lt"/>
                  <a:buAutoNum type="arabicPeriod"/>
                </a:pPr>
                <a:r>
                  <a:rPr lang="en-US" sz="2800">
                    <a:latin typeface="+mn-lt"/>
                    <a:ea typeface="+mn-ea"/>
                    <a:cs typeface="+mn-cs"/>
                    <a:sym typeface="+mn-lt"/>
                  </a:rPr>
                  <a:t>as</a:t>
                </a:r>
                <a:endParaRPr lang="en-US" sz="2800">
                  <a:latin typeface="+mn-lt"/>
                  <a:ea typeface="+mn-ea"/>
                  <a:cs typeface="+mn-cs"/>
                  <a:sym typeface="+mn-lt"/>
                </a:endParaRPr>
              </a:p>
              <a:p>
                <a:pPr marL="457200" indent="-457200">
                  <a:lnSpc>
                    <a:spcPct val="150000"/>
                  </a:lnSpc>
                  <a:buFont typeface="+mj-lt"/>
                  <a:buAutoNum type="arabicPeriod"/>
                </a:pPr>
                <a:r>
                  <a:rPr lang="en-US" sz="2800">
                    <a:latin typeface="+mn-lt"/>
                    <a:ea typeface="+mn-ea"/>
                    <a:cs typeface="+mn-cs"/>
                    <a:sym typeface="+mn-lt"/>
                  </a:rPr>
                  <a:t>since</a:t>
                </a:r>
                <a:r>
                  <a:rPr lang="zh-CN" altLang="en-US" sz="2800">
                    <a:latin typeface="+mn-lt"/>
                    <a:ea typeface="+mn-ea"/>
                    <a:cs typeface="+mn-cs"/>
                    <a:sym typeface="+mn-lt"/>
                  </a:rPr>
                  <a:t>（既然，由于，因为）</a:t>
                </a:r>
                <a:endParaRPr lang="en-US" sz="2800">
                  <a:latin typeface="+mn-lt"/>
                  <a:ea typeface="+mn-ea"/>
                  <a:cs typeface="+mn-cs"/>
                  <a:sym typeface="+mn-lt"/>
                </a:endParaRPr>
              </a:p>
              <a:p>
                <a:pPr marL="457200" indent="-457200">
                  <a:lnSpc>
                    <a:spcPct val="150000"/>
                  </a:lnSpc>
                  <a:buFont typeface="+mj-lt"/>
                  <a:buAutoNum type="arabicPeriod"/>
                </a:pPr>
                <a:r>
                  <a:rPr lang="en-US" sz="2800">
                    <a:latin typeface="+mn-lt"/>
                    <a:ea typeface="+mn-ea"/>
                    <a:cs typeface="+mn-cs"/>
                    <a:sym typeface="+mn-lt"/>
                  </a:rPr>
                  <a:t>for</a:t>
                </a:r>
                <a:endParaRPr lang="en-US" sz="2800">
                  <a:latin typeface="+mn-lt"/>
                  <a:ea typeface="+mn-ea"/>
                  <a:cs typeface="+mn-cs"/>
                  <a:sym typeface="+mn-lt"/>
                </a:endParaRPr>
              </a:p>
              <a:p>
                <a:pPr marL="457200" indent="-457200">
                  <a:lnSpc>
                    <a:spcPct val="150000"/>
                  </a:lnSpc>
                  <a:buFont typeface="+mj-lt"/>
                  <a:buAutoNum type="arabicPeriod"/>
                </a:pPr>
                <a:r>
                  <a:rPr lang="en-US" sz="2800">
                    <a:latin typeface="+mn-lt"/>
                    <a:ea typeface="+mn-ea"/>
                    <a:cs typeface="+mn-cs"/>
                    <a:sym typeface="+mn-lt"/>
                  </a:rPr>
                  <a:t>in that (</a:t>
                </a:r>
                <a:r>
                  <a:rPr lang="zh-CN" altLang="en-US" sz="2800">
                    <a:latin typeface="+mn-lt"/>
                    <a:ea typeface="+mn-ea"/>
                    <a:cs typeface="+mn-cs"/>
                    <a:sym typeface="+mn-lt"/>
                  </a:rPr>
                  <a:t>原因是，因为</a:t>
                </a:r>
                <a:r>
                  <a:rPr lang="en-US" sz="2800">
                    <a:latin typeface="+mn-lt"/>
                    <a:ea typeface="+mn-ea"/>
                    <a:cs typeface="+mn-cs"/>
                    <a:sym typeface="+mn-lt"/>
                  </a:rPr>
                  <a:t>)</a:t>
                </a:r>
                <a:endParaRPr lang="en-US" sz="2800">
                  <a:latin typeface="+mn-lt"/>
                  <a:ea typeface="+mn-ea"/>
                  <a:cs typeface="+mn-cs"/>
                  <a:sym typeface="+mn-lt"/>
                </a:endParaRPr>
              </a:p>
              <a:p>
                <a:pPr marL="457200" indent="-457200">
                  <a:lnSpc>
                    <a:spcPct val="150000"/>
                  </a:lnSpc>
                  <a:buFont typeface="+mj-lt"/>
                  <a:buAutoNum type="arabicPeriod"/>
                </a:pPr>
                <a:r>
                  <a:rPr lang="en-US" sz="2800">
                    <a:latin typeface="+mn-lt"/>
                    <a:ea typeface="+mn-ea"/>
                    <a:cs typeface="+mn-cs"/>
                    <a:sym typeface="+mn-lt"/>
                  </a:rPr>
                  <a:t>now that </a:t>
                </a:r>
                <a:r>
                  <a:rPr lang="zh-CN" altLang="en-US" sz="2800">
                    <a:latin typeface="+mn-lt"/>
                    <a:ea typeface="+mn-ea"/>
                    <a:cs typeface="+mn-cs"/>
                    <a:sym typeface="+mn-lt"/>
                  </a:rPr>
                  <a:t>（既然，由于）</a:t>
                </a:r>
                <a:endParaRPr lang="zh-CN" altLang="en-US" sz="2800">
                  <a:latin typeface="+mn-lt"/>
                  <a:ea typeface="+mn-ea"/>
                  <a:cs typeface="+mn-cs"/>
                  <a:sym typeface="+mn-lt"/>
                </a:endParaRPr>
              </a:p>
              <a:p>
                <a:pPr marL="457200" indent="-457200">
                  <a:lnSpc>
                    <a:spcPct val="150000"/>
                  </a:lnSpc>
                  <a:buFont typeface="+mj-lt"/>
                  <a:buAutoNum type="arabicPeriod"/>
                </a:pPr>
                <a:r>
                  <a:rPr lang="en-US" altLang="zh-CN" sz="2800">
                    <a:latin typeface="+mn-lt"/>
                    <a:ea typeface="+mn-ea"/>
                    <a:cs typeface="+mn-cs"/>
                    <a:sym typeface="+mn-lt"/>
                  </a:rPr>
                  <a:t>seeing </a:t>
                </a:r>
                <a:r>
                  <a:rPr lang="zh-CN" altLang="en-US" sz="2800">
                    <a:latin typeface="+mn-lt"/>
                    <a:ea typeface="+mn-ea"/>
                    <a:cs typeface="+mn-cs"/>
                    <a:sym typeface="+mn-lt"/>
                  </a:rPr>
                  <a:t>（</a:t>
                </a:r>
                <a:r>
                  <a:rPr lang="en-US" altLang="zh-CN" sz="2800">
                    <a:latin typeface="+mn-lt"/>
                    <a:ea typeface="+mn-ea"/>
                    <a:cs typeface="+mn-cs"/>
                    <a:sym typeface="+mn-lt"/>
                  </a:rPr>
                  <a:t>that</a:t>
                </a:r>
                <a:r>
                  <a:rPr lang="zh-CN" altLang="en-US" sz="2800">
                    <a:latin typeface="+mn-lt"/>
                    <a:ea typeface="+mn-ea"/>
                    <a:cs typeface="+mn-cs"/>
                    <a:sym typeface="+mn-lt"/>
                  </a:rPr>
                  <a:t>）（</a:t>
                </a:r>
                <a:r>
                  <a:rPr lang="zh-CN" altLang="en-US" sz="2800" dirty="0">
                    <a:solidFill>
                      <a:srgbClr val="0000FF"/>
                    </a:solidFill>
                    <a:sym typeface="+mn-ea"/>
                  </a:rPr>
                  <a:t>鉴于／由于／既然／因为）</a:t>
                </a:r>
                <a:endParaRPr lang="zh-CN" altLang="en-US" sz="2800" dirty="0">
                  <a:solidFill>
                    <a:srgbClr val="0000FF"/>
                  </a:solidFill>
                  <a:latin typeface="Arial" panose="020B0604020202020204" pitchFamily="34" charset="0"/>
                </a:endParaRPr>
              </a:p>
              <a:p>
                <a:pPr marL="457200" indent="-457200">
                  <a:lnSpc>
                    <a:spcPct val="150000"/>
                  </a:lnSpc>
                  <a:buNone/>
                </a:pPr>
                <a:r>
                  <a:rPr lang="en-US" altLang="zh-CN" sz="2800">
                    <a:latin typeface="+mn-lt"/>
                    <a:ea typeface="+mn-ea"/>
                    <a:cs typeface="+mn-cs"/>
                    <a:sym typeface="+mn-lt"/>
                  </a:rPr>
                  <a:t>......</a:t>
                </a:r>
                <a:endParaRPr lang="zh-CN" altLang="en-US" sz="2800">
                  <a:latin typeface="+mn-lt"/>
                  <a:ea typeface="+mn-ea"/>
                  <a:cs typeface="+mn-cs"/>
                  <a:sym typeface="+mn-lt"/>
                </a:endParaRPr>
              </a:p>
              <a:p>
                <a:pPr marL="342900" indent="-342900">
                  <a:lnSpc>
                    <a:spcPct val="150000"/>
                  </a:lnSpc>
                  <a:buFont typeface="+mj-lt"/>
                  <a:buAutoNum type="arabicPeriod"/>
                </a:pPr>
                <a:endParaRPr lang="zh-CN" altLang="en-US" sz="2800">
                  <a:latin typeface="+mn-lt"/>
                  <a:ea typeface="+mn-ea"/>
                  <a:cs typeface="+mn-cs"/>
                  <a:sym typeface="+mn-lt"/>
                </a:endParaRPr>
              </a:p>
              <a:p>
                <a:pPr marL="342900" indent="-342900">
                  <a:lnSpc>
                    <a:spcPct val="150000"/>
                  </a:lnSpc>
                  <a:buFont typeface="+mj-lt"/>
                  <a:buAutoNum type="arabicPeriod"/>
                </a:pPr>
                <a:endParaRPr lang="zh-CN" altLang="en-US" sz="2800">
                  <a:latin typeface="+mn-lt"/>
                  <a:ea typeface="+mn-ea"/>
                  <a:cs typeface="+mn-cs"/>
                  <a:sym typeface="+mn-lt"/>
                </a:endParaRPr>
              </a:p>
              <a:p>
                <a:pPr marL="342900" indent="-342900">
                  <a:lnSpc>
                    <a:spcPct val="150000"/>
                  </a:lnSpc>
                  <a:buFont typeface="+mj-lt"/>
                  <a:buAutoNum type="arabicPeriod"/>
                </a:pPr>
                <a:endParaRPr lang="zh-CN" altLang="en-US" sz="2800">
                  <a:latin typeface="+mn-lt"/>
                  <a:ea typeface="+mn-ea"/>
                  <a:cs typeface="+mn-cs"/>
                  <a:sym typeface="+mn-lt"/>
                </a:endParaRPr>
              </a:p>
              <a:p>
                <a:pPr marL="342900" indent="-342900">
                  <a:lnSpc>
                    <a:spcPct val="150000"/>
                  </a:lnSpc>
                  <a:buFont typeface="+mj-lt"/>
                  <a:buAutoNum type="arabicPeriod"/>
                </a:pPr>
                <a:endParaRPr lang="zh-CN" altLang="en-US" sz="2800">
                  <a:latin typeface="+mn-lt"/>
                  <a:ea typeface="+mn-ea"/>
                  <a:cs typeface="+mn-cs"/>
                  <a:sym typeface="+mn-lt"/>
                </a:endParaRPr>
              </a:p>
              <a:p>
                <a:pPr marL="342900" indent="-342900">
                  <a:lnSpc>
                    <a:spcPct val="150000"/>
                  </a:lnSpc>
                  <a:buFont typeface="+mj-lt"/>
                  <a:buAutoNum type="arabicPeriod"/>
                </a:pPr>
                <a:endParaRPr lang="zh-CN" altLang="en-US" sz="2800">
                  <a:latin typeface="+mn-lt"/>
                  <a:ea typeface="+mn-ea"/>
                  <a:cs typeface="+mn-cs"/>
                  <a:sym typeface="+mn-lt"/>
                </a:endParaRPr>
              </a:p>
            </p:txBody>
          </p:sp>
          <p:cxnSp>
            <p:nvCxnSpPr>
              <p:cNvPr id="8" name="直接连接符 7"/>
              <p:cNvCxnSpPr/>
              <p:nvPr>
                <p:custDataLst>
                  <p:tags r:id="rId4"/>
                </p:custDataLst>
              </p:nvPr>
            </p:nvCxnSpPr>
            <p:spPr>
              <a:xfrm flipH="1">
                <a:off x="3696888" y="1780800"/>
                <a:ext cx="0" cy="4003616"/>
              </a:xfrm>
              <a:prstGeom prst="line">
                <a:avLst/>
              </a:prstGeom>
              <a:solidFill>
                <a:srgbClr val="FFCC00"/>
              </a:solidFill>
              <a:ln w="3175" cap="flat" cmpd="sng" algn="ctr">
                <a:solidFill>
                  <a:schemeClr val="accent1"/>
                </a:solidFill>
                <a:prstDash val="solid"/>
                <a:round/>
                <a:headEnd type="none" w="med" len="med"/>
                <a:tailEnd type="none" w="med" len="med"/>
              </a:ln>
              <a:effectLst/>
            </p:spPr>
          </p:cxnSp>
          <p:sp>
            <p:nvSpPr>
              <p:cNvPr id="9" name="išľïḋé"/>
              <p:cNvSpPr txBox="1"/>
              <p:nvPr>
                <p:custDataLst>
                  <p:tags r:id="rId5"/>
                </p:custDataLst>
              </p:nvPr>
            </p:nvSpPr>
            <p:spPr>
              <a:xfrm>
                <a:off x="844345" y="3089495"/>
                <a:ext cx="2727473" cy="567791"/>
              </a:xfrm>
              <a:prstGeom prst="rect">
                <a:avLst/>
              </a:prstGeom>
              <a:noFill/>
            </p:spPr>
            <p:txBody>
              <a:bodyPr wrap="square" tIns="90000" rtlCol="0">
                <a:noAutofit/>
              </a:bodyPr>
              <a:lstStyle/>
              <a:p>
                <a:pPr algn="ctr"/>
                <a:r>
                  <a:rPr lang="zh-CN" altLang="tr-TR" sz="3600" b="1">
                    <a:solidFill>
                      <a:srgbClr val="CC3300"/>
                    </a:solidFill>
                    <a:latin typeface="+mj-lt"/>
                    <a:ea typeface="+mj-ea"/>
                    <a:cs typeface="+mj-cs"/>
                    <a:sym typeface="+mn-lt"/>
                  </a:rPr>
                  <a:t>引导</a:t>
                </a:r>
                <a:r>
                  <a:rPr lang="zh-CN" altLang="tr-TR" sz="3600" b="1">
                    <a:solidFill>
                      <a:srgbClr val="CC3300"/>
                    </a:solidFill>
                    <a:highlight>
                      <a:srgbClr val="FFFF00"/>
                    </a:highlight>
                    <a:latin typeface="+mj-lt"/>
                    <a:ea typeface="+mj-ea"/>
                    <a:cs typeface="+mj-cs"/>
                    <a:sym typeface="+mn-lt"/>
                  </a:rPr>
                  <a:t>原因</a:t>
                </a:r>
                <a:r>
                  <a:rPr lang="zh-CN" altLang="tr-TR" sz="3600" b="1">
                    <a:solidFill>
                      <a:srgbClr val="CC3300"/>
                    </a:solidFill>
                    <a:highlight>
                      <a:srgbClr val="FFFF00"/>
                    </a:highlight>
                    <a:latin typeface="+mj-lt"/>
                    <a:ea typeface="+mj-ea"/>
                    <a:cs typeface="+mj-cs"/>
                    <a:sym typeface="+mn-lt"/>
                  </a:rPr>
                  <a:t>状语从句的</a:t>
                </a:r>
                <a:r>
                  <a:rPr lang="zh-CN" altLang="tr-TR" sz="3600" b="1">
                    <a:solidFill>
                      <a:srgbClr val="CC3300"/>
                    </a:solidFill>
                    <a:latin typeface="+mj-lt"/>
                    <a:ea typeface="+mj-ea"/>
                    <a:cs typeface="+mj-cs"/>
                    <a:sym typeface="+mn-lt"/>
                  </a:rPr>
                  <a:t>从属连词</a:t>
                </a:r>
                <a:endParaRPr lang="zh-CN" altLang="tr-TR" sz="3600" b="1">
                  <a:solidFill>
                    <a:srgbClr val="CC3300"/>
                  </a:solidFill>
                  <a:latin typeface="+mj-lt"/>
                  <a:ea typeface="+mj-ea"/>
                  <a:cs typeface="+mj-cs"/>
                  <a:sym typeface="+mn-lt"/>
                </a:endParaRPr>
              </a:p>
            </p:txBody>
          </p:sp>
        </p:grpSp>
        <p:sp>
          <p:nvSpPr>
            <p:cNvPr id="10" name="poetry_91022"/>
            <p:cNvSpPr>
              <a:spLocks noChangeAspect="1"/>
            </p:cNvSpPr>
            <p:nvPr>
              <p:custDataLst>
                <p:tags r:id="rId6"/>
              </p:custDataLst>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accent1"/>
            </a:solidFill>
            <a:ln>
              <a:noFill/>
            </a:ln>
          </p:spPr>
          <p:txBody>
            <a:bodyPr/>
            <a:lstStyle/>
            <a:p>
              <a:endParaRPr lang="zh-CN" altLang="en-US" sz="2400">
                <a:solidFill>
                  <a:srgbClr val="CC3300"/>
                </a:solidFill>
                <a:cs typeface="+mn-ea"/>
                <a:sym typeface="+mn-lt"/>
              </a:endParaRPr>
            </a:p>
          </p:txBody>
        </p:sp>
      </p:grpSp>
    </p:spTree>
    <p:custDataLst>
      <p:tags r:id="rId7"/>
    </p:custData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75" name="标题 1"/>
          <p:cNvSpPr/>
          <p:nvPr>
            <p:ph type="title" idx="4294967295"/>
          </p:nvPr>
        </p:nvSpPr>
        <p:spPr>
          <a:xfrm>
            <a:off x="2136775" y="228600"/>
            <a:ext cx="8153400" cy="990600"/>
          </a:xfrm>
        </p:spPr>
        <p:txBody>
          <a:bodyPr wrap="square" lIns="91440" tIns="45720" rIns="91440" bIns="45720" anchor="ctr" anchorCtr="0"/>
          <a:p>
            <a:r>
              <a:rPr lang="en-US" altLang="zh-CN" b="1">
                <a:ea typeface="华文仿宋" panose="02010600040101010101" pitchFamily="-84" charset="-122"/>
              </a:rPr>
              <a:t>原因状语从句</a:t>
            </a:r>
            <a:r>
              <a:rPr lang="zh-CN" altLang="en-US">
                <a:ea typeface="华文仿宋" panose="02010600040101010101" pitchFamily="-84" charset="-122"/>
              </a:rPr>
              <a:t>连词</a:t>
            </a:r>
            <a:r>
              <a:rPr lang="en-US" altLang="zh-CN">
                <a:ea typeface="华文仿宋" panose="02010600040101010101" pitchFamily="-84" charset="-122"/>
              </a:rPr>
              <a:t>because</a:t>
            </a:r>
            <a:endParaRPr lang="zh-CN" altLang="en-US">
              <a:ea typeface="华文仿宋" panose="02010600040101010101" pitchFamily="-84" charset="-122"/>
            </a:endParaRPr>
          </a:p>
        </p:txBody>
      </p:sp>
      <p:sp>
        <p:nvSpPr>
          <p:cNvPr id="2176" name="内容占位符 2"/>
          <p:cNvSpPr/>
          <p:nvPr>
            <p:ph sz="quarter" idx="1"/>
          </p:nvPr>
        </p:nvSpPr>
        <p:spPr>
          <a:xfrm>
            <a:off x="866140" y="1394460"/>
            <a:ext cx="9904730" cy="470154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0" lvl="0" indent="0">
              <a:lnSpc>
                <a:spcPct val="90000"/>
              </a:lnSpc>
              <a:buClr>
                <a:schemeClr val="accent2"/>
              </a:buClr>
              <a:buNone/>
            </a:pPr>
            <a:r>
              <a:rPr lang="en-US" altLang="zh-CN" sz="2700">
                <a:ea typeface="华文仿宋" panose="02010600040101010101" pitchFamily="-84" charset="-122"/>
              </a:rPr>
              <a:t>1) because表示“因为”，</a:t>
            </a:r>
            <a:r>
              <a:rPr lang="en-US" altLang="zh-CN" sz="2700" b="1">
                <a:ea typeface="华文仿宋" panose="02010600040101010101" pitchFamily="-84" charset="-122"/>
              </a:rPr>
              <a:t>直接而明确的原</a:t>
            </a:r>
            <a:r>
              <a:rPr lang="en-US" altLang="zh-CN" sz="2700" b="1">
                <a:solidFill>
                  <a:srgbClr val="FF0000"/>
                </a:solidFill>
                <a:ea typeface="华文仿宋" panose="02010600040101010101" pitchFamily="-84" charset="-122"/>
              </a:rPr>
              <a:t>因和理由,</a:t>
            </a:r>
            <a:r>
              <a:rPr lang="zh-CN" altLang="en-US" sz="2700" b="1">
                <a:solidFill>
                  <a:srgbClr val="FF0000"/>
                </a:solidFill>
                <a:ea typeface="华文仿宋" panose="02010600040101010101" pitchFamily="-84" charset="-122"/>
              </a:rPr>
              <a:t>或</a:t>
            </a:r>
            <a:r>
              <a:rPr lang="en-US" altLang="zh-CN" sz="2700">
                <a:ea typeface="华文仿宋" panose="02010600040101010101" pitchFamily="-84" charset="-122"/>
              </a:rPr>
              <a:t>用来说明</a:t>
            </a:r>
            <a:r>
              <a:rPr lang="en-US" altLang="zh-CN" sz="2700">
                <a:solidFill>
                  <a:srgbClr val="FF0000"/>
                </a:solidFill>
                <a:ea typeface="华文仿宋" panose="02010600040101010101" pitchFamily="-84" charset="-122"/>
              </a:rPr>
              <a:t>人所不知的原因</a:t>
            </a:r>
            <a:r>
              <a:rPr lang="en-US" altLang="zh-CN" sz="2700">
                <a:ea typeface="华文仿宋" panose="02010600040101010101" pitchFamily="-84" charset="-122"/>
              </a:rPr>
              <a:t>，</a:t>
            </a:r>
            <a:r>
              <a:rPr lang="en-US" altLang="zh-CN" sz="2700">
                <a:solidFill>
                  <a:srgbClr val="FF0000"/>
                </a:solidFill>
                <a:ea typeface="华文仿宋" panose="02010600040101010101" pitchFamily="-84" charset="-122"/>
                <a:sym typeface="+mn-ea"/>
              </a:rPr>
              <a:t>语势最强</a:t>
            </a:r>
            <a:r>
              <a:rPr lang="en-US" altLang="zh-CN" sz="2700">
                <a:ea typeface="华文仿宋" panose="02010600040101010101" pitchFamily="-84" charset="-122"/>
                <a:sym typeface="+mn-ea"/>
              </a:rPr>
              <a:t>，</a:t>
            </a:r>
            <a:r>
              <a:rPr lang="en-US" altLang="zh-CN" sz="2700">
                <a:ea typeface="华文仿宋" panose="02010600040101010101" pitchFamily="-84" charset="-122"/>
              </a:rPr>
              <a:t>回答why提出的问题。</a:t>
            </a:r>
            <a:endParaRPr lang="en-US" altLang="zh-CN" sz="2700">
              <a:ea typeface="华文仿宋" panose="02010600040101010101" pitchFamily="-84" charset="-122"/>
            </a:endParaRPr>
          </a:p>
          <a:p>
            <a:pPr lvl="0">
              <a:lnSpc>
                <a:spcPct val="90000"/>
              </a:lnSpc>
              <a:buClr>
                <a:schemeClr val="accent2"/>
              </a:buClr>
            </a:pPr>
            <a:r>
              <a:rPr lang="en-US" altLang="zh-CN" sz="2700">
                <a:ea typeface="华文仿宋" panose="02010600040101010101" pitchFamily="-84" charset="-122"/>
              </a:rPr>
              <a:t>--Why were you absent ?</a:t>
            </a:r>
            <a:endParaRPr lang="zh-CN" altLang="zh-CN" sz="2700">
              <a:ea typeface="华文仿宋" panose="02010600040101010101" pitchFamily="-84" charset="-122"/>
            </a:endParaRPr>
          </a:p>
          <a:p>
            <a:pPr marL="319405" lvl="0" indent="-319405">
              <a:lnSpc>
                <a:spcPct val="90000"/>
              </a:lnSpc>
              <a:buClr>
                <a:schemeClr val="accent2"/>
              </a:buClr>
            </a:pPr>
            <a:r>
              <a:rPr lang="en-US" altLang="zh-CN" sz="2700">
                <a:ea typeface="华文仿宋" panose="02010600040101010101" pitchFamily="-84" charset="-122"/>
              </a:rPr>
              <a:t>--</a:t>
            </a:r>
            <a:r>
              <a:rPr lang="en-US" altLang="zh-CN" sz="2700">
                <a:solidFill>
                  <a:srgbClr val="FF0000"/>
                </a:solidFill>
                <a:ea typeface="华文仿宋" panose="02010600040101010101" pitchFamily="-84" charset="-122"/>
              </a:rPr>
              <a:t>Because</a:t>
            </a:r>
            <a:r>
              <a:rPr lang="en-US" altLang="zh-CN" sz="2700">
                <a:ea typeface="华文仿宋" panose="02010600040101010101" pitchFamily="-84" charset="-122"/>
              </a:rPr>
              <a:t> I was ill yesterday.</a:t>
            </a:r>
            <a:endParaRPr lang="zh-CN" altLang="zh-CN" sz="2700">
              <a:ea typeface="华文仿宋" panose="02010600040101010101" pitchFamily="-84" charset="-122"/>
            </a:endParaRPr>
          </a:p>
          <a:p>
            <a:pPr marL="319405" lvl="0" indent="-319405">
              <a:lnSpc>
                <a:spcPct val="90000"/>
              </a:lnSpc>
              <a:buClr>
                <a:schemeClr val="accent2"/>
              </a:buClr>
            </a:pPr>
            <a:r>
              <a:rPr lang="en-US" altLang="zh-CN" sz="2700">
                <a:ea typeface="华文仿宋" panose="02010600040101010101" pitchFamily="-84" charset="-122"/>
              </a:rPr>
              <a:t>I didn't go, </a:t>
            </a:r>
            <a:r>
              <a:rPr lang="en-US" altLang="zh-CN" sz="2700">
                <a:solidFill>
                  <a:srgbClr val="FF0000"/>
                </a:solidFill>
                <a:ea typeface="华文仿宋" panose="02010600040101010101" pitchFamily="-84" charset="-122"/>
              </a:rPr>
              <a:t>because</a:t>
            </a:r>
            <a:r>
              <a:rPr lang="en-US" altLang="zh-CN" sz="2700">
                <a:ea typeface="华文仿宋" panose="02010600040101010101" pitchFamily="-84" charset="-122"/>
              </a:rPr>
              <a:t> I was afraid.</a:t>
            </a:r>
            <a:endParaRPr lang="en-US" altLang="zh-CN" sz="2700">
              <a:ea typeface="华文仿宋" panose="02010600040101010101" pitchFamily="-84" charset="-122"/>
            </a:endParaRPr>
          </a:p>
          <a:p>
            <a:pPr marL="319405" lvl="0" indent="-319405">
              <a:lnSpc>
                <a:spcPct val="90000"/>
              </a:lnSpc>
              <a:buClr>
                <a:schemeClr val="accent2"/>
              </a:buClr>
            </a:pPr>
            <a:endParaRPr lang="en-US" altLang="zh-CN" sz="2700">
              <a:ea typeface="华文仿宋" panose="02010600040101010101" pitchFamily="-84" charset="-122"/>
            </a:endParaRPr>
          </a:p>
          <a:p>
            <a:pPr marL="0" lvl="0" indent="0">
              <a:lnSpc>
                <a:spcPct val="90000"/>
              </a:lnSpc>
              <a:buClr>
                <a:schemeClr val="accent2"/>
              </a:buClr>
              <a:buNone/>
            </a:pPr>
            <a:r>
              <a:rPr lang="zh-CN" altLang="zh-CN" sz="2700">
                <a:ea typeface="华文仿宋" panose="02010600040101010101" pitchFamily="-84" charset="-122"/>
              </a:rPr>
              <a:t>当</a:t>
            </a:r>
            <a:r>
              <a:rPr lang="zh-CN" altLang="zh-CN" sz="2700">
                <a:solidFill>
                  <a:srgbClr val="FF0000"/>
                </a:solidFill>
                <a:ea typeface="华文仿宋" panose="02010600040101010101" pitchFamily="-84" charset="-122"/>
              </a:rPr>
              <a:t>原因是显而易见</a:t>
            </a:r>
            <a:r>
              <a:rPr lang="zh-CN" altLang="zh-CN" sz="2700">
                <a:ea typeface="华文仿宋" panose="02010600040101010101" pitchFamily="-84" charset="-122"/>
              </a:rPr>
              <a:t>的或</a:t>
            </a:r>
            <a:r>
              <a:rPr lang="zh-CN" altLang="zh-CN" sz="2700">
                <a:solidFill>
                  <a:srgbClr val="FF0000"/>
                </a:solidFill>
                <a:ea typeface="华文仿宋" panose="02010600040101010101" pitchFamily="-84" charset="-122"/>
              </a:rPr>
              <a:t>已为人们所知</a:t>
            </a:r>
            <a:r>
              <a:rPr lang="zh-CN" altLang="zh-CN" sz="2700">
                <a:ea typeface="华文仿宋" panose="02010600040101010101" pitchFamily="-84" charset="-122"/>
              </a:rPr>
              <a:t>，</a:t>
            </a:r>
            <a:r>
              <a:rPr lang="zh-CN" altLang="zh-CN" sz="2700">
                <a:solidFill>
                  <a:srgbClr val="FF0000"/>
                </a:solidFill>
                <a:ea typeface="华文仿宋" panose="02010600040101010101" pitchFamily="-84" charset="-122"/>
              </a:rPr>
              <a:t>就用</a:t>
            </a:r>
            <a:r>
              <a:rPr lang="en-US" altLang="zh-CN" sz="2700">
                <a:solidFill>
                  <a:srgbClr val="FF0000"/>
                </a:solidFill>
                <a:ea typeface="华文仿宋" panose="02010600040101010101" pitchFamily="-84" charset="-122"/>
              </a:rPr>
              <a:t>as</a:t>
            </a:r>
            <a:r>
              <a:rPr lang="zh-CN" altLang="zh-CN" sz="2700">
                <a:solidFill>
                  <a:srgbClr val="FF0000"/>
                </a:solidFill>
                <a:ea typeface="华文仿宋" panose="02010600040101010101" pitchFamily="-84" charset="-122"/>
              </a:rPr>
              <a:t>或</a:t>
            </a:r>
            <a:r>
              <a:rPr lang="en-US" altLang="zh-CN" sz="2700">
                <a:solidFill>
                  <a:srgbClr val="FF0000"/>
                </a:solidFill>
                <a:ea typeface="华文仿宋" panose="02010600040101010101" pitchFamily="-84" charset="-122"/>
              </a:rPr>
              <a:t> since</a:t>
            </a:r>
            <a:r>
              <a:rPr lang="zh-CN" altLang="zh-CN" sz="2700">
                <a:solidFill>
                  <a:srgbClr val="FF0000"/>
                </a:solidFill>
                <a:ea typeface="华文仿宋" panose="02010600040101010101" pitchFamily="-84" charset="-122"/>
              </a:rPr>
              <a:t>。</a:t>
            </a:r>
            <a:endParaRPr lang="zh-CN" altLang="zh-CN" sz="2700">
              <a:solidFill>
                <a:srgbClr val="FF0000"/>
              </a:solidFill>
              <a:ea typeface="华文仿宋" panose="02010600040101010101" pitchFamily="-84" charset="-122"/>
            </a:endParaRPr>
          </a:p>
          <a:p>
            <a:pPr lvl="0">
              <a:lnSpc>
                <a:spcPct val="90000"/>
              </a:lnSpc>
              <a:buClr>
                <a:schemeClr val="accent2"/>
              </a:buClr>
            </a:pPr>
            <a:r>
              <a:rPr lang="en-US" altLang="zh-CN" sz="2700">
                <a:ea typeface="华文仿宋" panose="02010600040101010101" pitchFamily="-84" charset="-122"/>
              </a:rPr>
              <a:t>Since /As the weather is so bad, we have to delay our journey.</a:t>
            </a:r>
            <a:endParaRPr lang="zh-CN" altLang="zh-CN" sz="2700">
              <a:ea typeface="华文仿宋" panose="02010600040101010101" pitchFamily="-84" charset="-122"/>
            </a:endParaRPr>
          </a:p>
          <a:p>
            <a:pPr lvl="0">
              <a:lnSpc>
                <a:spcPct val="90000"/>
              </a:lnSpc>
              <a:buClr>
                <a:schemeClr val="accent2"/>
              </a:buClr>
            </a:pPr>
            <a:endParaRPr lang="zh-CN" altLang="zh-CN" sz="2700">
              <a:ea typeface="华文仿宋" panose="02010600040101010101" pitchFamily="-84" charset="-122"/>
            </a:endParaRPr>
          </a:p>
          <a:p>
            <a:pPr marL="319405" lvl="0" indent="-319405">
              <a:lnSpc>
                <a:spcPct val="90000"/>
              </a:lnSpc>
              <a:buClr>
                <a:schemeClr val="accent2"/>
              </a:buClr>
            </a:pPr>
            <a:endParaRPr lang="zh-CN" altLang="en-US" sz="27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7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7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7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2176">
                                            <p:txEl>
                                              <p:pRg st="5" end="5"/>
                                            </p:txEl>
                                          </p:spTgt>
                                        </p:tgtEl>
                                        <p:attrNameLst>
                                          <p:attrName>style.visibility</p:attrName>
                                        </p:attrNameLst>
                                      </p:cBhvr>
                                      <p:to>
                                        <p:strVal val="visible"/>
                                      </p:to>
                                    </p:set>
                                    <p:anim calcmode="lin" valueType="num">
                                      <p:cBhvr additive="base">
                                        <p:cTn id="21" dur="500"/>
                                        <p:tgtEl>
                                          <p:spTgt spid="2176">
                                            <p:txEl>
                                              <p:pRg st="5" end="5"/>
                                            </p:txEl>
                                          </p:spTgt>
                                        </p:tgtEl>
                                        <p:attrNameLst>
                                          <p:attrName>ppt_y</p:attrName>
                                        </p:attrNameLst>
                                      </p:cBhvr>
                                      <p:tavLst>
                                        <p:tav tm="0">
                                          <p:val>
                                            <p:strVal val="#ppt_y+#ppt_h*1.125000"/>
                                          </p:val>
                                        </p:tav>
                                        <p:tav tm="100000">
                                          <p:val>
                                            <p:strVal val="#ppt_y"/>
                                          </p:val>
                                        </p:tav>
                                      </p:tavLst>
                                    </p:anim>
                                    <p:animEffect transition="in" filter="wipe(up)">
                                      <p:cBhvr>
                                        <p:cTn id="22" dur="500"/>
                                        <p:tgtEl>
                                          <p:spTgt spid="217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176">
                                            <p:txEl>
                                              <p:pRg st="6" end="6"/>
                                            </p:txEl>
                                          </p:spTgt>
                                        </p:tgtEl>
                                        <p:attrNameLst>
                                          <p:attrName>style.visibility</p:attrName>
                                        </p:attrNameLst>
                                      </p:cBhvr>
                                      <p:to>
                                        <p:strVal val="visible"/>
                                      </p:to>
                                    </p:set>
                                    <p:anim calcmode="lin" valueType="num">
                                      <p:cBhvr additive="base">
                                        <p:cTn id="27" dur="500"/>
                                        <p:tgtEl>
                                          <p:spTgt spid="2176">
                                            <p:txEl>
                                              <p:pRg st="6" end="6"/>
                                            </p:txEl>
                                          </p:spTgt>
                                        </p:tgtEl>
                                        <p:attrNameLst>
                                          <p:attrName>ppt_y</p:attrName>
                                        </p:attrNameLst>
                                      </p:cBhvr>
                                      <p:tavLst>
                                        <p:tav tm="0">
                                          <p:val>
                                            <p:strVal val="#ppt_y+#ppt_h*1.125000"/>
                                          </p:val>
                                        </p:tav>
                                        <p:tav tm="100000">
                                          <p:val>
                                            <p:strVal val="#ppt_y"/>
                                          </p:val>
                                        </p:tav>
                                      </p:tavLst>
                                    </p:anim>
                                    <p:animEffect transition="in" filter="wipe(up)">
                                      <p:cBhvr>
                                        <p:cTn id="28" dur="500"/>
                                        <p:tgtEl>
                                          <p:spTgt spid="217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79" name="标题 1"/>
          <p:cNvSpPr/>
          <p:nvPr>
            <p:ph type="title" idx="4294967295"/>
          </p:nvPr>
        </p:nvSpPr>
        <p:spPr>
          <a:xfrm>
            <a:off x="2136775" y="228600"/>
            <a:ext cx="8153400" cy="990600"/>
          </a:xfrm>
        </p:spPr>
        <p:txBody>
          <a:bodyPr wrap="square" lIns="91440" tIns="45720" rIns="91440" bIns="45720" anchor="ctr" anchorCtr="0"/>
          <a:p>
            <a:r>
              <a:rPr lang="en-US" altLang="zh-CN" b="1">
                <a:ea typeface="华文仿宋" panose="02010600040101010101" pitchFamily="-84" charset="-122"/>
              </a:rPr>
              <a:t>原因状语从句</a:t>
            </a:r>
            <a:r>
              <a:rPr lang="zh-CN" altLang="en-US">
                <a:ea typeface="华文仿宋" panose="02010600040101010101" pitchFamily="-84" charset="-122"/>
              </a:rPr>
              <a:t>连词</a:t>
            </a:r>
            <a:r>
              <a:rPr lang="en-US" altLang="zh-CN">
                <a:ea typeface="华文仿宋" panose="02010600040101010101" pitchFamily="-84" charset="-122"/>
              </a:rPr>
              <a:t>because</a:t>
            </a:r>
            <a:endParaRPr lang="zh-CN" altLang="en-US">
              <a:ea typeface="华文仿宋" panose="02010600040101010101" pitchFamily="-84" charset="-122"/>
            </a:endParaRPr>
          </a:p>
        </p:txBody>
      </p:sp>
      <p:sp>
        <p:nvSpPr>
          <p:cNvPr id="2180" name="内容占位符 2"/>
          <p:cNvSpPr/>
          <p:nvPr>
            <p:ph sz="quarter" idx="1"/>
          </p:nvPr>
        </p:nvSpPr>
        <p:spPr>
          <a:xfrm>
            <a:off x="934720" y="1600200"/>
            <a:ext cx="10591165"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0" lvl="0" indent="0">
              <a:buClr>
                <a:schemeClr val="accent2"/>
              </a:buClr>
              <a:buNone/>
            </a:pPr>
            <a:r>
              <a:rPr lang="zh-CN" altLang="en-US" sz="2900">
                <a:ea typeface="华文仿宋" panose="02010600040101010101" pitchFamily="-84" charset="-122"/>
              </a:rPr>
              <a:t>关于</a:t>
            </a:r>
            <a:r>
              <a:rPr lang="en-US" altLang="zh-CN" sz="2900">
                <a:solidFill>
                  <a:srgbClr val="FF0000"/>
                </a:solidFill>
                <a:ea typeface="华文仿宋" panose="02010600040101010101" pitchFamily="-84" charset="-122"/>
              </a:rPr>
              <a:t>not…because</a:t>
            </a:r>
            <a:r>
              <a:rPr lang="zh-CN" altLang="en-US" sz="2900">
                <a:solidFill>
                  <a:srgbClr val="FF0000"/>
                </a:solidFill>
                <a:ea typeface="华文仿宋" panose="02010600040101010101" pitchFamily="-84" charset="-122"/>
              </a:rPr>
              <a:t>结构</a:t>
            </a:r>
            <a:endParaRPr lang="zh-CN" altLang="zh-CN" sz="2900">
              <a:solidFill>
                <a:srgbClr val="FF0000"/>
              </a:solidFill>
              <a:ea typeface="华文仿宋" panose="02010600040101010101" pitchFamily="-84" charset="-122"/>
            </a:endParaRPr>
          </a:p>
          <a:p>
            <a:pPr lvl="0">
              <a:buClr>
                <a:schemeClr val="accent2"/>
              </a:buClr>
            </a:pPr>
            <a:r>
              <a:rPr lang="zh-CN" altLang="en-US" sz="2900">
                <a:ea typeface="华文仿宋" panose="02010600040101010101" pitchFamily="-84" charset="-122"/>
              </a:rPr>
              <a:t>该结构中的否定词</a:t>
            </a:r>
            <a:r>
              <a:rPr lang="zh-CN" altLang="en-US" sz="2900" b="1" u="sng">
                <a:ea typeface="华文仿宋" panose="02010600040101010101" pitchFamily="-84" charset="-122"/>
              </a:rPr>
              <a:t>有时否定主句</a:t>
            </a:r>
            <a:r>
              <a:rPr lang="zh-CN" altLang="en-US" sz="2900" b="1">
                <a:ea typeface="华文仿宋" panose="02010600040101010101" pitchFamily="-84" charset="-122"/>
              </a:rPr>
              <a:t>，</a:t>
            </a:r>
            <a:r>
              <a:rPr lang="zh-CN" altLang="en-US" sz="2900" b="1" u="sng">
                <a:ea typeface="华文仿宋" panose="02010600040101010101" pitchFamily="-84" charset="-122"/>
              </a:rPr>
              <a:t>有时否定从句</a:t>
            </a:r>
            <a:r>
              <a:rPr lang="zh-CN" altLang="en-US" sz="2900">
                <a:ea typeface="华文仿宋" panose="02010600040101010101" pitchFamily="-84" charset="-122"/>
              </a:rPr>
              <a:t>，一般要根据句子的意思作出正确或合乎逻辑的理解。</a:t>
            </a:r>
            <a:endParaRPr lang="en-US" altLang="zh-CN" sz="2900">
              <a:ea typeface="华文仿宋" panose="02010600040101010101" pitchFamily="-84" charset="-122"/>
            </a:endParaRPr>
          </a:p>
          <a:p>
            <a:pPr lvl="0">
              <a:buClr>
                <a:schemeClr val="accent2"/>
              </a:buClr>
            </a:pPr>
            <a:r>
              <a:rPr lang="zh-CN" altLang="en-US" sz="2900">
                <a:ea typeface="华文仿宋" panose="02010600040101010101" pitchFamily="-84" charset="-122"/>
              </a:rPr>
              <a:t>若</a:t>
            </a:r>
            <a:r>
              <a:rPr lang="en-US" altLang="zh-CN" sz="2900">
                <a:ea typeface="华文仿宋" panose="02010600040101010101" pitchFamily="-84" charset="-122"/>
              </a:rPr>
              <a:t>not</a:t>
            </a:r>
            <a:r>
              <a:rPr lang="zh-CN" altLang="en-US" sz="2900">
                <a:ea typeface="华文仿宋" panose="02010600040101010101" pitchFamily="-84" charset="-122"/>
              </a:rPr>
              <a:t>否定主句，最好在</a:t>
            </a:r>
            <a:r>
              <a:rPr lang="en-US" altLang="zh-CN" sz="2900">
                <a:ea typeface="华文仿宋" panose="02010600040101010101" pitchFamily="-84" charset="-122"/>
              </a:rPr>
              <a:t>because</a:t>
            </a:r>
            <a:r>
              <a:rPr lang="zh-CN" altLang="en-US" sz="2900">
                <a:ea typeface="华文仿宋" panose="02010600040101010101" pitchFamily="-84" charset="-122"/>
              </a:rPr>
              <a:t>之前用逗号，否则会引起歧义，如下句在没有特定上下文时就有两种解释：</a:t>
            </a:r>
            <a:endParaRPr lang="zh-CN" altLang="zh-CN" sz="2900">
              <a:ea typeface="华文仿宋" panose="02010600040101010101" pitchFamily="-84" charset="-122"/>
            </a:endParaRPr>
          </a:p>
          <a:p>
            <a:pPr lvl="0">
              <a:buClr>
                <a:schemeClr val="accent2"/>
              </a:buClr>
            </a:pPr>
            <a:r>
              <a:rPr lang="en-US" altLang="zh-CN" sz="2900">
                <a:ea typeface="华文仿宋" panose="02010600040101010101" pitchFamily="-84" charset="-122"/>
              </a:rPr>
              <a:t>I didn’t go because I was afraid.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我没有去是因为怕。</a:t>
            </a:r>
            <a:r>
              <a:rPr lang="en-US" altLang="zh-CN" sz="2900">
                <a:ea typeface="华文仿宋" panose="02010600040101010101" pitchFamily="-84" charset="-122"/>
              </a:rPr>
              <a:t>/ </a:t>
            </a:r>
            <a:r>
              <a:rPr lang="zh-CN" altLang="en-US" sz="2900">
                <a:ea typeface="华文仿宋" panose="02010600040101010101" pitchFamily="-84" charset="-122"/>
              </a:rPr>
              <a:t>我不是因为怕才去。</a:t>
            </a:r>
            <a:endParaRPr lang="zh-CN" altLang="en-US"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sym typeface="+mn-ea"/>
              </a:rPr>
              <a:t>I didn’t go</a:t>
            </a:r>
            <a:r>
              <a:rPr lang="zh-CN" altLang="en-US" sz="2900">
                <a:ea typeface="华文仿宋" panose="02010600040101010101" pitchFamily="-84" charset="-122"/>
                <a:sym typeface="+mn-ea"/>
              </a:rPr>
              <a:t>，</a:t>
            </a:r>
            <a:r>
              <a:rPr lang="en-US" altLang="zh-CN" sz="2900">
                <a:ea typeface="华文仿宋" panose="02010600040101010101" pitchFamily="-84" charset="-122"/>
                <a:sym typeface="+mn-ea"/>
              </a:rPr>
              <a:t> because I was afraid.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sym typeface="+mn-ea"/>
              </a:rPr>
              <a:t>我没有去是因为怕。</a:t>
            </a:r>
            <a:endParaRPr lang="zh-CN" altLang="zh-CN" sz="2900">
              <a:ea typeface="华文仿宋" panose="02010600040101010101" pitchFamily="-84" charset="-122"/>
            </a:endParaRPr>
          </a:p>
          <a:p>
            <a:pPr marL="319405" lvl="0" indent="-319405">
              <a:buClr>
                <a:schemeClr val="accent2"/>
              </a:buClr>
            </a:pPr>
            <a:endParaRPr lang="zh-CN" altLang="en-US" sz="29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childTnLst>
                                    <p:set>
                                      <p:cBhvr additive="base">
                                        <p:cTn id="6" dur="1" fill="hold">
                                          <p:stCondLst>
                                            <p:cond delay="0"/>
                                          </p:stCondLst>
                                        </p:cTn>
                                        <p:tgtEl>
                                          <p:spTgt spid="2180">
                                            <p:txEl>
                                              <p:charRg st="150" end="171"/>
                                            </p:txEl>
                                          </p:spTgt>
                                        </p:tgtEl>
                                        <p:attrNameLst>
                                          <p:attrName>style.visibility</p:attrName>
                                        </p:attrNameLst>
                                      </p:cBhvr>
                                      <p:to>
                                        <p:strVal val="visible"/>
                                      </p:to>
                                    </p:set>
                                    <p:animEffect transition="in" filter="dissolve">
                                      <p:cBhvr additive="base">
                                        <p:cTn id="7" dur="500"/>
                                        <p:tgtEl>
                                          <p:spTgt spid="2180">
                                            <p:txEl>
                                              <p:charRg st="150" end="171"/>
                                            </p:txEl>
                                          </p:spTgt>
                                        </p:tgtEl>
                                      </p:cBhvr>
                                    </p:animEffect>
                                  </p:childTnLst>
                                </p:cTn>
                              </p:par>
                              <p:par>
                                <p:cTn id="8" presetID="9" presetClass="entr" presetSubtype="0" fill="hold" nodeType="withEffect">
                                  <p:childTnLst>
                                    <p:set>
                                      <p:cBhvr additive="base">
                                        <p:cTn id="9" dur="1" fill="hold">
                                          <p:stCondLst>
                                            <p:cond delay="0"/>
                                          </p:stCondLst>
                                        </p:cTn>
                                        <p:tgtEl>
                                          <p:spTgt spid="2180">
                                            <p:txEl>
                                              <p:charRg st="5" end="5"/>
                                            </p:txEl>
                                          </p:spTgt>
                                        </p:tgtEl>
                                        <p:attrNameLst>
                                          <p:attrName>style.visibility</p:attrName>
                                        </p:attrNameLst>
                                      </p:cBhvr>
                                      <p:to>
                                        <p:strVal val="visible"/>
                                      </p:to>
                                    </p:set>
                                    <p:animEffect transition="in" filter="dissolve">
                                      <p:cBhvr additive="base">
                                        <p:cTn id="10" dur="500"/>
                                        <p:tgtEl>
                                          <p:spTgt spid="2180">
                                            <p:txEl>
                                              <p:charRg st="5" end="5"/>
                                            </p:txEl>
                                          </p:spTgt>
                                        </p:tgtEl>
                                      </p:cBhvr>
                                    </p:animEffect>
                                  </p:childTnLst>
                                </p:cTn>
                              </p:par>
                              <p:par>
                                <p:cTn id="11" presetID="9" presetClass="entr" presetSubtype="0" fill="hold" nodeType="withEffect">
                                  <p:childTnLst>
                                    <p:set>
                                      <p:cBhvr additive="base">
                                        <p:cTn id="12" dur="1" fill="hold">
                                          <p:stCondLst>
                                            <p:cond delay="0"/>
                                          </p:stCondLst>
                                        </p:cTn>
                                        <p:tgtEl>
                                          <p:spTgt spid="2180">
                                            <p:txEl>
                                              <p:charRg st="6" end="6"/>
                                            </p:txEl>
                                          </p:spTgt>
                                        </p:tgtEl>
                                        <p:attrNameLst>
                                          <p:attrName>style.visibility</p:attrName>
                                        </p:attrNameLst>
                                      </p:cBhvr>
                                      <p:to>
                                        <p:strVal val="visible"/>
                                      </p:to>
                                    </p:set>
                                    <p:animEffect transition="in" filter="dissolve">
                                      <p:cBhvr additive="base">
                                        <p:cTn id="13" dur="500"/>
                                        <p:tgtEl>
                                          <p:spTgt spid="2180">
                                            <p:txEl>
                                              <p:char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2180">
                                            <p:txEl>
                                              <p:pRg st="0" end="0"/>
                                            </p:txEl>
                                          </p:spTgt>
                                        </p:tgtEl>
                                        <p:attrNameLst>
                                          <p:attrName>style.visibility</p:attrName>
                                        </p:attrNameLst>
                                      </p:cBhvr>
                                      <p:to>
                                        <p:strVal val="visible"/>
                                      </p:to>
                                    </p:set>
                                    <p:anim calcmode="lin" valueType="num">
                                      <p:cBhvr additive="base">
                                        <p:cTn id="18" dur="500"/>
                                        <p:tgtEl>
                                          <p:spTgt spid="2180">
                                            <p:txEl>
                                              <p:pRg st="0" end="0"/>
                                            </p:txEl>
                                          </p:spTgt>
                                        </p:tgtEl>
                                        <p:attrNameLst>
                                          <p:attrName>ppt_y</p:attrName>
                                        </p:attrNameLst>
                                      </p:cBhvr>
                                      <p:tavLst>
                                        <p:tav tm="0">
                                          <p:val>
                                            <p:strVal val="#ppt_y+#ppt_h*1.125000"/>
                                          </p:val>
                                        </p:tav>
                                        <p:tav tm="100000">
                                          <p:val>
                                            <p:strVal val="#ppt_y"/>
                                          </p:val>
                                        </p:tav>
                                      </p:tavLst>
                                    </p:anim>
                                    <p:animEffect transition="in" filter="wipe(up)">
                                      <p:cBhvr>
                                        <p:cTn id="19" dur="500"/>
                                        <p:tgtEl>
                                          <p:spTgt spid="218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180">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18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83" name="标题 1"/>
          <p:cNvSpPr/>
          <p:nvPr>
            <p:ph type="title" idx="4294967295"/>
          </p:nvPr>
        </p:nvSpPr>
        <p:spPr>
          <a:xfrm>
            <a:off x="1067435" y="238125"/>
            <a:ext cx="8153400" cy="990600"/>
          </a:xfrm>
        </p:spPr>
        <p:txBody>
          <a:bodyPr wrap="square" lIns="91440" tIns="45720" rIns="91440" bIns="45720" anchor="ctr" anchorCtr="0"/>
          <a:p>
            <a:r>
              <a:rPr lang="en-US" altLang="zh-CN" b="1">
                <a:ea typeface="华文仿宋" panose="02010600040101010101" pitchFamily="-84" charset="-122"/>
              </a:rPr>
              <a:t>原因状语从句</a:t>
            </a:r>
            <a:r>
              <a:rPr lang="zh-CN" altLang="en-US">
                <a:ea typeface="华文仿宋" panose="02010600040101010101" pitchFamily="-84" charset="-122"/>
              </a:rPr>
              <a:t>连词</a:t>
            </a:r>
            <a:r>
              <a:rPr lang="en-US" altLang="zh-CN">
                <a:ea typeface="华文仿宋" panose="02010600040101010101" pitchFamily="-84" charset="-122"/>
              </a:rPr>
              <a:t>because</a:t>
            </a:r>
            <a:endParaRPr lang="zh-CN" altLang="en-US">
              <a:ea typeface="华文仿宋" panose="02010600040101010101" pitchFamily="-84" charset="-122"/>
            </a:endParaRPr>
          </a:p>
        </p:txBody>
      </p:sp>
      <p:sp>
        <p:nvSpPr>
          <p:cNvPr id="2184" name="内容占位符 2"/>
          <p:cNvSpPr/>
          <p:nvPr>
            <p:ph sz="quarter" idx="1"/>
          </p:nvPr>
        </p:nvSpPr>
        <p:spPr>
          <a:xfrm>
            <a:off x="1143635" y="1425575"/>
            <a:ext cx="9905365"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buClr>
                <a:schemeClr val="accent2"/>
              </a:buClr>
            </a:pPr>
            <a:r>
              <a:rPr lang="zh-CN" altLang="en-US" sz="2900">
                <a:ea typeface="华文仿宋" panose="02010600040101010101" pitchFamily="-84" charset="-122"/>
              </a:rPr>
              <a:t>不过若</a:t>
            </a:r>
            <a:r>
              <a:rPr lang="en-US" altLang="zh-CN" sz="2900">
                <a:ea typeface="华文仿宋" panose="02010600040101010101" pitchFamily="-84" charset="-122"/>
              </a:rPr>
              <a:t>because</a:t>
            </a:r>
            <a:r>
              <a:rPr lang="zh-CN" altLang="en-US" sz="2900">
                <a:ea typeface="华文仿宋" panose="02010600040101010101" pitchFamily="-84" charset="-122"/>
              </a:rPr>
              <a:t>之前有</a:t>
            </a:r>
            <a:r>
              <a:rPr lang="en-US" altLang="zh-CN" sz="2900">
                <a:ea typeface="华文仿宋" panose="02010600040101010101" pitchFamily="-84" charset="-122"/>
              </a:rPr>
              <a:t>just</a:t>
            </a:r>
            <a:r>
              <a:rPr lang="zh-CN" altLang="en-US" sz="2900">
                <a:ea typeface="华文仿宋" panose="02010600040101010101" pitchFamily="-84" charset="-122"/>
              </a:rPr>
              <a:t>修饰，一般认为</a:t>
            </a:r>
            <a:r>
              <a:rPr lang="en-US" altLang="zh-CN" sz="2900">
                <a:ea typeface="华文仿宋" panose="02010600040101010101" pitchFamily="-84" charset="-122"/>
              </a:rPr>
              <a:t>not </a:t>
            </a:r>
            <a:r>
              <a:rPr lang="zh-CN" altLang="en-US" sz="2900" b="1">
                <a:ea typeface="华文仿宋" panose="02010600040101010101" pitchFamily="-84" charset="-122"/>
              </a:rPr>
              <a:t>是否定从句的</a:t>
            </a:r>
            <a:r>
              <a:rPr lang="zh-CN" altLang="en-US" sz="2900">
                <a:ea typeface="华文仿宋" panose="02010600040101010101" pitchFamily="-84" charset="-122"/>
              </a:rPr>
              <a:t>：</a:t>
            </a:r>
            <a:endParaRPr lang="en-US" altLang="zh-CN" sz="2900">
              <a:ea typeface="华文仿宋" panose="02010600040101010101" pitchFamily="-84" charset="-122"/>
            </a:endParaRPr>
          </a:p>
          <a:p>
            <a:pPr marL="319405" lvl="0" indent="-319405">
              <a:buClr>
                <a:schemeClr val="accent2"/>
              </a:buClr>
            </a:pP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You shouldn’t get angry </a:t>
            </a:r>
            <a:r>
              <a:rPr lang="en-US" altLang="zh-CN" sz="2900">
                <a:solidFill>
                  <a:srgbClr val="FF0000"/>
                </a:solidFill>
                <a:ea typeface="华文仿宋" panose="02010600040101010101" pitchFamily="-84" charset="-122"/>
              </a:rPr>
              <a:t>just because</a:t>
            </a:r>
            <a:r>
              <a:rPr lang="en-US" altLang="zh-CN" sz="2900">
                <a:ea typeface="华文仿宋" panose="02010600040101010101" pitchFamily="-84" charset="-122"/>
              </a:rPr>
              <a:t> some people speak ill of you.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你不要因为有人说你坏话而生气。</a:t>
            </a:r>
            <a:endParaRPr lang="zh-CN" altLang="en-US"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（你生气不要是因为有人说你坏话。）</a:t>
            </a:r>
            <a:endParaRPr lang="zh-CN" altLang="zh-CN" sz="2900">
              <a:ea typeface="华文仿宋" panose="02010600040101010101" pitchFamily="-84" charset="-122"/>
            </a:endParaRPr>
          </a:p>
          <a:p>
            <a:pPr marL="319405" lvl="0" indent="-319405">
              <a:buClr>
                <a:schemeClr val="accent2"/>
              </a:buClr>
            </a:pPr>
            <a:endParaRPr lang="zh-CN" altLang="en-US" sz="29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184">
                                            <p:txEl>
                                              <p:pRg st="0" end="0"/>
                                            </p:txEl>
                                          </p:spTgt>
                                        </p:tgtEl>
                                        <p:attrNameLst>
                                          <p:attrName>style.visibility</p:attrName>
                                        </p:attrNameLst>
                                      </p:cBhvr>
                                      <p:to>
                                        <p:strVal val="visible"/>
                                      </p:to>
                                    </p:set>
                                    <p:anim calcmode="lin" valueType="num">
                                      <p:cBhvr additive="base">
                                        <p:cTn id="7" dur="500"/>
                                        <p:tgtEl>
                                          <p:spTgt spid="2184">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2184">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2184">
                                            <p:txEl>
                                              <p:pRg st="2" end="2"/>
                                            </p:txEl>
                                          </p:spTgt>
                                        </p:tgtEl>
                                        <p:attrNameLst>
                                          <p:attrName>style.visibility</p:attrName>
                                        </p:attrNameLst>
                                      </p:cBhvr>
                                      <p:to>
                                        <p:strVal val="visible"/>
                                      </p:to>
                                    </p:set>
                                    <p:animEffect transition="in" filter="wipe(down)">
                                      <p:cBhvr>
                                        <p:cTn id="13" dur="500"/>
                                        <p:tgtEl>
                                          <p:spTgt spid="218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184">
                                            <p:txEl>
                                              <p:pRg st="3" end="3"/>
                                            </p:txEl>
                                          </p:spTgt>
                                        </p:tgtEl>
                                        <p:attrNameLst>
                                          <p:attrName>style.visibility</p:attrName>
                                        </p:attrNameLst>
                                      </p:cBhvr>
                                      <p:to>
                                        <p:strVal val="visible"/>
                                      </p:to>
                                    </p:set>
                                    <p:animEffect transition="in" filter="wipe(down)">
                                      <p:cBhvr>
                                        <p:cTn id="18" dur="500"/>
                                        <p:tgtEl>
                                          <p:spTgt spid="218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184">
                                            <p:txEl>
                                              <p:pRg st="4" end="4"/>
                                            </p:txEl>
                                          </p:spTgt>
                                        </p:tgtEl>
                                        <p:attrNameLst>
                                          <p:attrName>style.visibility</p:attrName>
                                        </p:attrNameLst>
                                      </p:cBhvr>
                                      <p:to>
                                        <p:strVal val="visible"/>
                                      </p:to>
                                    </p:set>
                                    <p:animEffect transition="in" filter="wipe(down)">
                                      <p:cBhvr>
                                        <p:cTn id="23" dur="500"/>
                                        <p:tgtEl>
                                          <p:spTgt spid="218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87" name="标题 1"/>
          <p:cNvSpPr/>
          <p:nvPr>
            <p:ph type="title" idx="4294967295"/>
          </p:nvPr>
        </p:nvSpPr>
        <p:spPr>
          <a:xfrm>
            <a:off x="2136775" y="228600"/>
            <a:ext cx="8153400" cy="990600"/>
          </a:xfrm>
        </p:spPr>
        <p:txBody>
          <a:bodyPr wrap="square" lIns="91440" tIns="45720" rIns="91440" bIns="45720" anchor="ctr" anchorCtr="0"/>
          <a:p>
            <a:r>
              <a:rPr lang="en-US" altLang="zh-CN" b="1">
                <a:ea typeface="华文仿宋" panose="02010600040101010101" pitchFamily="-84" charset="-122"/>
              </a:rPr>
              <a:t>原因状语从句</a:t>
            </a:r>
            <a:r>
              <a:rPr lang="zh-CN" altLang="en-US">
                <a:ea typeface="华文仿宋" panose="02010600040101010101" pitchFamily="-84" charset="-122"/>
              </a:rPr>
              <a:t>连词</a:t>
            </a:r>
            <a:r>
              <a:rPr lang="en-US" altLang="zh-CN">
                <a:ea typeface="华文仿宋" panose="02010600040101010101" pitchFamily="-84" charset="-122"/>
              </a:rPr>
              <a:t>because</a:t>
            </a:r>
            <a:endParaRPr lang="zh-CN" altLang="en-US">
              <a:ea typeface="华文仿宋" panose="02010600040101010101" pitchFamily="-84" charset="-122"/>
            </a:endParaRPr>
          </a:p>
        </p:txBody>
      </p:sp>
      <p:sp>
        <p:nvSpPr>
          <p:cNvPr id="2188" name="内容占位符 2"/>
          <p:cNvSpPr/>
          <p:nvPr>
            <p:ph sz="quarter" idx="1"/>
          </p:nvPr>
        </p:nvSpPr>
        <p:spPr>
          <a:xfrm>
            <a:off x="1420495" y="1600200"/>
            <a:ext cx="9384665"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0" lvl="0" indent="0">
              <a:lnSpc>
                <a:spcPct val="90000"/>
              </a:lnSpc>
              <a:buClr>
                <a:schemeClr val="accent2"/>
              </a:buClr>
              <a:buNone/>
            </a:pPr>
            <a:r>
              <a:rPr lang="en-US" altLang="zh-CN" sz="2700">
                <a:solidFill>
                  <a:srgbClr val="FF0000"/>
                </a:solidFill>
                <a:ea typeface="华文仿宋" panose="02010600040101010101" pitchFamily="-84" charset="-122"/>
              </a:rPr>
              <a:t>Because</a:t>
            </a:r>
            <a:r>
              <a:rPr lang="zh-CN" altLang="zh-CN" sz="2700">
                <a:solidFill>
                  <a:srgbClr val="FF0000"/>
                </a:solidFill>
                <a:ea typeface="华文仿宋" panose="02010600040101010101" pitchFamily="-84" charset="-122"/>
              </a:rPr>
              <a:t>不与</a:t>
            </a:r>
            <a:r>
              <a:rPr lang="en-US" altLang="zh-CN" sz="2700">
                <a:solidFill>
                  <a:srgbClr val="FF0000"/>
                </a:solidFill>
                <a:ea typeface="华文仿宋" panose="02010600040101010101" pitchFamily="-84" charset="-122"/>
              </a:rPr>
              <a:t>so</a:t>
            </a:r>
            <a:r>
              <a:rPr lang="zh-CN" altLang="zh-CN" sz="2700">
                <a:solidFill>
                  <a:srgbClr val="FF0000"/>
                </a:solidFill>
                <a:ea typeface="华文仿宋" panose="02010600040101010101" pitchFamily="-84" charset="-122"/>
              </a:rPr>
              <a:t>连用</a:t>
            </a:r>
            <a:endParaRPr lang="zh-CN" altLang="zh-CN" sz="2700">
              <a:solidFill>
                <a:srgbClr val="FF0000"/>
              </a:solidFill>
              <a:ea typeface="华文仿宋" panose="02010600040101010101" pitchFamily="-84" charset="-122"/>
            </a:endParaRPr>
          </a:p>
          <a:p>
            <a:pPr marL="0" lvl="0" indent="0">
              <a:lnSpc>
                <a:spcPct val="90000"/>
              </a:lnSpc>
              <a:buClr>
                <a:schemeClr val="accent2"/>
              </a:buClr>
              <a:buNone/>
            </a:pPr>
            <a:r>
              <a:rPr lang="zh-CN" altLang="zh-CN" sz="2700">
                <a:ea typeface="华文仿宋" panose="02010600040101010101" pitchFamily="-84" charset="-122"/>
              </a:rPr>
              <a:t>汉语习惯上说</a:t>
            </a:r>
            <a:r>
              <a:rPr lang="en-US" altLang="zh-CN" sz="2700">
                <a:ea typeface="华文仿宋" panose="02010600040101010101" pitchFamily="-84" charset="-122"/>
              </a:rPr>
              <a:t>“</a:t>
            </a:r>
            <a:r>
              <a:rPr lang="zh-CN" altLang="zh-CN" sz="2700">
                <a:ea typeface="华文仿宋" panose="02010600040101010101" pitchFamily="-84" charset="-122"/>
              </a:rPr>
              <a:t>因为</a:t>
            </a:r>
            <a:r>
              <a:rPr lang="en-US" altLang="zh-CN" sz="2700">
                <a:ea typeface="华文仿宋" panose="02010600040101010101" pitchFamily="-84" charset="-122"/>
              </a:rPr>
              <a:t>…</a:t>
            </a:r>
            <a:r>
              <a:rPr lang="zh-CN" altLang="zh-CN" sz="2700">
                <a:ea typeface="华文仿宋" panose="02010600040101010101" pitchFamily="-84" charset="-122"/>
              </a:rPr>
              <a:t>所以</a:t>
            </a:r>
            <a:r>
              <a:rPr lang="en-US" altLang="zh-CN" sz="2700">
                <a:ea typeface="华文仿宋" panose="02010600040101010101" pitchFamily="-84" charset="-122"/>
              </a:rPr>
              <a:t>…”</a:t>
            </a:r>
            <a:r>
              <a:rPr lang="zh-CN" altLang="zh-CN" sz="2700">
                <a:ea typeface="华文仿宋" panose="02010600040101010101" pitchFamily="-84" charset="-122"/>
              </a:rPr>
              <a:t>，但英语习惯上却不能将</a:t>
            </a:r>
            <a:r>
              <a:rPr lang="en-US" altLang="zh-CN" sz="2700">
                <a:ea typeface="华文仿宋" panose="02010600040101010101" pitchFamily="-84" charset="-122"/>
              </a:rPr>
              <a:t> so</a:t>
            </a:r>
            <a:r>
              <a:rPr lang="zh-CN" altLang="zh-CN" sz="2700">
                <a:ea typeface="华文仿宋" panose="02010600040101010101" pitchFamily="-84" charset="-122"/>
              </a:rPr>
              <a:t>与</a:t>
            </a:r>
            <a:r>
              <a:rPr lang="en-US" altLang="zh-CN" sz="2700">
                <a:ea typeface="华文仿宋" panose="02010600040101010101" pitchFamily="-84" charset="-122"/>
              </a:rPr>
              <a:t>because </a:t>
            </a:r>
            <a:r>
              <a:rPr lang="zh-CN" altLang="zh-CN" sz="2700">
                <a:ea typeface="华文仿宋" panose="02010600040101010101" pitchFamily="-84" charset="-122"/>
              </a:rPr>
              <a:t>连用：</a:t>
            </a:r>
            <a:endParaRPr lang="zh-CN" altLang="zh-CN" sz="2700">
              <a:ea typeface="华文仿宋" panose="02010600040101010101" pitchFamily="-84" charset="-122"/>
            </a:endParaRPr>
          </a:p>
          <a:p>
            <a:pPr lvl="0">
              <a:lnSpc>
                <a:spcPct val="90000"/>
              </a:lnSpc>
              <a:buClr>
                <a:schemeClr val="accent2"/>
              </a:buClr>
            </a:pPr>
            <a:r>
              <a:rPr lang="zh-CN" altLang="zh-CN" sz="2700">
                <a:ea typeface="华文仿宋" panose="02010600040101010101" pitchFamily="-84" charset="-122"/>
              </a:rPr>
              <a:t>因为下雨，所以我们呆在家里。</a:t>
            </a:r>
            <a:endParaRPr lang="zh-CN" altLang="zh-CN" sz="2700">
              <a:ea typeface="华文仿宋" panose="02010600040101010101" pitchFamily="-84" charset="-122"/>
            </a:endParaRPr>
          </a:p>
          <a:p>
            <a:pPr marL="319405" lvl="0" indent="-319405">
              <a:lnSpc>
                <a:spcPct val="90000"/>
              </a:lnSpc>
              <a:buClr>
                <a:schemeClr val="accent2"/>
              </a:buClr>
            </a:pPr>
            <a:r>
              <a:rPr lang="zh-CN" altLang="zh-CN" sz="2700">
                <a:ea typeface="华文仿宋" panose="02010600040101010101" pitchFamily="-84" charset="-122"/>
              </a:rPr>
              <a:t>正：</a:t>
            </a:r>
            <a:r>
              <a:rPr lang="en-US" altLang="zh-CN" sz="2700">
                <a:ea typeface="华文仿宋" panose="02010600040101010101" pitchFamily="-84" charset="-122"/>
              </a:rPr>
              <a:t>Because it was raining, we stayed at home. / It was raining, so we stayed at home.</a:t>
            </a:r>
            <a:endParaRPr lang="zh-CN" altLang="zh-CN" sz="2700">
              <a:ea typeface="华文仿宋" panose="02010600040101010101" pitchFamily="-84" charset="-122"/>
            </a:endParaRPr>
          </a:p>
          <a:p>
            <a:pPr marL="319405" lvl="0" indent="-319405">
              <a:lnSpc>
                <a:spcPct val="90000"/>
              </a:lnSpc>
              <a:buClr>
                <a:schemeClr val="accent2"/>
              </a:buClr>
            </a:pPr>
            <a:r>
              <a:rPr lang="zh-CN" altLang="zh-CN" sz="2700">
                <a:ea typeface="华文仿宋" panose="02010600040101010101" pitchFamily="-84" charset="-122"/>
              </a:rPr>
              <a:t>误：</a:t>
            </a:r>
            <a:r>
              <a:rPr lang="en-US" altLang="zh-CN" sz="2700">
                <a:ea typeface="华文仿宋" panose="02010600040101010101" pitchFamily="-84" charset="-122"/>
              </a:rPr>
              <a:t>Because it was raining, so we stayed at home.</a:t>
            </a:r>
            <a:endParaRPr lang="en-US" altLang="zh-CN" sz="2700">
              <a:ea typeface="华文仿宋" panose="02010600040101010101" pitchFamily="-84" charset="-122"/>
            </a:endParaRPr>
          </a:p>
          <a:p>
            <a:pPr marL="0" lvl="0" indent="0">
              <a:lnSpc>
                <a:spcPct val="90000"/>
              </a:lnSpc>
              <a:buClr>
                <a:schemeClr val="accent2"/>
              </a:buClr>
              <a:buNone/>
            </a:pPr>
            <a:endParaRPr lang="en-US" altLang="zh-CN" sz="2700">
              <a:ea typeface="华文仿宋" panose="02010600040101010101" pitchFamily="-84" charset="-122"/>
            </a:endParaRPr>
          </a:p>
          <a:p>
            <a:pPr marL="319405" lvl="0" indent="-319405">
              <a:lnSpc>
                <a:spcPct val="90000"/>
              </a:lnSpc>
              <a:buClr>
                <a:schemeClr val="accent2"/>
              </a:buClr>
            </a:pPr>
            <a:r>
              <a:rPr lang="en-US" altLang="zh-CN" sz="2700">
                <a:ea typeface="华文仿宋" panose="02010600040101010101" pitchFamily="-84" charset="-122"/>
              </a:rPr>
              <a:t>He is disappointed because he failed again.</a:t>
            </a:r>
            <a:r>
              <a:rPr lang="zh-CN" altLang="zh-CN" sz="2700">
                <a:ea typeface="华文仿宋" panose="02010600040101010101" pitchFamily="-84" charset="-122"/>
              </a:rPr>
              <a:t>用</a:t>
            </a:r>
            <a:r>
              <a:rPr lang="en-US" altLang="zh-CN" sz="2700">
                <a:ea typeface="华文仿宋" panose="02010600040101010101" pitchFamily="-84" charset="-122"/>
              </a:rPr>
              <a:t>so</a:t>
            </a:r>
            <a:r>
              <a:rPr lang="zh-CN" altLang="zh-CN" sz="2700">
                <a:ea typeface="华文仿宋" panose="02010600040101010101" pitchFamily="-84" charset="-122"/>
              </a:rPr>
              <a:t>改写 </a:t>
            </a:r>
            <a:r>
              <a:rPr lang="zh-CN" altLang="en-US" sz="2700">
                <a:ea typeface="华文仿宋" panose="02010600040101010101" pitchFamily="-84" charset="-122"/>
              </a:rPr>
              <a:t>：</a:t>
            </a:r>
            <a:endParaRPr lang="en-US" altLang="zh-CN" sz="2700">
              <a:ea typeface="华文仿宋" panose="02010600040101010101" pitchFamily="-84" charset="-122"/>
            </a:endParaRPr>
          </a:p>
          <a:p>
            <a:pPr marL="319405" lvl="0" indent="-319405">
              <a:lnSpc>
                <a:spcPct val="90000"/>
              </a:lnSpc>
              <a:buClr>
                <a:schemeClr val="accent2"/>
              </a:buClr>
            </a:pPr>
            <a:r>
              <a:rPr lang="en-US" altLang="zh-CN" sz="2700">
                <a:ea typeface="华文仿宋" panose="02010600040101010101" pitchFamily="-84" charset="-122"/>
              </a:rPr>
              <a:t>he failed again </a:t>
            </a:r>
            <a:r>
              <a:rPr lang="en-US" altLang="zh-CN" sz="2700">
                <a:solidFill>
                  <a:srgbClr val="FF0000"/>
                </a:solidFill>
                <a:ea typeface="华文仿宋" panose="02010600040101010101" pitchFamily="-84" charset="-122"/>
              </a:rPr>
              <a:t>so</a:t>
            </a:r>
            <a:r>
              <a:rPr lang="en-US" altLang="zh-CN" sz="2700">
                <a:ea typeface="华文仿宋" panose="02010600040101010101" pitchFamily="-84" charset="-122"/>
              </a:rPr>
              <a:t> he is disappointed.</a:t>
            </a:r>
            <a:endParaRPr lang="zh-CN" altLang="zh-CN" sz="2700">
              <a:ea typeface="华文仿宋" panose="02010600040101010101" pitchFamily="-84" charset="-122"/>
            </a:endParaRPr>
          </a:p>
          <a:p>
            <a:pPr marL="319405" lvl="0" indent="-319405">
              <a:lnSpc>
                <a:spcPct val="90000"/>
              </a:lnSpc>
              <a:buClr>
                <a:schemeClr val="accent2"/>
              </a:buClr>
            </a:pPr>
            <a:endParaRPr lang="zh-CN" altLang="en-US" sz="27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188">
                                            <p:txEl>
                                              <p:pRg st="0" end="0"/>
                                            </p:txEl>
                                          </p:spTgt>
                                        </p:tgtEl>
                                        <p:attrNameLst>
                                          <p:attrName>style.visibility</p:attrName>
                                        </p:attrNameLst>
                                      </p:cBhvr>
                                      <p:to>
                                        <p:strVal val="visible"/>
                                      </p:to>
                                    </p:set>
                                    <p:anim calcmode="lin" valueType="num">
                                      <p:cBhvr additive="base">
                                        <p:cTn id="7" dur="500"/>
                                        <p:tgtEl>
                                          <p:spTgt spid="2188">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2188">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2188">
                                            <p:txEl>
                                              <p:pRg st="1" end="1"/>
                                            </p:txEl>
                                          </p:spTgt>
                                        </p:tgtEl>
                                        <p:attrNameLst>
                                          <p:attrName>style.visibility</p:attrName>
                                        </p:attrNameLst>
                                      </p:cBhvr>
                                      <p:to>
                                        <p:strVal val="visible"/>
                                      </p:to>
                                    </p:set>
                                    <p:anim calcmode="lin" valueType="num">
                                      <p:cBhvr additive="base">
                                        <p:cTn id="13" dur="500"/>
                                        <p:tgtEl>
                                          <p:spTgt spid="2188">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2188">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188">
                                            <p:txEl>
                                              <p:pRg st="2" end="2"/>
                                            </p:txEl>
                                          </p:spTgt>
                                        </p:tgtEl>
                                        <p:attrNameLst>
                                          <p:attrName>style.visibility</p:attrName>
                                        </p:attrNameLst>
                                      </p:cBhvr>
                                      <p:to>
                                        <p:strVal val="visible"/>
                                      </p:to>
                                    </p:set>
                                    <p:animEffect transition="in" filter="wipe(down)">
                                      <p:cBhvr>
                                        <p:cTn id="19" dur="500"/>
                                        <p:tgtEl>
                                          <p:spTgt spid="2188">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2188">
                                            <p:txEl>
                                              <p:pRg st="3" end="3"/>
                                            </p:txEl>
                                          </p:spTgt>
                                        </p:tgtEl>
                                        <p:attrNameLst>
                                          <p:attrName>style.visibility</p:attrName>
                                        </p:attrNameLst>
                                      </p:cBhvr>
                                      <p:to>
                                        <p:strVal val="visible"/>
                                      </p:to>
                                    </p:set>
                                    <p:animEffect transition="in" filter="wipe(down)">
                                      <p:cBhvr>
                                        <p:cTn id="24" dur="500"/>
                                        <p:tgtEl>
                                          <p:spTgt spid="2188">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188">
                                            <p:txEl>
                                              <p:pRg st="4" end="4"/>
                                            </p:txEl>
                                          </p:spTgt>
                                        </p:tgtEl>
                                        <p:attrNameLst>
                                          <p:attrName>style.visibility</p:attrName>
                                        </p:attrNameLst>
                                      </p:cBhvr>
                                      <p:to>
                                        <p:strVal val="visible"/>
                                      </p:to>
                                    </p:set>
                                    <p:animEffect transition="in" filter="wipe(down)">
                                      <p:cBhvr>
                                        <p:cTn id="29" dur="500"/>
                                        <p:tgtEl>
                                          <p:spTgt spid="2188">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nodeType="clickEffect">
                                  <p:stCondLst>
                                    <p:cond delay="0"/>
                                  </p:stCondLst>
                                  <p:childTnLst>
                                    <p:set>
                                      <p:cBhvr>
                                        <p:cTn id="33" dur="1" fill="hold">
                                          <p:stCondLst>
                                            <p:cond delay="0"/>
                                          </p:stCondLst>
                                        </p:cTn>
                                        <p:tgtEl>
                                          <p:spTgt spid="2188">
                                            <p:txEl>
                                              <p:pRg st="6" end="6"/>
                                            </p:txEl>
                                          </p:spTgt>
                                        </p:tgtEl>
                                        <p:attrNameLst>
                                          <p:attrName>style.visibility</p:attrName>
                                        </p:attrNameLst>
                                      </p:cBhvr>
                                      <p:to>
                                        <p:strVal val="visible"/>
                                      </p:to>
                                    </p:set>
                                    <p:anim calcmode="lin" valueType="num">
                                      <p:cBhvr additive="base">
                                        <p:cTn id="34" dur="500"/>
                                        <p:tgtEl>
                                          <p:spTgt spid="2188">
                                            <p:txEl>
                                              <p:pRg st="6" end="6"/>
                                            </p:txEl>
                                          </p:spTgt>
                                        </p:tgtEl>
                                        <p:attrNameLst>
                                          <p:attrName>ppt_y</p:attrName>
                                        </p:attrNameLst>
                                      </p:cBhvr>
                                      <p:tavLst>
                                        <p:tav tm="0">
                                          <p:val>
                                            <p:strVal val="#ppt_y+#ppt_h*1.125000"/>
                                          </p:val>
                                        </p:tav>
                                        <p:tav tm="100000">
                                          <p:val>
                                            <p:strVal val="#ppt_y"/>
                                          </p:val>
                                        </p:tav>
                                      </p:tavLst>
                                    </p:anim>
                                    <p:animEffect transition="in" filter="wipe(up)">
                                      <p:cBhvr>
                                        <p:cTn id="35" dur="500"/>
                                        <p:tgtEl>
                                          <p:spTgt spid="2188">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nodeType="clickEffect">
                                  <p:stCondLst>
                                    <p:cond delay="0"/>
                                  </p:stCondLst>
                                  <p:childTnLst>
                                    <p:set>
                                      <p:cBhvr>
                                        <p:cTn id="39" dur="1" fill="hold">
                                          <p:stCondLst>
                                            <p:cond delay="0"/>
                                          </p:stCondLst>
                                        </p:cTn>
                                        <p:tgtEl>
                                          <p:spTgt spid="2188">
                                            <p:txEl>
                                              <p:pRg st="7" end="7"/>
                                            </p:txEl>
                                          </p:spTgt>
                                        </p:tgtEl>
                                        <p:attrNameLst>
                                          <p:attrName>style.visibility</p:attrName>
                                        </p:attrNameLst>
                                      </p:cBhvr>
                                      <p:to>
                                        <p:strVal val="visible"/>
                                      </p:to>
                                    </p:set>
                                    <p:anim calcmode="lin" valueType="num">
                                      <p:cBhvr additive="base">
                                        <p:cTn id="40" dur="500"/>
                                        <p:tgtEl>
                                          <p:spTgt spid="2188">
                                            <p:txEl>
                                              <p:pRg st="7" end="7"/>
                                            </p:txEl>
                                          </p:spTgt>
                                        </p:tgtEl>
                                        <p:attrNameLst>
                                          <p:attrName>ppt_y</p:attrName>
                                        </p:attrNameLst>
                                      </p:cBhvr>
                                      <p:tavLst>
                                        <p:tav tm="0">
                                          <p:val>
                                            <p:strVal val="#ppt_y+#ppt_h*1.125000"/>
                                          </p:val>
                                        </p:tav>
                                        <p:tav tm="100000">
                                          <p:val>
                                            <p:strVal val="#ppt_y"/>
                                          </p:val>
                                        </p:tav>
                                      </p:tavLst>
                                    </p:anim>
                                    <p:animEffect transition="in" filter="wipe(up)">
                                      <p:cBhvr>
                                        <p:cTn id="41" dur="500"/>
                                        <p:tgtEl>
                                          <p:spTgt spid="218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91" name="标题 1"/>
          <p:cNvSpPr/>
          <p:nvPr>
            <p:ph type="title" idx="4294967295"/>
          </p:nvPr>
        </p:nvSpPr>
        <p:spPr>
          <a:xfrm>
            <a:off x="2136775" y="228600"/>
            <a:ext cx="8153400" cy="990600"/>
          </a:xfrm>
        </p:spPr>
        <p:txBody>
          <a:bodyPr wrap="square" lIns="91440" tIns="45720" rIns="91440" bIns="45720" anchor="ctr" anchorCtr="0"/>
          <a:p>
            <a:r>
              <a:rPr lang="en-US" altLang="zh-CN" b="1">
                <a:ea typeface="华文仿宋" panose="02010600040101010101" pitchFamily="-84" charset="-122"/>
              </a:rPr>
              <a:t>原因状语从句</a:t>
            </a:r>
            <a:r>
              <a:rPr lang="zh-CN" altLang="en-US">
                <a:ea typeface="华文仿宋" panose="02010600040101010101" pitchFamily="-84" charset="-122"/>
              </a:rPr>
              <a:t>连词</a:t>
            </a:r>
            <a:r>
              <a:rPr lang="en-US" altLang="zh-CN">
                <a:ea typeface="华文仿宋" panose="02010600040101010101" pitchFamily="-84" charset="-122"/>
              </a:rPr>
              <a:t>for</a:t>
            </a:r>
            <a:endParaRPr lang="zh-CN" altLang="en-US">
              <a:ea typeface="华文仿宋" panose="02010600040101010101" pitchFamily="-84" charset="-122"/>
            </a:endParaRPr>
          </a:p>
        </p:txBody>
      </p:sp>
      <p:sp>
        <p:nvSpPr>
          <p:cNvPr id="2192" name="内容占位符 2"/>
          <p:cNvSpPr/>
          <p:nvPr>
            <p:ph sz="quarter" idx="1"/>
          </p:nvPr>
        </p:nvSpPr>
        <p:spPr>
          <a:xfrm>
            <a:off x="2136775" y="1600200"/>
            <a:ext cx="815340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0" lvl="0" indent="0">
              <a:buClr>
                <a:schemeClr val="accent2"/>
              </a:buClr>
              <a:buNone/>
            </a:pPr>
            <a:r>
              <a:rPr lang="en-US" altLang="zh-CN" sz="2900">
                <a:ea typeface="华文仿宋" panose="02010600040101010101" pitchFamily="-84" charset="-122"/>
              </a:rPr>
              <a:t>2) </a:t>
            </a:r>
            <a:r>
              <a:rPr lang="zh-CN" altLang="en-US" sz="2900">
                <a:ea typeface="华文仿宋" panose="02010600040101010101" pitchFamily="-84" charset="-122"/>
              </a:rPr>
              <a:t>由</a:t>
            </a:r>
            <a:r>
              <a:rPr lang="en-US" altLang="zh-CN" sz="2900">
                <a:ea typeface="华文仿宋" panose="02010600040101010101" pitchFamily="-84" charset="-122"/>
              </a:rPr>
              <a:t>because</a:t>
            </a:r>
            <a:r>
              <a:rPr lang="zh-CN" altLang="en-US" sz="2900">
                <a:ea typeface="华文仿宋" panose="02010600040101010101" pitchFamily="-84" charset="-122"/>
              </a:rPr>
              <a:t>引导的从句如果放在句末，且前面有逗号，则可以用</a:t>
            </a:r>
            <a:r>
              <a:rPr lang="en-US" altLang="zh-CN" sz="2900">
                <a:ea typeface="华文仿宋" panose="02010600040101010101" pitchFamily="-84" charset="-122"/>
              </a:rPr>
              <a:t>for</a:t>
            </a:r>
            <a:r>
              <a:rPr lang="zh-CN" altLang="en-US" sz="2900">
                <a:ea typeface="华文仿宋" panose="02010600040101010101" pitchFamily="-84" charset="-122"/>
              </a:rPr>
              <a:t>来代替。但如果不是说明直接原因，</a:t>
            </a:r>
            <a:r>
              <a:rPr lang="zh-CN" altLang="en-US" sz="2900">
                <a:solidFill>
                  <a:srgbClr val="FF0000"/>
                </a:solidFill>
                <a:ea typeface="华文仿宋" panose="02010600040101010101" pitchFamily="-84" charset="-122"/>
              </a:rPr>
              <a:t>而是多种情况加以推断，就只能用</a:t>
            </a:r>
            <a:r>
              <a:rPr lang="en-US" altLang="zh-CN" sz="2900">
                <a:solidFill>
                  <a:srgbClr val="FF0000"/>
                </a:solidFill>
                <a:ea typeface="华文仿宋" panose="02010600040101010101" pitchFamily="-84" charset="-122"/>
              </a:rPr>
              <a:t>for</a:t>
            </a:r>
            <a:r>
              <a:rPr lang="zh-CN" altLang="en-US" sz="2900">
                <a:solidFill>
                  <a:srgbClr val="FF0000"/>
                </a:solidFill>
                <a:ea typeface="华文仿宋" panose="02010600040101010101" pitchFamily="-84" charset="-122"/>
              </a:rPr>
              <a:t>。</a:t>
            </a:r>
            <a:endParaRPr lang="zh-CN" altLang="zh-CN" sz="2900">
              <a:solidFill>
                <a:srgbClr val="FF0000"/>
              </a:solidFill>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He is absent today, </a:t>
            </a:r>
            <a:r>
              <a:rPr lang="en-US" altLang="zh-CN" sz="2900">
                <a:solidFill>
                  <a:srgbClr val="FF0000"/>
                </a:solidFill>
                <a:ea typeface="华文仿宋" panose="02010600040101010101" pitchFamily="-84" charset="-122"/>
              </a:rPr>
              <a:t>because / for </a:t>
            </a:r>
            <a:r>
              <a:rPr lang="en-US" altLang="zh-CN" sz="2900">
                <a:ea typeface="华文仿宋" panose="02010600040101010101" pitchFamily="-84" charset="-122"/>
              </a:rPr>
              <a:t>he is ill. </a:t>
            </a: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He must be ill</a:t>
            </a:r>
            <a:r>
              <a:rPr lang="en-US" altLang="zh-CN" sz="2900">
                <a:solidFill>
                  <a:srgbClr val="FF0000"/>
                </a:solidFill>
                <a:ea typeface="华文仿宋" panose="02010600040101010101" pitchFamily="-84" charset="-122"/>
              </a:rPr>
              <a:t>, for </a:t>
            </a:r>
            <a:r>
              <a:rPr lang="en-US" altLang="zh-CN" sz="2900">
                <a:ea typeface="华文仿宋" panose="02010600040101010101" pitchFamily="-84" charset="-122"/>
              </a:rPr>
              <a:t>he is absent today.</a:t>
            </a: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The day breaks，</a:t>
            </a:r>
            <a:r>
              <a:rPr lang="en-US" altLang="zh-CN" sz="2900">
                <a:solidFill>
                  <a:srgbClr val="FF0000"/>
                </a:solidFill>
                <a:ea typeface="华文仿宋" panose="02010600040101010101" pitchFamily="-84" charset="-122"/>
              </a:rPr>
              <a:t>because</a:t>
            </a:r>
            <a:r>
              <a:rPr lang="en-US" altLang="zh-CN" sz="2900">
                <a:ea typeface="华文仿宋" panose="02010600040101010101" pitchFamily="-84" charset="-122"/>
              </a:rPr>
              <a:t> the sun is rising.</a:t>
            </a: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The day breaks</a:t>
            </a:r>
            <a:r>
              <a:rPr lang="en-US" altLang="zh-CN" sz="2900">
                <a:solidFill>
                  <a:srgbClr val="FF0000"/>
                </a:solidFill>
                <a:ea typeface="华文仿宋" panose="02010600040101010101" pitchFamily="-84" charset="-122"/>
              </a:rPr>
              <a:t>, for </a:t>
            </a:r>
            <a:r>
              <a:rPr lang="en-US" altLang="zh-CN" sz="2900">
                <a:ea typeface="华文仿宋" panose="02010600040101010101" pitchFamily="-84" charset="-122"/>
              </a:rPr>
              <a:t>the birds are singing.</a:t>
            </a:r>
            <a:endParaRPr lang="zh-CN" altLang="zh-CN" sz="2900">
              <a:ea typeface="华文仿宋" panose="02010600040101010101" pitchFamily="-84" charset="-122"/>
            </a:endParaRPr>
          </a:p>
          <a:p>
            <a:pPr marL="319405" lvl="0" indent="-319405">
              <a:buClr>
                <a:schemeClr val="accent2"/>
              </a:buClr>
            </a:pPr>
            <a:endParaRPr lang="zh-CN" altLang="en-US" sz="29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nodeType="clickEffect">
                                  <p:stCondLst>
                                    <p:cond delay="0"/>
                                  </p:stCondLst>
                                  <p:childTnLst>
                                    <p:set>
                                      <p:cBhvr>
                                        <p:cTn id="10" dur="1" fill="hold">
                                          <p:stCondLst>
                                            <p:cond delay="0"/>
                                          </p:stCondLst>
                                        </p:cTn>
                                        <p:tgtEl>
                                          <p:spTgt spid="2192">
                                            <p:txEl>
                                              <p:pRg st="1" end="1"/>
                                            </p:txEl>
                                          </p:spTgt>
                                        </p:tgtEl>
                                        <p:attrNameLst>
                                          <p:attrName>style.visibility</p:attrName>
                                        </p:attrNameLst>
                                      </p:cBhvr>
                                      <p:to>
                                        <p:strVal val="visible"/>
                                      </p:to>
                                    </p:set>
                                    <p:anim calcmode="lin" valueType="num">
                                      <p:cBhvr additive="base">
                                        <p:cTn id="11" dur="500"/>
                                        <p:tgtEl>
                                          <p:spTgt spid="2192">
                                            <p:txEl>
                                              <p:pRg st="1" end="1"/>
                                            </p:txEl>
                                          </p:spTgt>
                                        </p:tgtEl>
                                        <p:attrNameLst>
                                          <p:attrName>ppt_y</p:attrName>
                                        </p:attrNameLst>
                                      </p:cBhvr>
                                      <p:tavLst>
                                        <p:tav tm="0">
                                          <p:val>
                                            <p:strVal val="#ppt_y+#ppt_h*1.125000"/>
                                          </p:val>
                                        </p:tav>
                                        <p:tav tm="100000">
                                          <p:val>
                                            <p:strVal val="#ppt_y"/>
                                          </p:val>
                                        </p:tav>
                                      </p:tavLst>
                                    </p:anim>
                                    <p:animEffect transition="in" filter="wipe(up)">
                                      <p:cBhvr>
                                        <p:cTn id="12" dur="500"/>
                                        <p:tgtEl>
                                          <p:spTgt spid="21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9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9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9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95" name="标题 1"/>
          <p:cNvSpPr/>
          <p:nvPr>
            <p:ph type="title" idx="4294967295"/>
          </p:nvPr>
        </p:nvSpPr>
        <p:spPr>
          <a:xfrm>
            <a:off x="2136775" y="228600"/>
            <a:ext cx="8153400" cy="990600"/>
          </a:xfrm>
        </p:spPr>
        <p:txBody>
          <a:bodyPr wrap="square" lIns="91440" tIns="45720" rIns="91440" bIns="45720" anchor="ctr" anchorCtr="0"/>
          <a:p>
            <a:r>
              <a:rPr lang="en-US" altLang="zh-CN" b="1">
                <a:ea typeface="华文仿宋" panose="02010600040101010101" pitchFamily="-84" charset="-122"/>
              </a:rPr>
              <a:t>原因状语从句</a:t>
            </a:r>
            <a:r>
              <a:rPr lang="zh-CN" altLang="en-US">
                <a:ea typeface="华文仿宋" panose="02010600040101010101" pitchFamily="-84" charset="-122"/>
              </a:rPr>
              <a:t>连词</a:t>
            </a:r>
            <a:r>
              <a:rPr lang="en-US" altLang="zh-CN">
                <a:ea typeface="华文仿宋" panose="02010600040101010101" pitchFamily="-84" charset="-122"/>
              </a:rPr>
              <a:t>for</a:t>
            </a:r>
            <a:endParaRPr lang="zh-CN" altLang="en-US">
              <a:ea typeface="华文仿宋" panose="02010600040101010101" pitchFamily="-84" charset="-122"/>
            </a:endParaRPr>
          </a:p>
        </p:txBody>
      </p:sp>
      <p:sp>
        <p:nvSpPr>
          <p:cNvPr id="2196" name="内容占位符 2"/>
          <p:cNvSpPr/>
          <p:nvPr>
            <p:ph sz="quarter" idx="1"/>
          </p:nvPr>
        </p:nvSpPr>
        <p:spPr>
          <a:xfrm>
            <a:off x="2136775" y="1600200"/>
            <a:ext cx="815340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buClr>
                <a:schemeClr val="accent2"/>
              </a:buClr>
            </a:pPr>
            <a:r>
              <a:rPr lang="en-US" altLang="zh-CN" sz="2900">
                <a:ea typeface="华文仿宋" panose="02010600040101010101" pitchFamily="-84" charset="-122"/>
              </a:rPr>
              <a:t>3)for</a:t>
            </a:r>
            <a:r>
              <a:rPr lang="zh-CN" altLang="en-US" sz="2900">
                <a:ea typeface="华文仿宋" panose="02010600040101010101" pitchFamily="-84" charset="-122"/>
              </a:rPr>
              <a:t>不能用在句首，只能用在逗号后面。</a:t>
            </a:r>
            <a:endParaRPr lang="en-US" altLang="zh-CN" sz="2900">
              <a:ea typeface="华文仿宋" panose="02010600040101010101" pitchFamily="-84" charset="-122"/>
            </a:endParaRPr>
          </a:p>
          <a:p>
            <a:pPr marL="319405" lvl="0" indent="-319405">
              <a:buClr>
                <a:schemeClr val="accent2"/>
              </a:buClr>
            </a:pPr>
            <a:r>
              <a:rPr lang="zh-CN" altLang="zh-CN" sz="2900">
                <a:ea typeface="华文仿宋" panose="02010600040101010101" pitchFamily="-84" charset="-122"/>
              </a:rPr>
              <a:t> </a:t>
            </a:r>
            <a:endParaRPr lang="en-US"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He can’t have gone out</a:t>
            </a:r>
            <a:r>
              <a:rPr lang="zh-CN" altLang="en-US" sz="2900">
                <a:solidFill>
                  <a:srgbClr val="FF0000"/>
                </a:solidFill>
                <a:ea typeface="华文仿宋" panose="02010600040101010101" pitchFamily="-84" charset="-122"/>
              </a:rPr>
              <a:t>，</a:t>
            </a:r>
            <a:r>
              <a:rPr lang="en-US" altLang="zh-CN" sz="2900">
                <a:solidFill>
                  <a:srgbClr val="FF0000"/>
                </a:solidFill>
                <a:ea typeface="华文仿宋" panose="02010600040101010101" pitchFamily="-84" charset="-122"/>
              </a:rPr>
              <a:t>for </a:t>
            </a:r>
            <a:r>
              <a:rPr lang="en-US" altLang="zh-CN" sz="2900">
                <a:ea typeface="华文仿宋" panose="02010600040101010101" pitchFamily="-84" charset="-122"/>
              </a:rPr>
              <a:t>the light’s on.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他不可能出去了，因为灯还亮着。</a:t>
            </a:r>
            <a:endParaRPr lang="zh-CN" altLang="zh-CN" sz="2900">
              <a:ea typeface="华文仿宋" panose="02010600040101010101" pitchFamily="-84" charset="-122"/>
            </a:endParaRPr>
          </a:p>
          <a:p>
            <a:pPr marL="319405" lvl="0" indent="-319405">
              <a:buClr>
                <a:schemeClr val="accent2"/>
              </a:buClr>
            </a:pPr>
            <a:endParaRPr lang="zh-CN" altLang="en-US" sz="2900">
              <a:ea typeface="华文仿宋" panose="02010600040101010101" pitchFamily="-84"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11" name="标题 1"/>
          <p:cNvSpPr/>
          <p:nvPr>
            <p:ph type="title" idx="4294967295"/>
          </p:nvPr>
        </p:nvSpPr>
        <p:spPr>
          <a:xfrm>
            <a:off x="2136775" y="228600"/>
            <a:ext cx="8153400" cy="990600"/>
          </a:xfrm>
        </p:spPr>
        <p:txBody>
          <a:bodyPr wrap="square" lIns="91440" tIns="45720" rIns="91440" bIns="45720" anchor="ctr" anchorCtr="0"/>
          <a:p>
            <a:r>
              <a:rPr lang="en-US" altLang="zh-CN" b="1">
                <a:ea typeface="华文仿宋" panose="02010600040101010101" pitchFamily="-84" charset="-122"/>
              </a:rPr>
              <a:t>原因状语从句</a:t>
            </a:r>
            <a:r>
              <a:rPr lang="zh-CN" altLang="en-US">
                <a:ea typeface="华文仿宋" panose="02010600040101010101" pitchFamily="-84" charset="-122"/>
              </a:rPr>
              <a:t>连词</a:t>
            </a:r>
            <a:r>
              <a:rPr lang="en-US" altLang="zh-CN">
                <a:ea typeface="华文仿宋" panose="02010600040101010101" pitchFamily="-84" charset="-122"/>
              </a:rPr>
              <a:t>because of</a:t>
            </a:r>
            <a:endParaRPr lang="zh-CN" altLang="en-US">
              <a:ea typeface="华文仿宋" panose="02010600040101010101" pitchFamily="-84" charset="-122"/>
            </a:endParaRPr>
          </a:p>
        </p:txBody>
      </p:sp>
      <p:sp>
        <p:nvSpPr>
          <p:cNvPr id="2212" name="内容占位符 2"/>
          <p:cNvSpPr/>
          <p:nvPr>
            <p:ph sz="quarter" idx="1"/>
          </p:nvPr>
        </p:nvSpPr>
        <p:spPr>
          <a:xfrm>
            <a:off x="1055370" y="1600200"/>
            <a:ext cx="1000760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buClr>
                <a:schemeClr val="accent2"/>
              </a:buClr>
            </a:pPr>
            <a:r>
              <a:rPr lang="en-US" altLang="zh-CN" sz="2900">
                <a:ea typeface="华文仿宋" panose="02010600040101010101" pitchFamily="-84" charset="-122"/>
              </a:rPr>
              <a:t>I said nothing about it because his wife was there.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a:t>
            </a:r>
            <a:r>
              <a:rPr lang="en-US" altLang="zh-CN" sz="2900">
                <a:ea typeface="华文仿宋" panose="02010600040101010101" pitchFamily="-84" charset="-122"/>
              </a:rPr>
              <a:t> I said nothing about it because of his wife’s being there.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因为他妻子在那儿，我对此事只字未提。</a:t>
            </a:r>
            <a:endParaRPr lang="zh-CN" altLang="zh-CN" sz="2900">
              <a:ea typeface="华文仿宋" panose="02010600040101010101" pitchFamily="-84" charset="-122"/>
            </a:endParaRPr>
          </a:p>
          <a:p>
            <a:pPr marL="319405" lvl="0" indent="-319405">
              <a:buClr>
                <a:schemeClr val="accent2"/>
              </a:buClr>
            </a:pPr>
            <a:endParaRPr lang="zh-CN" altLang="en-US" sz="2900">
              <a:ea typeface="华文仿宋" panose="02010600040101010101" pitchFamily="-84" charset="-122"/>
            </a:endParaRPr>
          </a:p>
          <a:p>
            <a:pPr marL="319405" lvl="0" indent="-319405">
              <a:buClr>
                <a:schemeClr val="accent2"/>
              </a:buClr>
            </a:pPr>
            <a:r>
              <a:rPr lang="en-US" altLang="zh-CN" sz="2900" b="1">
                <a:solidFill>
                  <a:srgbClr val="FF0000"/>
                </a:solidFill>
                <a:ea typeface="华文仿宋" panose="02010600040101010101" pitchFamily="-84" charset="-122"/>
              </a:rPr>
              <a:t>because</a:t>
            </a:r>
            <a:r>
              <a:rPr lang="zh-CN" altLang="en-US" sz="2900" b="1">
                <a:solidFill>
                  <a:srgbClr val="FF0000"/>
                </a:solidFill>
                <a:ea typeface="华文仿宋" panose="02010600040101010101" pitchFamily="-84" charset="-122"/>
              </a:rPr>
              <a:t>是连词，后接句子，作原因状语从句，或表语从句。</a:t>
            </a:r>
            <a:endParaRPr lang="zh-CN" altLang="en-US" sz="2900" b="1">
              <a:solidFill>
                <a:srgbClr val="FF0000"/>
              </a:solidFill>
              <a:ea typeface="华文仿宋" panose="02010600040101010101" pitchFamily="-84" charset="-122"/>
            </a:endParaRPr>
          </a:p>
          <a:p>
            <a:pPr marL="319405" lvl="0" indent="-319405">
              <a:buClr>
                <a:schemeClr val="accent2"/>
              </a:buClr>
            </a:pPr>
            <a:r>
              <a:rPr lang="en-US" altLang="zh-CN" sz="2900" b="1">
                <a:solidFill>
                  <a:srgbClr val="FF0000"/>
                </a:solidFill>
                <a:ea typeface="华文仿宋" panose="02010600040101010101" pitchFamily="-84" charset="-122"/>
              </a:rPr>
              <a:t>because of</a:t>
            </a:r>
            <a:r>
              <a:rPr lang="zh-CN" altLang="en-US" sz="2900" b="1">
                <a:solidFill>
                  <a:srgbClr val="FF0000"/>
                </a:solidFill>
                <a:ea typeface="华文仿宋" panose="02010600040101010101" pitchFamily="-84" charset="-122"/>
              </a:rPr>
              <a:t>是介词短语，后接名词、代词、动名词、</a:t>
            </a:r>
            <a:r>
              <a:rPr lang="en-US" altLang="zh-CN" sz="2900" b="1">
                <a:solidFill>
                  <a:srgbClr val="FF0000"/>
                </a:solidFill>
                <a:ea typeface="华文仿宋" panose="02010600040101010101" pitchFamily="-84" charset="-122"/>
              </a:rPr>
              <a:t>what</a:t>
            </a:r>
            <a:r>
              <a:rPr lang="zh-CN" altLang="en-US" sz="2900" b="1">
                <a:solidFill>
                  <a:srgbClr val="FF0000"/>
                </a:solidFill>
                <a:ea typeface="华文仿宋" panose="02010600040101010101" pitchFamily="-84" charset="-122"/>
              </a:rPr>
              <a:t>从句等。</a:t>
            </a:r>
            <a:endParaRPr lang="zh-CN" altLang="en-US" sz="2900" b="1">
              <a:solidFill>
                <a:srgbClr val="FF0000"/>
              </a:solidFill>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12">
                                            <p:txEl>
                                              <p:pRg st="0" end="0"/>
                                            </p:txEl>
                                          </p:spTgt>
                                        </p:tgtEl>
                                        <p:attrNameLst>
                                          <p:attrName>style.visibility</p:attrName>
                                        </p:attrNameLst>
                                      </p:cBhvr>
                                      <p:to>
                                        <p:strVal val="visible"/>
                                      </p:to>
                                    </p:set>
                                    <p:animEffect transition="in" filter="wipe(down)">
                                      <p:cBhvr>
                                        <p:cTn id="7" dur="500"/>
                                        <p:tgtEl>
                                          <p:spTgt spid="22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212">
                                            <p:txEl>
                                              <p:pRg st="1" end="1"/>
                                            </p:txEl>
                                          </p:spTgt>
                                        </p:tgtEl>
                                        <p:attrNameLst>
                                          <p:attrName>style.visibility</p:attrName>
                                        </p:attrNameLst>
                                      </p:cBhvr>
                                      <p:to>
                                        <p:strVal val="visible"/>
                                      </p:to>
                                    </p:set>
                                    <p:animEffect transition="in" filter="wipe(down)">
                                      <p:cBhvr>
                                        <p:cTn id="12" dur="500"/>
                                        <p:tgtEl>
                                          <p:spTgt spid="22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212">
                                            <p:txEl>
                                              <p:pRg st="2" end="2"/>
                                            </p:txEl>
                                          </p:spTgt>
                                        </p:tgtEl>
                                        <p:attrNameLst>
                                          <p:attrName>style.visibility</p:attrName>
                                        </p:attrNameLst>
                                      </p:cBhvr>
                                      <p:to>
                                        <p:strVal val="visible"/>
                                      </p:to>
                                    </p:set>
                                    <p:animEffect transition="in" filter="wipe(down)">
                                      <p:cBhvr>
                                        <p:cTn id="17" dur="500"/>
                                        <p:tgtEl>
                                          <p:spTgt spid="22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212">
                                            <p:txEl>
                                              <p:pRg st="4" end="4"/>
                                            </p:txEl>
                                          </p:spTgt>
                                        </p:tgtEl>
                                        <p:attrNameLst>
                                          <p:attrName>style.visibility</p:attrName>
                                        </p:attrNameLst>
                                      </p:cBhvr>
                                      <p:to>
                                        <p:strVal val="visible"/>
                                      </p:to>
                                    </p:set>
                                    <p:animEffect transition="in" filter="wipe(down)">
                                      <p:cBhvr>
                                        <p:cTn id="22" dur="500"/>
                                        <p:tgtEl>
                                          <p:spTgt spid="221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212">
                                            <p:txEl>
                                              <p:pRg st="5" end="5"/>
                                            </p:txEl>
                                          </p:spTgt>
                                        </p:tgtEl>
                                        <p:attrNameLst>
                                          <p:attrName>style.visibility</p:attrName>
                                        </p:attrNameLst>
                                      </p:cBhvr>
                                      <p:to>
                                        <p:strVal val="visible"/>
                                      </p:to>
                                    </p:set>
                                    <p:animEffect transition="in" filter="wipe(down)">
                                      <p:cBhvr>
                                        <p:cTn id="27" dur="500"/>
                                        <p:tgtEl>
                                          <p:spTgt spid="22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99" name="标题 1"/>
          <p:cNvSpPr/>
          <p:nvPr>
            <p:ph type="title" idx="4294967295"/>
          </p:nvPr>
        </p:nvSpPr>
        <p:spPr>
          <a:xfrm>
            <a:off x="2136775" y="228600"/>
            <a:ext cx="8153400" cy="990600"/>
          </a:xfrm>
        </p:spPr>
        <p:txBody>
          <a:bodyPr wrap="square" lIns="91440" tIns="45720" rIns="91440" bIns="45720" anchor="ctr" anchorCtr="0"/>
          <a:p>
            <a:r>
              <a:rPr lang="en-US" altLang="zh-CN" b="1">
                <a:ea typeface="华文仿宋" panose="02010600040101010101" pitchFamily="-84" charset="-122"/>
              </a:rPr>
              <a:t>原因状语从句</a:t>
            </a:r>
            <a:r>
              <a:rPr lang="zh-CN" altLang="en-US">
                <a:ea typeface="华文仿宋" panose="02010600040101010101" pitchFamily="-84" charset="-122"/>
              </a:rPr>
              <a:t>连词</a:t>
            </a:r>
            <a:r>
              <a:rPr lang="en-US" altLang="zh-CN">
                <a:ea typeface="华文仿宋" panose="02010600040101010101" pitchFamily="-84" charset="-122"/>
              </a:rPr>
              <a:t>since</a:t>
            </a:r>
            <a:endParaRPr lang="zh-CN" altLang="en-US">
              <a:ea typeface="华文仿宋" panose="02010600040101010101" pitchFamily="-84" charset="-122"/>
            </a:endParaRPr>
          </a:p>
        </p:txBody>
      </p:sp>
      <p:sp>
        <p:nvSpPr>
          <p:cNvPr id="2200" name="内容占位符 2"/>
          <p:cNvSpPr/>
          <p:nvPr>
            <p:ph sz="quarter" idx="1"/>
          </p:nvPr>
        </p:nvSpPr>
        <p:spPr>
          <a:xfrm>
            <a:off x="2136775" y="1600200"/>
            <a:ext cx="815340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buClr>
                <a:schemeClr val="accent2"/>
              </a:buClr>
            </a:pPr>
            <a:r>
              <a:rPr lang="en-US" altLang="zh-CN" sz="2900">
                <a:ea typeface="华文仿宋" panose="02010600040101010101" pitchFamily="-84" charset="-122"/>
              </a:rPr>
              <a:t>Since 表示“既然”，语气比because弱。</a:t>
            </a:r>
            <a:r>
              <a:rPr lang="zh-CN" altLang="en-US" sz="2900">
                <a:ea typeface="华文仿宋" panose="02010600040101010101" pitchFamily="-84" charset="-122"/>
              </a:rPr>
              <a:t>表</a:t>
            </a:r>
            <a:r>
              <a:rPr lang="en-US" altLang="zh-CN" sz="2900">
                <a:ea typeface="华文仿宋" panose="02010600040101010101" pitchFamily="-84" charset="-122"/>
              </a:rPr>
              <a:t>众所周知的原因=now that</a:t>
            </a:r>
            <a:endParaRPr lang="en-US" altLang="zh-CN" sz="2900">
              <a:ea typeface="华文仿宋" panose="02010600040101010101" pitchFamily="-84" charset="-122"/>
            </a:endParaRPr>
          </a:p>
          <a:p>
            <a:pPr marL="319405" lvl="0" indent="-319405">
              <a:buClr>
                <a:schemeClr val="accent2"/>
              </a:buClr>
            </a:pPr>
            <a:endParaRPr lang="zh-CN" altLang="zh-CN" sz="2900">
              <a:ea typeface="华文仿宋" panose="02010600040101010101" pitchFamily="-84" charset="-122"/>
            </a:endParaRPr>
          </a:p>
          <a:p>
            <a:pPr marL="319405" lvl="0" indent="-319405">
              <a:buClr>
                <a:schemeClr val="accent2"/>
              </a:buClr>
            </a:pPr>
            <a:r>
              <a:rPr lang="en-US" altLang="zh-CN" sz="2900">
                <a:solidFill>
                  <a:srgbClr val="FF0000"/>
                </a:solidFill>
                <a:ea typeface="华文仿宋" panose="02010600040101010101" pitchFamily="-84" charset="-122"/>
              </a:rPr>
              <a:t>Since </a:t>
            </a:r>
            <a:r>
              <a:rPr lang="en-US" altLang="zh-CN" sz="2900">
                <a:ea typeface="华文仿宋" panose="02010600040101010101" pitchFamily="-84" charset="-122"/>
              </a:rPr>
              <a:t>everybody is here, let’s begin.</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既然没人反对这个提议，那我们就过了噢！</a:t>
            </a:r>
            <a:endParaRPr lang="zh-CN" altLang="en-US" sz="2900">
              <a:ea typeface="华文仿宋" panose="02010600040101010101" pitchFamily="-84" charset="-122"/>
            </a:endParaRPr>
          </a:p>
          <a:p>
            <a:pPr marL="319405" lvl="0" indent="-319405">
              <a:buClr>
                <a:schemeClr val="accent2"/>
              </a:buClr>
            </a:pPr>
            <a:r>
              <a:rPr lang="en-US" altLang="zh-CN" sz="2900">
                <a:solidFill>
                  <a:srgbClr val="FF0000"/>
                </a:solidFill>
                <a:latin typeface="Times New Roman" panose="02020603050405020304" pitchFamily="18" charset="0"/>
                <a:sym typeface="+mn-ea"/>
              </a:rPr>
              <a:t>Now that you are in High School,</a:t>
            </a:r>
            <a:r>
              <a:rPr lang="en-US" altLang="zh-CN" sz="2900">
                <a:latin typeface="Times New Roman" panose="02020603050405020304" pitchFamily="18" charset="0"/>
                <a:sym typeface="+mn-ea"/>
              </a:rPr>
              <a:t> you will probably spend more time in reading.</a:t>
            </a:r>
            <a:endParaRPr lang="en-US" altLang="zh-CN" sz="2900">
              <a:latin typeface="Times New Roman" panose="02020603050405020304" pitchFamily="18" charset="0"/>
            </a:endParaRPr>
          </a:p>
          <a:p>
            <a:pPr marL="319405" lvl="0" indent="-319405">
              <a:buClr>
                <a:schemeClr val="accent2"/>
              </a:buClr>
            </a:pPr>
            <a:r>
              <a:rPr lang="zh-CN" altLang="zh-CN" sz="2900">
                <a:ea typeface="华文仿宋" panose="02010600040101010101" pitchFamily="-84" charset="-122"/>
              </a:rPr>
              <a:t>既然现在你已经上高中了，你可能会花更多的时间在阅读上。</a:t>
            </a:r>
            <a:endParaRPr lang="zh-CN" altLang="zh-CN" sz="2900">
              <a:ea typeface="华文仿宋" panose="02010600040101010101" pitchFamily="-84"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03" name="标题 1"/>
          <p:cNvSpPr/>
          <p:nvPr>
            <p:ph type="title" idx="4294967295"/>
          </p:nvPr>
        </p:nvSpPr>
        <p:spPr>
          <a:xfrm>
            <a:off x="2136775" y="228600"/>
            <a:ext cx="8153400" cy="990600"/>
          </a:xfrm>
        </p:spPr>
        <p:txBody>
          <a:bodyPr wrap="square" lIns="91440" tIns="45720" rIns="91440" bIns="45720" anchor="ctr" anchorCtr="0"/>
          <a:p>
            <a:r>
              <a:rPr lang="en-US" altLang="zh-CN" b="1">
                <a:ea typeface="华文仿宋" panose="02010600040101010101" pitchFamily="-84" charset="-122"/>
              </a:rPr>
              <a:t>原因状语从句</a:t>
            </a:r>
            <a:r>
              <a:rPr lang="zh-CN" altLang="en-US">
                <a:ea typeface="华文仿宋" panose="02010600040101010101" pitchFamily="-84" charset="-122"/>
              </a:rPr>
              <a:t>连词</a:t>
            </a:r>
            <a:r>
              <a:rPr lang="en-US" altLang="zh-CN">
                <a:ea typeface="华文仿宋" panose="02010600040101010101" pitchFamily="-84" charset="-122"/>
              </a:rPr>
              <a:t>as</a:t>
            </a:r>
            <a:endParaRPr lang="zh-CN" altLang="en-US">
              <a:ea typeface="华文仿宋" panose="02010600040101010101" pitchFamily="-84" charset="-122"/>
            </a:endParaRPr>
          </a:p>
        </p:txBody>
      </p:sp>
      <p:sp>
        <p:nvSpPr>
          <p:cNvPr id="2204" name="内容占位符 2"/>
          <p:cNvSpPr/>
          <p:nvPr>
            <p:ph sz="quarter" idx="1"/>
          </p:nvPr>
        </p:nvSpPr>
        <p:spPr>
          <a:xfrm>
            <a:off x="2136775" y="1600200"/>
            <a:ext cx="815340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buClr>
                <a:schemeClr val="accent2"/>
              </a:buClr>
            </a:pPr>
            <a:r>
              <a:rPr lang="en-US" altLang="zh-CN" sz="2900">
                <a:ea typeface="华文仿宋" panose="02010600040101010101" pitchFamily="-84" charset="-122"/>
              </a:rPr>
              <a:t>As 由于，因为，直接原因，</a:t>
            </a:r>
            <a:r>
              <a:rPr lang="en-US" altLang="zh-CN" sz="2900">
                <a:solidFill>
                  <a:srgbClr val="FF0000"/>
                </a:solidFill>
                <a:ea typeface="华文仿宋" panose="02010600040101010101" pitchFamily="-84" charset="-122"/>
              </a:rPr>
              <a:t>语气比because 弱</a:t>
            </a:r>
            <a:r>
              <a:rPr lang="en-US" altLang="zh-CN" sz="2900">
                <a:ea typeface="华文仿宋" panose="02010600040101010101" pitchFamily="-84" charset="-122"/>
              </a:rPr>
              <a:t>，还用于其他固定词组中</a:t>
            </a:r>
            <a:r>
              <a:rPr lang="zh-CN" altLang="en-US" sz="2900">
                <a:ea typeface="华文仿宋" panose="02010600040101010101" pitchFamily="-84" charset="-122"/>
              </a:rPr>
              <a:t>如</a:t>
            </a:r>
            <a:r>
              <a:rPr lang="en-US" altLang="zh-CN" sz="2900">
                <a:solidFill>
                  <a:srgbClr val="FF0000"/>
                </a:solidFill>
                <a:ea typeface="华文仿宋" panose="02010600040101010101" pitchFamily="-84" charset="-122"/>
              </a:rPr>
              <a:t>As we all know,  As is known to all</a:t>
            </a:r>
            <a:endParaRPr lang="zh-CN" altLang="zh-CN" sz="2900">
              <a:solidFill>
                <a:srgbClr val="FF0000"/>
              </a:solidFill>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As you request it, I will come.</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既然你要求了我会来的。</a:t>
            </a:r>
            <a:endParaRPr lang="en-US"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 </a:t>
            </a:r>
            <a:r>
              <a:rPr lang="zh-CN" altLang="en-US" sz="2900">
                <a:ea typeface="华文仿宋" panose="02010600040101010101" pitchFamily="-84" charset="-122"/>
              </a:rPr>
              <a:t>她没车，只能在家呆着。</a:t>
            </a:r>
            <a:endParaRPr lang="en-US" altLang="zh-CN" sz="2900">
              <a:ea typeface="华文仿宋" panose="02010600040101010101" pitchFamily="-84" charset="-122"/>
            </a:endParaRPr>
          </a:p>
          <a:p>
            <a:pPr marL="319405" lvl="0" indent="-319405">
              <a:buClr>
                <a:schemeClr val="accent2"/>
              </a:buClr>
            </a:pPr>
            <a:r>
              <a:rPr lang="zh-CN" altLang="zh-CN" sz="2900">
                <a:ea typeface="华文仿宋" panose="02010600040101010101" pitchFamily="-84" charset="-122"/>
              </a:rPr>
              <a:t> </a:t>
            </a:r>
            <a:r>
              <a:rPr lang="en-US" altLang="zh-CN" sz="2900">
                <a:ea typeface="华文仿宋" panose="02010600040101010101" pitchFamily="-84" charset="-122"/>
              </a:rPr>
              <a:t>As she has no car</a:t>
            </a:r>
            <a:r>
              <a:rPr lang="zh-CN" altLang="en-US" sz="2900">
                <a:ea typeface="华文仿宋" panose="02010600040101010101" pitchFamily="-84" charset="-122"/>
              </a:rPr>
              <a:t>，</a:t>
            </a:r>
            <a:r>
              <a:rPr lang="en-US" altLang="zh-CN" sz="2900">
                <a:ea typeface="华文仿宋" panose="02010600040101010101" pitchFamily="-84" charset="-122"/>
              </a:rPr>
              <a:t> she has to stay at home.</a:t>
            </a:r>
            <a:endParaRPr lang="zh-CN" altLang="en-US" sz="29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04">
                                            <p:txEl>
                                              <p:pRg st="1" end="1"/>
                                            </p:txEl>
                                          </p:spTgt>
                                        </p:tgtEl>
                                        <p:attrNameLst>
                                          <p:attrName>style.visibility</p:attrName>
                                        </p:attrNameLst>
                                      </p:cBhvr>
                                      <p:to>
                                        <p:strVal val="visible"/>
                                      </p:to>
                                    </p:set>
                                    <p:animEffect transition="in" filter="wipe(down)">
                                      <p:cBhvr>
                                        <p:cTn id="7" dur="500"/>
                                        <p:tgtEl>
                                          <p:spTgt spid="2204">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204">
                                            <p:txEl>
                                              <p:pRg st="2" end="2"/>
                                            </p:txEl>
                                          </p:spTgt>
                                        </p:tgtEl>
                                        <p:attrNameLst>
                                          <p:attrName>style.visibility</p:attrName>
                                        </p:attrNameLst>
                                      </p:cBhvr>
                                      <p:to>
                                        <p:strVal val="visible"/>
                                      </p:to>
                                    </p:set>
                                    <p:animEffect transition="in" filter="wipe(down)">
                                      <p:cBhvr>
                                        <p:cTn id="10" dur="500"/>
                                        <p:tgtEl>
                                          <p:spTgt spid="220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204">
                                            <p:txEl>
                                              <p:pRg st="3" end="3"/>
                                            </p:txEl>
                                          </p:spTgt>
                                        </p:tgtEl>
                                        <p:attrNameLst>
                                          <p:attrName>style.visibility</p:attrName>
                                        </p:attrNameLst>
                                      </p:cBhvr>
                                      <p:to>
                                        <p:strVal val="visible"/>
                                      </p:to>
                                    </p:set>
                                    <p:animEffect transition="in" filter="wipe(down)">
                                      <p:cBhvr>
                                        <p:cTn id="15" dur="500"/>
                                        <p:tgtEl>
                                          <p:spTgt spid="220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2204">
                                            <p:txEl>
                                              <p:pRg st="4" end="4"/>
                                            </p:txEl>
                                          </p:spTgt>
                                        </p:tgtEl>
                                        <p:attrNameLst>
                                          <p:attrName>style.visibility</p:attrName>
                                        </p:attrNameLst>
                                      </p:cBhvr>
                                      <p:to>
                                        <p:strVal val="visible"/>
                                      </p:to>
                                    </p:set>
                                    <p:animEffect transition="in" filter="wipe(down)">
                                      <p:cBhvr>
                                        <p:cTn id="20" dur="500"/>
                                        <p:tgtEl>
                                          <p:spTgt spid="220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标题 78849" descr="7b0a202020202262756c6c6574223a20227b5c2263617465676f727949645c223a31303030352c5c2274656d706c61746549645c223a32303233313436377d220a7d0a"/>
          <p:cNvSpPr>
            <a:spLocks noGrp="1"/>
          </p:cNvSpPr>
          <p:nvPr>
            <p:ph type="title"/>
          </p:nvPr>
        </p:nvSpPr>
        <p:spPr/>
        <p:txBody>
          <a:bodyPr anchor="ctr" anchorCtr="0"/>
          <a:p>
            <a:pPr indent="0"/>
            <a:r>
              <a:rPr lang="zh-CN" altLang="en-US" dirty="0"/>
              <a:t>介词短语作状语</a:t>
            </a:r>
            <a:endParaRPr lang="zh-CN" altLang="en-US" dirty="0"/>
          </a:p>
        </p:txBody>
      </p:sp>
      <p:sp>
        <p:nvSpPr>
          <p:cNvPr id="78851" name="文本占位符 78850"/>
          <p:cNvSpPr>
            <a:spLocks noGrp="1"/>
          </p:cNvSpPr>
          <p:nvPr>
            <p:ph type="body" idx="1"/>
          </p:nvPr>
        </p:nvSpPr>
        <p:spPr/>
        <p:txBody>
          <a:bodyPr/>
          <a:p>
            <a:pPr marL="609600" indent="-609600"/>
            <a:endParaRPr lang="en-US" altLang="zh-CN" dirty="0"/>
          </a:p>
          <a:p>
            <a:pPr marL="609600" indent="-609600"/>
            <a:r>
              <a:rPr lang="en-US" altLang="zh-CN" sz="2400">
                <a:sym typeface="+mn-ea"/>
              </a:rPr>
              <a:t>Let ’s go </a:t>
            </a:r>
            <a:r>
              <a:rPr lang="en-US" altLang="zh-CN" sz="2400">
                <a:solidFill>
                  <a:srgbClr val="FF0000"/>
                </a:solidFill>
                <a:sym typeface="+mn-ea"/>
              </a:rPr>
              <a:t>home.</a:t>
            </a:r>
            <a:endParaRPr lang="en-US" altLang="zh-CN" sz="2400">
              <a:solidFill>
                <a:srgbClr val="FF0000"/>
              </a:solidFill>
            </a:endParaRPr>
          </a:p>
          <a:p>
            <a:pPr marL="609600" indent="-609600"/>
            <a:r>
              <a:rPr lang="en-US" altLang="zh-CN" sz="2400">
                <a:sym typeface="+mn-ea"/>
              </a:rPr>
              <a:t>The best fish swim </a:t>
            </a:r>
            <a:r>
              <a:rPr lang="en-US" altLang="zh-CN" sz="2400" b="1">
                <a:sym typeface="+mn-ea"/>
              </a:rPr>
              <a:t>near the bottom</a:t>
            </a:r>
            <a:r>
              <a:rPr lang="en-US" altLang="zh-CN" sz="2400">
                <a:sym typeface="+mn-ea"/>
              </a:rPr>
              <a:t>. </a:t>
            </a:r>
            <a:r>
              <a:rPr sz="2400">
                <a:sym typeface="+mn-ea"/>
              </a:rPr>
              <a:t>好鱼居水底	</a:t>
            </a:r>
            <a:endParaRPr lang="zh-CN" altLang="en-US" sz="2400" dirty="0"/>
          </a:p>
          <a:p>
            <a:pPr marL="609600" indent="-609600"/>
            <a:r>
              <a:rPr lang="en-US" altLang="zh-CN" sz="2400">
                <a:sym typeface="+mn-ea"/>
              </a:rPr>
              <a:t>I have lived here </a:t>
            </a:r>
            <a:r>
              <a:rPr lang="en-US" altLang="zh-CN" sz="2400" b="1">
                <a:sym typeface="+mn-ea"/>
              </a:rPr>
              <a:t>for three years</a:t>
            </a:r>
            <a:r>
              <a:rPr lang="en-US" altLang="zh-CN" sz="2400">
                <a:sym typeface="+mn-ea"/>
              </a:rPr>
              <a:t>. </a:t>
            </a:r>
            <a:r>
              <a:rPr sz="2400">
                <a:sym typeface="+mn-ea"/>
              </a:rPr>
              <a:t>我住这已经</a:t>
            </a:r>
            <a:r>
              <a:rPr lang="en-US" altLang="zh-CN" sz="2400">
                <a:sym typeface="+mn-ea"/>
              </a:rPr>
              <a:t>3</a:t>
            </a:r>
            <a:r>
              <a:rPr sz="2400">
                <a:sym typeface="+mn-ea"/>
              </a:rPr>
              <a:t>年了。</a:t>
            </a:r>
            <a:endParaRPr lang="zh-CN" altLang="en-US" sz="2400" dirty="0"/>
          </a:p>
        </p:txBody>
      </p:sp>
      <p:pic>
        <p:nvPicPr>
          <p:cNvPr id="2" name="图片 1" descr="32303139393334383b32303230303931303bc0b6b5d7b0d7c9abbcfdcdb7"/>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86690" y="422275"/>
            <a:ext cx="483235" cy="4832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78850"/>
                                        </p:tgtEl>
                                        <p:attrNameLst>
                                          <p:attrName>style.visibility</p:attrName>
                                        </p:attrNameLst>
                                      </p:cBhvr>
                                      <p:to>
                                        <p:strVal val="visible"/>
                                      </p:to>
                                    </p:set>
                                    <p:anim calcmode="lin" valueType="num">
                                      <p:cBhvr additive="base">
                                        <p:cTn id="11" dur="500"/>
                                        <p:tgtEl>
                                          <p:spTgt spid="78850"/>
                                        </p:tgtEl>
                                        <p:attrNameLst>
                                          <p:attrName>ppt_y</p:attrName>
                                        </p:attrNameLst>
                                      </p:cBhvr>
                                      <p:tavLst>
                                        <p:tav tm="0">
                                          <p:val>
                                            <p:strVal val="#ppt_y+#ppt_h*1.125000"/>
                                          </p:val>
                                        </p:tav>
                                        <p:tav tm="100000">
                                          <p:val>
                                            <p:strVal val="#ppt_y"/>
                                          </p:val>
                                        </p:tav>
                                      </p:tavLst>
                                    </p:anim>
                                    <p:animEffect transition="in" filter="wipe(up)">
                                      <p:cBhvr>
                                        <p:cTn id="12" dur="500"/>
                                        <p:tgtEl>
                                          <p:spTgt spid="7885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78851">
                                            <p:txEl>
                                              <p:pRg st="1" end="1"/>
                                            </p:txEl>
                                          </p:spTgt>
                                        </p:tgtEl>
                                        <p:attrNameLst>
                                          <p:attrName>style.visibility</p:attrName>
                                        </p:attrNameLst>
                                      </p:cBhvr>
                                      <p:to>
                                        <p:strVal val="visible"/>
                                      </p:to>
                                    </p:set>
                                    <p:anim calcmode="lin" valueType="num">
                                      <p:cBhvr additive="base">
                                        <p:cTn id="17" dur="500"/>
                                        <p:tgtEl>
                                          <p:spTgt spid="78851">
                                            <p:txEl>
                                              <p:pRg st="1" end="1"/>
                                            </p:txEl>
                                          </p:spTgt>
                                        </p:tgtEl>
                                        <p:attrNameLst>
                                          <p:attrName>ppt_y</p:attrName>
                                        </p:attrNameLst>
                                      </p:cBhvr>
                                      <p:tavLst>
                                        <p:tav tm="0">
                                          <p:val>
                                            <p:strVal val="#ppt_y+#ppt_h*1.125000"/>
                                          </p:val>
                                        </p:tav>
                                        <p:tav tm="100000">
                                          <p:val>
                                            <p:strVal val="#ppt_y"/>
                                          </p:val>
                                        </p:tav>
                                      </p:tavLst>
                                    </p:anim>
                                    <p:animEffect transition="in" filter="wipe(up)">
                                      <p:cBhvr>
                                        <p:cTn id="18" dur="500"/>
                                        <p:tgtEl>
                                          <p:spTgt spid="78851">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78851">
                                            <p:txEl>
                                              <p:pRg st="2" end="2"/>
                                            </p:txEl>
                                          </p:spTgt>
                                        </p:tgtEl>
                                        <p:attrNameLst>
                                          <p:attrName>style.visibility</p:attrName>
                                        </p:attrNameLst>
                                      </p:cBhvr>
                                      <p:to>
                                        <p:strVal val="visible"/>
                                      </p:to>
                                    </p:set>
                                    <p:anim calcmode="lin" valueType="num">
                                      <p:cBhvr additive="base">
                                        <p:cTn id="23" dur="500"/>
                                        <p:tgtEl>
                                          <p:spTgt spid="78851">
                                            <p:txEl>
                                              <p:pRg st="2" end="2"/>
                                            </p:txEl>
                                          </p:spTgt>
                                        </p:tgtEl>
                                        <p:attrNameLst>
                                          <p:attrName>ppt_y</p:attrName>
                                        </p:attrNameLst>
                                      </p:cBhvr>
                                      <p:tavLst>
                                        <p:tav tm="0">
                                          <p:val>
                                            <p:strVal val="#ppt_y+#ppt_h*1.125000"/>
                                          </p:val>
                                        </p:tav>
                                        <p:tav tm="100000">
                                          <p:val>
                                            <p:strVal val="#ppt_y"/>
                                          </p:val>
                                        </p:tav>
                                      </p:tavLst>
                                    </p:anim>
                                    <p:animEffect transition="in" filter="wipe(up)">
                                      <p:cBhvr>
                                        <p:cTn id="24" dur="500"/>
                                        <p:tgtEl>
                                          <p:spTgt spid="78851">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78851">
                                            <p:txEl>
                                              <p:pRg st="3" end="3"/>
                                            </p:txEl>
                                          </p:spTgt>
                                        </p:tgtEl>
                                        <p:attrNameLst>
                                          <p:attrName>style.visibility</p:attrName>
                                        </p:attrNameLst>
                                      </p:cBhvr>
                                      <p:to>
                                        <p:strVal val="visible"/>
                                      </p:to>
                                    </p:set>
                                    <p:anim calcmode="lin" valueType="num">
                                      <p:cBhvr additive="base">
                                        <p:cTn id="29" dur="500"/>
                                        <p:tgtEl>
                                          <p:spTgt spid="78851">
                                            <p:txEl>
                                              <p:pRg st="3" end="3"/>
                                            </p:txEl>
                                          </p:spTgt>
                                        </p:tgtEl>
                                        <p:attrNameLst>
                                          <p:attrName>ppt_y</p:attrName>
                                        </p:attrNameLst>
                                      </p:cBhvr>
                                      <p:tavLst>
                                        <p:tav tm="0">
                                          <p:val>
                                            <p:strVal val="#ppt_y+#ppt_h*1.125000"/>
                                          </p:val>
                                        </p:tav>
                                        <p:tav tm="100000">
                                          <p:val>
                                            <p:strVal val="#ppt_y"/>
                                          </p:val>
                                        </p:tav>
                                      </p:tavLst>
                                    </p:anim>
                                    <p:animEffect transition="in" filter="wipe(up)">
                                      <p:cBhvr>
                                        <p:cTn id="30" dur="500"/>
                                        <p:tgtEl>
                                          <p:spTgt spid="788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07" name="标题 1"/>
          <p:cNvSpPr/>
          <p:nvPr>
            <p:ph type="title" idx="4294967295"/>
          </p:nvPr>
        </p:nvSpPr>
        <p:spPr>
          <a:xfrm>
            <a:off x="2136775" y="228600"/>
            <a:ext cx="8153400" cy="990600"/>
          </a:xfrm>
        </p:spPr>
        <p:txBody>
          <a:bodyPr wrap="square" lIns="91440" tIns="45720" rIns="91440" bIns="45720" anchor="ctr" anchorCtr="0"/>
          <a:p>
            <a:r>
              <a:rPr lang="en-US" altLang="zh-CN" b="1">
                <a:ea typeface="华文仿宋" panose="02010600040101010101" pitchFamily="-84" charset="-122"/>
              </a:rPr>
              <a:t>原因状语从句</a:t>
            </a:r>
            <a:r>
              <a:rPr lang="zh-CN" altLang="en-US">
                <a:ea typeface="华文仿宋" panose="02010600040101010101" pitchFamily="-84" charset="-122"/>
              </a:rPr>
              <a:t>连词</a:t>
            </a:r>
            <a:r>
              <a:rPr lang="en-US" altLang="zh-CN">
                <a:ea typeface="华文仿宋" panose="02010600040101010101" pitchFamily="-84" charset="-122"/>
              </a:rPr>
              <a:t>because of</a:t>
            </a:r>
            <a:endParaRPr lang="zh-CN" altLang="en-US">
              <a:ea typeface="华文仿宋" panose="02010600040101010101" pitchFamily="-84" charset="-122"/>
            </a:endParaRPr>
          </a:p>
        </p:txBody>
      </p:sp>
      <p:sp>
        <p:nvSpPr>
          <p:cNvPr id="2208" name="内容占位符 2"/>
          <p:cNvSpPr/>
          <p:nvPr>
            <p:ph sz="quarter" idx="1"/>
          </p:nvPr>
        </p:nvSpPr>
        <p:spPr>
          <a:xfrm>
            <a:off x="2136775" y="1600200"/>
            <a:ext cx="8153400" cy="4948238"/>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buClr>
                <a:schemeClr val="accent2"/>
              </a:buClr>
            </a:pPr>
            <a:r>
              <a:rPr lang="en-US" altLang="zh-CN" sz="2900">
                <a:ea typeface="华文仿宋" panose="02010600040101010101" pitchFamily="-84" charset="-122"/>
              </a:rPr>
              <a:t>Now that </a:t>
            </a:r>
            <a:r>
              <a:rPr lang="zh-CN" altLang="en-US" sz="2900">
                <a:ea typeface="华文仿宋" panose="02010600040101010101" pitchFamily="-84" charset="-122"/>
              </a:rPr>
              <a:t>、</a:t>
            </a:r>
            <a:r>
              <a:rPr lang="en-US" altLang="zh-CN" sz="2900">
                <a:ea typeface="华文仿宋" panose="02010600040101010101" pitchFamily="-84" charset="-122"/>
              </a:rPr>
              <a:t>Because of</a:t>
            </a:r>
            <a:r>
              <a:rPr lang="zh-CN" altLang="en-US" sz="2900">
                <a:ea typeface="华文仿宋" panose="02010600040101010101" pitchFamily="-84" charset="-122"/>
              </a:rPr>
              <a:t>、</a:t>
            </a:r>
            <a:r>
              <a:rPr lang="en-US" altLang="zh-CN" sz="2900">
                <a:ea typeface="华文仿宋" panose="02010600040101010101" pitchFamily="-84" charset="-122"/>
              </a:rPr>
              <a:t>owing to</a:t>
            </a:r>
            <a:r>
              <a:rPr lang="zh-CN" altLang="en-US" sz="2900">
                <a:ea typeface="华文仿宋" panose="02010600040101010101" pitchFamily="-84" charset="-122"/>
              </a:rPr>
              <a:t>、</a:t>
            </a:r>
            <a:r>
              <a:rPr lang="en-US" altLang="zh-CN" sz="2900">
                <a:ea typeface="华文仿宋" panose="02010600040101010101" pitchFamily="-84" charset="-122"/>
              </a:rPr>
              <a:t>due to </a:t>
            </a:r>
            <a:r>
              <a:rPr lang="zh-CN" altLang="en-US" sz="2900">
                <a:ea typeface="华文仿宋" panose="02010600040101010101" pitchFamily="-84" charset="-122"/>
              </a:rPr>
              <a:t>、</a:t>
            </a:r>
            <a:r>
              <a:rPr lang="en-US" altLang="zh-CN" sz="2900">
                <a:ea typeface="华文仿宋" panose="02010600040101010101" pitchFamily="-84" charset="-122"/>
              </a:rPr>
              <a:t>Thanks to </a:t>
            </a:r>
            <a:r>
              <a:rPr lang="zh-CN" altLang="en-US" sz="2900">
                <a:ea typeface="华文仿宋" panose="02010600040101010101" pitchFamily="-84" charset="-122"/>
              </a:rPr>
              <a:t>后加名词</a:t>
            </a:r>
            <a:endParaRPr lang="en-US" altLang="zh-CN" sz="2900">
              <a:ea typeface="华文仿宋" panose="02010600040101010101" pitchFamily="-84" charset="-122"/>
            </a:endParaRPr>
          </a:p>
          <a:p>
            <a:pPr marL="319405" lvl="0" indent="-319405">
              <a:buClr>
                <a:schemeClr val="accent2"/>
              </a:buClr>
            </a:pPr>
            <a:endParaRPr lang="en-US"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because </a:t>
            </a:r>
            <a:r>
              <a:rPr lang="zh-CN" altLang="en-US" sz="2900">
                <a:ea typeface="华文仿宋" panose="02010600040101010101" pitchFamily="-84" charset="-122"/>
              </a:rPr>
              <a:t>从句与</a:t>
            </a:r>
            <a:r>
              <a:rPr lang="en-US" altLang="zh-CN" sz="2900">
                <a:ea typeface="华文仿宋" panose="02010600040101010101" pitchFamily="-84" charset="-122"/>
              </a:rPr>
              <a:t> because of</a:t>
            </a:r>
            <a:r>
              <a:rPr lang="zh-CN" altLang="en-US" sz="2900">
                <a:ea typeface="华文仿宋" panose="02010600040101010101" pitchFamily="-84" charset="-122"/>
              </a:rPr>
              <a:t>短语的转换：</a:t>
            </a:r>
            <a:endParaRPr lang="zh-CN" altLang="zh-CN" sz="2900">
              <a:ea typeface="华文仿宋" panose="02010600040101010101" pitchFamily="-84" charset="-122"/>
            </a:endParaRPr>
          </a:p>
          <a:p>
            <a:pPr marL="319405" lvl="0" indent="-319405">
              <a:buClr>
                <a:schemeClr val="accent2"/>
              </a:buClr>
            </a:pPr>
            <a:r>
              <a:rPr lang="en-US" altLang="zh-CN" sz="2900">
                <a:solidFill>
                  <a:srgbClr val="FF0000"/>
                </a:solidFill>
                <a:ea typeface="华文仿宋" panose="02010600040101010101" pitchFamily="-84" charset="-122"/>
              </a:rPr>
              <a:t>Because</a:t>
            </a:r>
            <a:r>
              <a:rPr lang="zh-CN" altLang="en-US" sz="2900">
                <a:solidFill>
                  <a:srgbClr val="FF0000"/>
                </a:solidFill>
                <a:ea typeface="华文仿宋" panose="02010600040101010101" pitchFamily="-84" charset="-122"/>
              </a:rPr>
              <a:t>引导的原因状语从句有时可与</a:t>
            </a:r>
            <a:r>
              <a:rPr lang="en-US" altLang="zh-CN" sz="2900">
                <a:solidFill>
                  <a:srgbClr val="FF0000"/>
                </a:solidFill>
                <a:ea typeface="华文仿宋" panose="02010600040101010101" pitchFamily="-84" charset="-122"/>
              </a:rPr>
              <a:t>because of </a:t>
            </a:r>
            <a:r>
              <a:rPr lang="zh-CN" altLang="en-US" sz="2900">
                <a:solidFill>
                  <a:srgbClr val="FF0000"/>
                </a:solidFill>
                <a:ea typeface="华文仿宋" panose="02010600040101010101" pitchFamily="-84" charset="-122"/>
              </a:rPr>
              <a:t>短语转换：</a:t>
            </a:r>
            <a:endParaRPr lang="zh-CN" altLang="zh-CN" sz="2900">
              <a:solidFill>
                <a:srgbClr val="FF0000"/>
              </a:solidFill>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He can’t come because he is ill.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a:t>
            </a:r>
            <a:r>
              <a:rPr lang="en-US" altLang="zh-CN" sz="2900">
                <a:ea typeface="华文仿宋" panose="02010600040101010101" pitchFamily="-84" charset="-122"/>
              </a:rPr>
              <a:t>He can’t come because of his illness.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他因病不能来。</a:t>
            </a:r>
            <a:endParaRPr lang="zh-CN" altLang="zh-CN" sz="2900">
              <a:ea typeface="华文仿宋" panose="02010600040101010101" pitchFamily="-84" charset="-122"/>
            </a:endParaRPr>
          </a:p>
          <a:p>
            <a:pPr marL="319405" lvl="0" indent="-319405">
              <a:buClr>
                <a:schemeClr val="accent2"/>
              </a:buClr>
            </a:pPr>
            <a:endParaRPr lang="zh-CN" altLang="zh-CN" sz="2900">
              <a:ea typeface="华文仿宋" panose="02010600040101010101" pitchFamily="-84" charset="-122"/>
            </a:endParaRPr>
          </a:p>
          <a:p>
            <a:pPr marL="319405" lvl="0" indent="-319405">
              <a:buClr>
                <a:schemeClr val="accent2"/>
              </a:buClr>
            </a:pPr>
            <a:endParaRPr lang="zh-CN" altLang="en-US" sz="29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childTnLst>
                                    <p:set>
                                      <p:cBhvr additive="base">
                                        <p:cTn id="6" dur="1" fill="hold">
                                          <p:stCondLst>
                                            <p:cond delay="0"/>
                                          </p:stCondLst>
                                        </p:cTn>
                                        <p:tgtEl>
                                          <p:spTgt spid="2208">
                                            <p:txEl>
                                              <p:charRg st="54" end="83"/>
                                            </p:txEl>
                                          </p:spTgt>
                                        </p:tgtEl>
                                        <p:attrNameLst>
                                          <p:attrName>style.visibility</p:attrName>
                                        </p:attrNameLst>
                                      </p:cBhvr>
                                      <p:to>
                                        <p:strVal val="visible"/>
                                      </p:to>
                                    </p:set>
                                    <p:animEffect transition="in" filter="dissolve">
                                      <p:cBhvr additive="base">
                                        <p:cTn id="7" dur="500"/>
                                        <p:tgtEl>
                                          <p:spTgt spid="2208">
                                            <p:txEl>
                                              <p:charRg st="54" end="83"/>
                                            </p:txEl>
                                          </p:spTgt>
                                        </p:tgtEl>
                                      </p:cBhvr>
                                    </p:animEffect>
                                  </p:childTnLst>
                                </p:cTn>
                              </p:par>
                              <p:par>
                                <p:cTn id="8" presetID="9" presetClass="entr" presetSubtype="0" fill="hold" nodeType="withEffect">
                                  <p:childTnLst>
                                    <p:set>
                                      <p:cBhvr additive="base">
                                        <p:cTn id="9" dur="1" fill="hold">
                                          <p:stCondLst>
                                            <p:cond delay="0"/>
                                          </p:stCondLst>
                                        </p:cTn>
                                        <p:tgtEl>
                                          <p:spTgt spid="2208">
                                            <p:txEl>
                                              <p:charRg st="83" end="120"/>
                                            </p:txEl>
                                          </p:spTgt>
                                        </p:tgtEl>
                                        <p:attrNameLst>
                                          <p:attrName>style.visibility</p:attrName>
                                        </p:attrNameLst>
                                      </p:cBhvr>
                                      <p:to>
                                        <p:strVal val="visible"/>
                                      </p:to>
                                    </p:set>
                                    <p:animEffect transition="in" filter="dissolve">
                                      <p:cBhvr additive="base">
                                        <p:cTn id="10" dur="500"/>
                                        <p:tgtEl>
                                          <p:spTgt spid="2208">
                                            <p:txEl>
                                              <p:charRg st="83" end="12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childTnLst>
                                    <p:set>
                                      <p:cBhvr additive="base">
                                        <p:cTn id="14" dur="1" fill="hold">
                                          <p:stCondLst>
                                            <p:cond delay="0"/>
                                          </p:stCondLst>
                                        </p:cTn>
                                        <p:tgtEl>
                                          <p:spTgt spid="2208">
                                            <p:txEl>
                                              <p:charRg st="120" end="154"/>
                                            </p:txEl>
                                          </p:spTgt>
                                        </p:tgtEl>
                                        <p:attrNameLst>
                                          <p:attrName>style.visibility</p:attrName>
                                        </p:attrNameLst>
                                      </p:cBhvr>
                                      <p:to>
                                        <p:strVal val="visible"/>
                                      </p:to>
                                    </p:set>
                                    <p:animEffect transition="in" filter="dissolve">
                                      <p:cBhvr additive="base">
                                        <p:cTn id="15" dur="500"/>
                                        <p:tgtEl>
                                          <p:spTgt spid="2208">
                                            <p:txEl>
                                              <p:charRg st="120" end="15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childTnLst>
                                    <p:set>
                                      <p:cBhvr additive="base">
                                        <p:cTn id="19" dur="1" fill="hold">
                                          <p:stCondLst>
                                            <p:cond delay="0"/>
                                          </p:stCondLst>
                                        </p:cTn>
                                        <p:tgtEl>
                                          <p:spTgt spid="2208">
                                            <p:txEl>
                                              <p:charRg st="154" end="194"/>
                                            </p:txEl>
                                          </p:spTgt>
                                        </p:tgtEl>
                                        <p:attrNameLst>
                                          <p:attrName>style.visibility</p:attrName>
                                        </p:attrNameLst>
                                      </p:cBhvr>
                                      <p:to>
                                        <p:strVal val="visible"/>
                                      </p:to>
                                    </p:set>
                                    <p:animEffect transition="in" filter="dissolve">
                                      <p:cBhvr additive="base">
                                        <p:cTn id="20" dur="500"/>
                                        <p:tgtEl>
                                          <p:spTgt spid="2208">
                                            <p:txEl>
                                              <p:charRg st="154" end="194"/>
                                            </p:txEl>
                                          </p:spTgt>
                                        </p:tgtEl>
                                      </p:cBhvr>
                                    </p:animEffect>
                                  </p:childTnLst>
                                </p:cTn>
                              </p:par>
                              <p:par>
                                <p:cTn id="21" presetID="9" presetClass="entr" presetSubtype="0" fill="hold" nodeType="withEffect">
                                  <p:childTnLst>
                                    <p:set>
                                      <p:cBhvr additive="base">
                                        <p:cTn id="22" dur="1" fill="hold">
                                          <p:stCondLst>
                                            <p:cond delay="0"/>
                                          </p:stCondLst>
                                        </p:cTn>
                                        <p:tgtEl>
                                          <p:spTgt spid="2208">
                                            <p:txEl>
                                              <p:charRg st="194" end="202"/>
                                            </p:txEl>
                                          </p:spTgt>
                                        </p:tgtEl>
                                        <p:attrNameLst>
                                          <p:attrName>style.visibility</p:attrName>
                                        </p:attrNameLst>
                                      </p:cBhvr>
                                      <p:to>
                                        <p:strVal val="visible"/>
                                      </p:to>
                                    </p:set>
                                    <p:animEffect transition="in" filter="dissolve">
                                      <p:cBhvr additive="base">
                                        <p:cTn id="23" dur="500"/>
                                        <p:tgtEl>
                                          <p:spTgt spid="2208">
                                            <p:txEl>
                                              <p:charRg st="194" end="20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文本框 26625"/>
          <p:cNvSpPr txBox="1"/>
          <p:nvPr/>
        </p:nvSpPr>
        <p:spPr>
          <a:xfrm>
            <a:off x="2089150" y="1196975"/>
            <a:ext cx="8162925" cy="3784600"/>
          </a:xfrm>
          <a:prstGeom prst="rect">
            <a:avLst/>
          </a:prstGeom>
          <a:noFill/>
          <a:ln w="9525">
            <a:noFill/>
          </a:ln>
        </p:spPr>
        <p:txBody>
          <a:bodyPr>
            <a:spAutoFit/>
          </a:bodyPr>
          <a:p>
            <a:r>
              <a:rPr lang="zh-CN" altLang="en-US" sz="4000" dirty="0">
                <a:latin typeface="Times New Roman" panose="02020603050405020304" pitchFamily="18" charset="0"/>
              </a:rPr>
              <a:t>注意：</a:t>
            </a:r>
            <a:endParaRPr lang="zh-CN" altLang="en-US" sz="4000" dirty="0">
              <a:latin typeface="Times New Roman" panose="02020603050405020304" pitchFamily="18" charset="0"/>
            </a:endParaRPr>
          </a:p>
          <a:p>
            <a:r>
              <a:rPr lang="en-US" altLang="zh-CN" sz="4000" dirty="0">
                <a:latin typeface="Times New Roman" panose="02020603050405020304" pitchFamily="18" charset="0"/>
              </a:rPr>
              <a:t>① </a:t>
            </a:r>
            <a:r>
              <a:rPr lang="zh-CN" altLang="en-US" sz="4000" dirty="0">
                <a:latin typeface="Times New Roman" panose="02020603050405020304" pitchFamily="18" charset="0"/>
              </a:rPr>
              <a:t>在强调句中</a:t>
            </a:r>
            <a:r>
              <a:rPr lang="zh-CN" altLang="en-US" sz="4000" dirty="0">
                <a:solidFill>
                  <a:srgbClr val="0000FF"/>
                </a:solidFill>
                <a:latin typeface="Times New Roman" panose="02020603050405020304" pitchFamily="18" charset="0"/>
              </a:rPr>
              <a:t>强调原因状语从句</a:t>
            </a:r>
            <a:r>
              <a:rPr lang="zh-CN" altLang="en-US" sz="4000" dirty="0">
                <a:latin typeface="Times New Roman" panose="02020603050405020304" pitchFamily="18" charset="0"/>
              </a:rPr>
              <a:t>，</a:t>
            </a:r>
            <a:endParaRPr lang="zh-CN" altLang="en-US" sz="4000" dirty="0">
              <a:latin typeface="Times New Roman" panose="02020603050405020304" pitchFamily="18" charset="0"/>
            </a:endParaRPr>
          </a:p>
          <a:p>
            <a:r>
              <a:rPr lang="zh-CN" altLang="en-US" sz="4000" dirty="0">
                <a:latin typeface="Times New Roman" panose="02020603050405020304" pitchFamily="18" charset="0"/>
              </a:rPr>
              <a:t>     只能用</a:t>
            </a:r>
            <a:r>
              <a:rPr lang="en-US" altLang="zh-CN" sz="4000">
                <a:latin typeface="Times New Roman" panose="02020603050405020304" pitchFamily="18" charset="0"/>
              </a:rPr>
              <a:t>because</a:t>
            </a:r>
            <a:r>
              <a:rPr lang="zh-CN" altLang="en-US" sz="4000" dirty="0">
                <a:latin typeface="Times New Roman" panose="02020603050405020304" pitchFamily="18" charset="0"/>
              </a:rPr>
              <a:t>引导，不可用</a:t>
            </a:r>
            <a:r>
              <a:rPr lang="en-US" altLang="zh-CN" sz="4000">
                <a:latin typeface="Times New Roman" panose="02020603050405020304" pitchFamily="18" charset="0"/>
              </a:rPr>
              <a:t>as</a:t>
            </a:r>
            <a:r>
              <a:rPr lang="zh-CN" altLang="en-US" sz="4000" dirty="0">
                <a:latin typeface="Times New Roman" panose="02020603050405020304" pitchFamily="18" charset="0"/>
              </a:rPr>
              <a:t>或</a:t>
            </a:r>
            <a:endParaRPr lang="zh-CN" altLang="en-US" sz="4000" dirty="0">
              <a:latin typeface="Times New Roman" panose="02020603050405020304" pitchFamily="18" charset="0"/>
            </a:endParaRPr>
          </a:p>
          <a:p>
            <a:r>
              <a:rPr lang="zh-CN" altLang="en-US" sz="4000">
                <a:latin typeface="Times New Roman" panose="02020603050405020304" pitchFamily="18" charset="0"/>
              </a:rPr>
              <a:t>      </a:t>
            </a:r>
            <a:r>
              <a:rPr lang="en-US" altLang="zh-CN" sz="4000">
                <a:latin typeface="Times New Roman" panose="02020603050405020304" pitchFamily="18" charset="0"/>
              </a:rPr>
              <a:t>since</a:t>
            </a:r>
            <a:r>
              <a:rPr lang="zh-CN" altLang="en-US" sz="4000">
                <a:latin typeface="Times New Roman" panose="02020603050405020304" pitchFamily="18" charset="0"/>
              </a:rPr>
              <a:t>，</a:t>
            </a:r>
            <a:r>
              <a:rPr lang="zh-CN" altLang="en-US" sz="4000" dirty="0">
                <a:latin typeface="Times New Roman" panose="02020603050405020304" pitchFamily="18" charset="0"/>
              </a:rPr>
              <a:t>如：</a:t>
            </a:r>
            <a:endParaRPr lang="zh-CN" altLang="en-US" sz="4000" dirty="0">
              <a:latin typeface="Times New Roman" panose="02020603050405020304" pitchFamily="18" charset="0"/>
            </a:endParaRPr>
          </a:p>
          <a:p>
            <a:r>
              <a:rPr lang="en-US" altLang="zh-CN" sz="4000">
                <a:latin typeface="Times New Roman" panose="02020603050405020304" pitchFamily="18" charset="0"/>
              </a:rPr>
              <a:t>It was </a:t>
            </a:r>
            <a:r>
              <a:rPr lang="en-US" altLang="zh-CN" sz="4000">
                <a:solidFill>
                  <a:srgbClr val="FF0000"/>
                </a:solidFill>
                <a:latin typeface="Times New Roman" panose="02020603050405020304" pitchFamily="18" charset="0"/>
              </a:rPr>
              <a:t>because he was ill</a:t>
            </a:r>
            <a:r>
              <a:rPr lang="en-US" altLang="zh-CN" sz="4000">
                <a:latin typeface="Times New Roman" panose="02020603050405020304" pitchFamily="18" charset="0"/>
              </a:rPr>
              <a:t> that he didn’t go with us.</a:t>
            </a:r>
            <a:endParaRPr lang="en-US" altLang="zh-CN" sz="4000">
              <a:latin typeface="Times New Roman" panose="02020603050405020304"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矩形 51201"/>
          <p:cNvSpPr/>
          <p:nvPr/>
        </p:nvSpPr>
        <p:spPr>
          <a:xfrm>
            <a:off x="1860550" y="1328738"/>
            <a:ext cx="8151813" cy="2122805"/>
          </a:xfrm>
          <a:prstGeom prst="rect">
            <a:avLst/>
          </a:prstGeom>
          <a:noFill/>
          <a:ln w="9525">
            <a:noFill/>
          </a:ln>
        </p:spPr>
        <p:txBody>
          <a:bodyPr>
            <a:spAutoFit/>
          </a:bodyPr>
          <a:p>
            <a:r>
              <a:rPr lang="en-US" altLang="zh-CN" sz="4400">
                <a:latin typeface="Times New Roman" panose="02020603050405020304" pitchFamily="18" charset="0"/>
              </a:rPr>
              <a:t>② because</a:t>
            </a:r>
            <a:r>
              <a:rPr lang="zh-CN" altLang="en-US" sz="4400" dirty="0">
                <a:latin typeface="Times New Roman" panose="02020603050405020304" pitchFamily="18" charset="0"/>
              </a:rPr>
              <a:t>可以引导表语从句</a:t>
            </a:r>
            <a:r>
              <a:rPr lang="en-US" altLang="zh-CN" sz="4400">
                <a:latin typeface="Times New Roman" panose="02020603050405020304" pitchFamily="18" charset="0"/>
              </a:rPr>
              <a:t>,</a:t>
            </a:r>
            <a:r>
              <a:rPr lang="zh-CN" altLang="en-US" sz="4400" dirty="0">
                <a:latin typeface="Times New Roman" panose="02020603050405020304" pitchFamily="18" charset="0"/>
              </a:rPr>
              <a:t>而</a:t>
            </a:r>
            <a:endParaRPr lang="zh-CN" altLang="en-US" sz="4400" dirty="0">
              <a:latin typeface="Times New Roman" panose="02020603050405020304" pitchFamily="18" charset="0"/>
            </a:endParaRPr>
          </a:p>
          <a:p>
            <a:r>
              <a:rPr lang="zh-CN" altLang="en-US" sz="4400">
                <a:latin typeface="Times New Roman" panose="02020603050405020304" pitchFamily="18" charset="0"/>
              </a:rPr>
              <a:t>     </a:t>
            </a:r>
            <a:r>
              <a:rPr lang="en-US" altLang="zh-CN" sz="4400">
                <a:latin typeface="Times New Roman" panose="02020603050405020304" pitchFamily="18" charset="0"/>
              </a:rPr>
              <a:t>as, since</a:t>
            </a:r>
            <a:r>
              <a:rPr lang="zh-CN" altLang="en-US" sz="4400" dirty="0">
                <a:latin typeface="Times New Roman" panose="02020603050405020304" pitchFamily="18" charset="0"/>
              </a:rPr>
              <a:t>不可以，这时主语一</a:t>
            </a:r>
            <a:endParaRPr lang="zh-CN" altLang="en-US" sz="4400" dirty="0">
              <a:latin typeface="Times New Roman" panose="02020603050405020304" pitchFamily="18" charset="0"/>
            </a:endParaRPr>
          </a:p>
          <a:p>
            <a:r>
              <a:rPr lang="zh-CN" altLang="en-US" sz="4400" dirty="0">
                <a:latin typeface="Times New Roman" panose="02020603050405020304" pitchFamily="18" charset="0"/>
              </a:rPr>
              <a:t>     般都是</a:t>
            </a:r>
            <a:r>
              <a:rPr lang="en-US" altLang="zh-CN" sz="4400">
                <a:latin typeface="Times New Roman" panose="02020603050405020304" pitchFamily="18" charset="0"/>
              </a:rPr>
              <a:t>it, this, that</a:t>
            </a:r>
            <a:endParaRPr lang="en-US" altLang="zh-CN" sz="4400">
              <a:latin typeface="Times New Roman" panose="02020603050405020304" pitchFamily="18" charset="0"/>
            </a:endParaRPr>
          </a:p>
        </p:txBody>
      </p:sp>
      <p:sp>
        <p:nvSpPr>
          <p:cNvPr id="51203" name="文本框 51202"/>
          <p:cNvSpPr txBox="1"/>
          <p:nvPr/>
        </p:nvSpPr>
        <p:spPr>
          <a:xfrm>
            <a:off x="2408238" y="3955098"/>
            <a:ext cx="6550025" cy="768350"/>
          </a:xfrm>
          <a:prstGeom prst="rect">
            <a:avLst/>
          </a:prstGeom>
          <a:noFill/>
          <a:ln w="9525">
            <a:noFill/>
          </a:ln>
        </p:spPr>
        <p:txBody>
          <a:bodyPr>
            <a:spAutoFit/>
          </a:bodyPr>
          <a:p>
            <a:r>
              <a:rPr lang="en-US" altLang="zh-CN" sz="4400">
                <a:latin typeface="Times New Roman" panose="02020603050405020304" pitchFamily="18" charset="0"/>
              </a:rPr>
              <a:t> It’s </a:t>
            </a:r>
            <a:r>
              <a:rPr lang="en-US" altLang="zh-CN" sz="4400">
                <a:solidFill>
                  <a:srgbClr val="FF0000"/>
                </a:solidFill>
                <a:latin typeface="Times New Roman" panose="02020603050405020304" pitchFamily="18" charset="0"/>
              </a:rPr>
              <a:t>because he is too lazy.</a:t>
            </a:r>
            <a:endParaRPr lang="en-US" altLang="zh-CN">
              <a:latin typeface="Times New Roman" panose="02020603050405020304"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15" name="标题 1"/>
          <p:cNvSpPr/>
          <p:nvPr>
            <p:ph type="title" idx="4294967295"/>
          </p:nvPr>
        </p:nvSpPr>
        <p:spPr>
          <a:xfrm>
            <a:off x="2136775" y="228600"/>
            <a:ext cx="8153400" cy="990600"/>
          </a:xfrm>
        </p:spPr>
        <p:txBody>
          <a:bodyPr wrap="square" lIns="91440" tIns="45720" rIns="91440" bIns="45720" anchor="ctr" anchorCtr="0"/>
          <a:p>
            <a:r>
              <a:rPr lang="en-US" altLang="zh-CN" b="1">
                <a:ea typeface="华文仿宋" panose="02010600040101010101" pitchFamily="-84" charset="-122"/>
              </a:rPr>
              <a:t>Practice</a:t>
            </a:r>
            <a:endParaRPr lang="zh-CN" altLang="en-US">
              <a:ea typeface="华文仿宋" panose="02010600040101010101" pitchFamily="-84" charset="-122"/>
            </a:endParaRPr>
          </a:p>
        </p:txBody>
      </p:sp>
      <p:sp>
        <p:nvSpPr>
          <p:cNvPr id="2216" name="内容占位符 2"/>
          <p:cNvSpPr/>
          <p:nvPr>
            <p:ph sz="quarter" idx="1"/>
          </p:nvPr>
        </p:nvSpPr>
        <p:spPr>
          <a:xfrm>
            <a:off x="1038225" y="1600200"/>
            <a:ext cx="10178415"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lnSpc>
                <a:spcPct val="90000"/>
              </a:lnSpc>
              <a:buClr>
                <a:schemeClr val="accent2"/>
              </a:buClr>
            </a:pPr>
            <a:r>
              <a:rPr lang="en-US" altLang="zh-CN" sz="2700">
                <a:ea typeface="华文仿宋" panose="02010600040101010101" pitchFamily="-84" charset="-122"/>
              </a:rPr>
              <a:t>	Every Double Ninth Festival people climb up high _____ they think they can get good luck and live a long life.</a:t>
            </a:r>
            <a:endParaRPr lang="zh-CN" altLang="zh-CN" sz="2700">
              <a:ea typeface="华文仿宋" panose="02010600040101010101" pitchFamily="-84" charset="-122"/>
            </a:endParaRPr>
          </a:p>
          <a:p>
            <a:pPr marL="319405" lvl="0" indent="-319405">
              <a:lnSpc>
                <a:spcPct val="90000"/>
              </a:lnSpc>
              <a:buClr>
                <a:schemeClr val="accent2"/>
              </a:buClr>
            </a:pPr>
            <a:r>
              <a:rPr lang="en-US" altLang="zh-CN" sz="2700">
                <a:ea typeface="华文仿宋" panose="02010600040101010101" pitchFamily="-84" charset="-122"/>
              </a:rPr>
              <a:t>	A. because	B. so that	C. as soon as	D. though</a:t>
            </a:r>
            <a:endParaRPr lang="zh-CN" altLang="zh-CN" sz="2700">
              <a:ea typeface="华文仿宋" panose="02010600040101010101" pitchFamily="-84" charset="-122"/>
            </a:endParaRPr>
          </a:p>
          <a:p>
            <a:pPr marL="319405" lvl="0" indent="-319405">
              <a:lnSpc>
                <a:spcPct val="90000"/>
              </a:lnSpc>
              <a:buClr>
                <a:schemeClr val="accent2"/>
              </a:buClr>
            </a:pPr>
            <a:r>
              <a:rPr lang="en-US" altLang="zh-CN" sz="2700">
                <a:ea typeface="华文仿宋" panose="02010600040101010101" pitchFamily="-84" charset="-122"/>
              </a:rPr>
              <a:t> </a:t>
            </a:r>
            <a:endParaRPr lang="zh-CN" altLang="zh-CN" sz="2700">
              <a:ea typeface="华文仿宋" panose="02010600040101010101" pitchFamily="-84" charset="-122"/>
            </a:endParaRPr>
          </a:p>
          <a:p>
            <a:pPr marL="319405" lvl="0" indent="-319405">
              <a:lnSpc>
                <a:spcPct val="90000"/>
              </a:lnSpc>
              <a:buClr>
                <a:schemeClr val="accent2"/>
              </a:buClr>
            </a:pPr>
            <a:r>
              <a:rPr lang="en-US" altLang="zh-CN" sz="2700">
                <a:ea typeface="华文仿宋" panose="02010600040101010101" pitchFamily="-84" charset="-122"/>
              </a:rPr>
              <a:t>	Peter didn’t visit the Science Museum ______ he had visited it before.</a:t>
            </a:r>
            <a:endParaRPr lang="zh-CN" altLang="zh-CN" sz="2700">
              <a:ea typeface="华文仿宋" panose="02010600040101010101" pitchFamily="-84" charset="-122"/>
            </a:endParaRPr>
          </a:p>
          <a:p>
            <a:pPr marL="319405" lvl="0" indent="-319405">
              <a:lnSpc>
                <a:spcPct val="90000"/>
              </a:lnSpc>
              <a:buClr>
                <a:schemeClr val="accent2"/>
              </a:buClr>
            </a:pPr>
            <a:r>
              <a:rPr lang="en-US" altLang="zh-CN" sz="2700">
                <a:ea typeface="华文仿宋" panose="02010600040101010101" pitchFamily="-84" charset="-122"/>
              </a:rPr>
              <a:t>	A) though	B) if	C) when	D) because</a:t>
            </a:r>
            <a:endParaRPr lang="zh-CN" altLang="zh-CN" sz="2700">
              <a:ea typeface="华文仿宋" panose="02010600040101010101" pitchFamily="-84" charset="-122"/>
            </a:endParaRPr>
          </a:p>
          <a:p>
            <a:pPr marL="319405" lvl="0" indent="-319405">
              <a:lnSpc>
                <a:spcPct val="90000"/>
              </a:lnSpc>
              <a:buClr>
                <a:schemeClr val="accent2"/>
              </a:buClr>
            </a:pPr>
            <a:endParaRPr lang="zh-CN" altLang="en-US" sz="2700">
              <a:ea typeface="华文仿宋" panose="02010600040101010101" pitchFamily="-84" charset="-122"/>
            </a:endParaRPr>
          </a:p>
        </p:txBody>
      </p:sp>
      <p:sp>
        <p:nvSpPr>
          <p:cNvPr id="2" name="椭圆 1"/>
          <p:cNvSpPr/>
          <p:nvPr/>
        </p:nvSpPr>
        <p:spPr>
          <a:xfrm>
            <a:off x="1905635" y="2501265"/>
            <a:ext cx="446405" cy="343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6497320" y="4259580"/>
            <a:ext cx="446405" cy="343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ppt_y</p:attrName>
                                        </p:attrNameLst>
                                      </p:cBhvr>
                                      <p:tavLst>
                                        <p:tav tm="0">
                                          <p:val>
                                            <p:strVal val="#ppt_y+#ppt_h*1.125000"/>
                                          </p:val>
                                        </p:tav>
                                        <p:tav tm="100000">
                                          <p:val>
                                            <p:strVal val="#ppt_y"/>
                                          </p:val>
                                        </p:tav>
                                      </p:tavLst>
                                    </p:anim>
                                    <p:animEffect transition="in" filter="wipe(up)">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8" name="标题 1"/>
          <p:cNvSpPr/>
          <p:nvPr/>
        </p:nvSpPr>
        <p:spPr>
          <a:xfrm>
            <a:off x="2328228" y="2567305"/>
            <a:ext cx="8153400" cy="990600"/>
          </a:xfrm>
          <a:prstGeom prst="rect">
            <a:avLst/>
          </a:prstGeom>
          <a:noFill/>
          <a:ln>
            <a:noFill/>
          </a:ln>
          <a:scene3d>
            <a:camera prst="legacyObliqueTopRight">
              <a:rot lat="0" lon="0" rev="0"/>
            </a:camera>
            <a:lightRig rig="legacyFlat3" dir="b"/>
          </a:scene3d>
          <a:sp3d extrusionH="430200" prstMaterial="legacyMatte">
            <a:bevelT w="13500" h="13500" prst="angle"/>
            <a:bevelB w="13500" h="13500" prst="angle"/>
            <a:extrusionClr>
              <a:srgbClr val="000000"/>
            </a:extrusionClr>
          </a:sp3d>
        </p:spPr>
        <p:txBody>
          <a:bodyPr vert="horz" wrap="square" lIns="91440" tIns="45720" rIns="91440" bIns="45720" numCol="1" anchor="ctr" anchorCtr="0" compatLnSpc="1">
            <a:flatTx/>
          </a:bodyPr>
          <a:lstStyle>
            <a:lvl1pPr algn="l" rtl="0" eaLnBrk="1" fontAlgn="base" hangingPunct="1">
              <a:spcBef>
                <a:spcPct val="0"/>
              </a:spcBef>
              <a:spcAft>
                <a:spcPct val="0"/>
              </a:spcAft>
              <a:defRPr sz="2400" b="1" kern="1200" spc="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2pPr>
            <a:lvl3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3pPr>
            <a:lvl4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4pPr>
            <a:lvl5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6pPr>
            <a:lvl7pPr marL="9144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7pPr>
            <a:lvl8pPr marL="13716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8pPr>
            <a:lvl9pPr marL="18288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9pPr>
          </a:lstStyle>
          <a:p>
            <a:pPr defTabSz="914400">
              <a:buClrTx/>
              <a:buSzPct val="100000"/>
              <a:buFontTx/>
              <a:buNone/>
            </a:pPr>
            <a:r>
              <a:rPr lang="zh-CN" altLang="en-US" sz="6000" b="1" spc="0">
                <a:solidFill>
                  <a:srgbClr val="C00000"/>
                </a:solidFill>
                <a:latin typeface="+mn-lt"/>
                <a:ea typeface="+mn-ea"/>
                <a:cs typeface="+mn-cs"/>
              </a:rPr>
              <a:t>四，目的状语从句</a:t>
            </a:r>
            <a:endParaRPr lang="zh-CN" altLang="en-US" sz="6000" b="1" spc="0">
              <a:solidFill>
                <a:srgbClr val="C00000"/>
              </a:solidFill>
              <a:latin typeface="+mn-lt"/>
              <a:ea typeface="+mn-ea"/>
              <a:cs typeface="+mn-cs"/>
            </a:endParaRP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custDataLst>
              <p:tags r:id="rId1"/>
            </p:custDataLst>
          </p:nvPr>
        </p:nvGrpSpPr>
        <p:grpSpPr>
          <a:xfrm>
            <a:off x="758190" y="993953"/>
            <a:ext cx="11108055" cy="4871542"/>
            <a:chOff x="412478" y="1780800"/>
            <a:chExt cx="11108009" cy="4003616"/>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412478" y="1780800"/>
              <a:ext cx="11108009" cy="4003616"/>
              <a:chOff x="844345" y="1780800"/>
              <a:chExt cx="10676142" cy="4003616"/>
            </a:xfrm>
          </p:grpSpPr>
          <p:sp>
            <p:nvSpPr>
              <p:cNvPr id="7" name="iṡľïḑè"/>
              <p:cNvSpPr txBox="1"/>
              <p:nvPr>
                <p:custDataLst>
                  <p:tags r:id="rId3"/>
                </p:custDataLst>
              </p:nvPr>
            </p:nvSpPr>
            <p:spPr bwMode="auto">
              <a:xfrm>
                <a:off x="3822192" y="1780800"/>
                <a:ext cx="7698295" cy="4002215"/>
              </a:xfrm>
              <a:prstGeom prst="rect">
                <a:avLst/>
              </a:prstGeom>
              <a:noFill/>
            </p:spPr>
            <p:txBody>
              <a:bodyPr wrap="square" tIns="90000" anchor="t">
                <a:norm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2" charset="-122"/>
                  </a:defRPr>
                </a:lvl2pPr>
                <a:lvl3pPr marL="1143000" indent="-228600">
                  <a:defRPr sz="3200" b="1">
                    <a:solidFill>
                      <a:srgbClr val="4D4D4D"/>
                    </a:solidFill>
                    <a:latin typeface="Arial" panose="020B0604020202020204" pitchFamily="34" charset="0"/>
                    <a:ea typeface="黑体" panose="02010609060101010101" pitchFamily="2" charset="-122"/>
                  </a:defRPr>
                </a:lvl3pPr>
                <a:lvl4pPr marL="1600200" indent="-228600">
                  <a:defRPr sz="3200" b="1">
                    <a:solidFill>
                      <a:srgbClr val="4D4D4D"/>
                    </a:solidFill>
                    <a:latin typeface="Arial" panose="020B0604020202020204" pitchFamily="34" charset="0"/>
                    <a:ea typeface="黑体" panose="02010609060101010101" pitchFamily="2" charset="-122"/>
                  </a:defRPr>
                </a:lvl4pPr>
                <a:lvl5pPr marL="2057400" indent="-228600">
                  <a:defRPr sz="3200" b="1">
                    <a:solidFill>
                      <a:srgbClr val="4D4D4D"/>
                    </a:solidFill>
                    <a:latin typeface="Arial" panose="020B0604020202020204" pitchFamily="34" charset="0"/>
                    <a:ea typeface="黑体" panose="02010609060101010101" pitchFamily="2"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2"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2"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2"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2" charset="-122"/>
                  </a:defRPr>
                </a:lvl9pPr>
              </a:lstStyle>
              <a:p>
                <a:pPr marL="457200" indent="-457200">
                  <a:lnSpc>
                    <a:spcPct val="150000"/>
                  </a:lnSpc>
                  <a:buFont typeface="+mj-lt"/>
                  <a:buAutoNum type="arabicPeriod"/>
                </a:pPr>
                <a:r>
                  <a:rPr lang="en-US" sz="2800">
                    <a:latin typeface="+mn-lt"/>
                    <a:ea typeface="+mn-ea"/>
                    <a:cs typeface="+mn-cs"/>
                    <a:sym typeface="+mn-lt"/>
                  </a:rPr>
                  <a:t>so that, </a:t>
                </a:r>
                <a:endParaRPr lang="en-US" sz="2800">
                  <a:latin typeface="+mn-lt"/>
                  <a:ea typeface="+mn-ea"/>
                  <a:cs typeface="+mn-cs"/>
                  <a:sym typeface="+mn-lt"/>
                </a:endParaRPr>
              </a:p>
              <a:p>
                <a:pPr marL="457200" indent="-457200">
                  <a:lnSpc>
                    <a:spcPct val="150000"/>
                  </a:lnSpc>
                  <a:buFont typeface="+mj-lt"/>
                  <a:buAutoNum type="arabicPeriod"/>
                </a:pPr>
                <a:r>
                  <a:rPr lang="en-US" sz="2800">
                    <a:latin typeface="+mn-lt"/>
                    <a:ea typeface="+mn-ea"/>
                    <a:cs typeface="+mn-cs"/>
                    <a:sym typeface="+mn-lt"/>
                  </a:rPr>
                  <a:t>in order that，</a:t>
                </a:r>
                <a:endParaRPr lang="en-US" sz="2800">
                  <a:latin typeface="+mn-lt"/>
                  <a:ea typeface="+mn-ea"/>
                  <a:cs typeface="+mn-cs"/>
                  <a:sym typeface="+mn-lt"/>
                </a:endParaRPr>
              </a:p>
              <a:p>
                <a:pPr marL="457200" indent="-457200">
                  <a:lnSpc>
                    <a:spcPct val="150000"/>
                  </a:lnSpc>
                  <a:buFont typeface="+mj-lt"/>
                  <a:buAutoNum type="arabicPeriod"/>
                </a:pPr>
                <a:r>
                  <a:rPr lang="en-US" sz="2800">
                    <a:latin typeface="+mn-lt"/>
                    <a:ea typeface="+mn-ea"/>
                    <a:cs typeface="+mn-cs"/>
                    <a:sym typeface="+mn-lt"/>
                  </a:rPr>
                  <a:t>in case</a:t>
                </a:r>
                <a:r>
                  <a:rPr lang="zh-CN" altLang="en-US" sz="2800">
                    <a:latin typeface="+mn-lt"/>
                    <a:ea typeface="+mn-ea"/>
                    <a:cs typeface="+mn-cs"/>
                    <a:sym typeface="+mn-lt"/>
                  </a:rPr>
                  <a:t>（以免）</a:t>
                </a:r>
                <a:r>
                  <a:rPr lang="en-US" sz="2800">
                    <a:latin typeface="+mn-lt"/>
                    <a:ea typeface="+mn-ea"/>
                    <a:cs typeface="+mn-cs"/>
                    <a:sym typeface="+mn-lt"/>
                  </a:rPr>
                  <a:t> </a:t>
                </a:r>
                <a:endParaRPr lang="en-US" sz="2800">
                  <a:latin typeface="+mn-lt"/>
                  <a:ea typeface="+mn-ea"/>
                  <a:cs typeface="+mn-cs"/>
                  <a:sym typeface="+mn-lt"/>
                </a:endParaRPr>
              </a:p>
              <a:p>
                <a:pPr marL="457200" indent="-457200">
                  <a:lnSpc>
                    <a:spcPct val="150000"/>
                  </a:lnSpc>
                  <a:buFont typeface="+mj-lt"/>
                  <a:buAutoNum type="arabicPeriod"/>
                </a:pPr>
                <a:r>
                  <a:rPr lang="en-US" sz="2800">
                    <a:latin typeface="+mn-lt"/>
                    <a:ea typeface="+mn-ea"/>
                    <a:cs typeface="+mn-cs"/>
                    <a:sym typeface="+mn-lt"/>
                  </a:rPr>
                  <a:t>for fear</a:t>
                </a:r>
                <a:r>
                  <a:rPr lang="zh-CN" altLang="en-US" sz="2800">
                    <a:latin typeface="+mn-lt"/>
                    <a:ea typeface="+mn-ea"/>
                    <a:cs typeface="+mn-cs"/>
                    <a:sym typeface="+mn-lt"/>
                  </a:rPr>
                  <a:t>（以免、唯恐）</a:t>
                </a:r>
                <a:endParaRPr lang="en-US" sz="2800">
                  <a:latin typeface="+mn-lt"/>
                  <a:ea typeface="+mn-ea"/>
                  <a:cs typeface="+mn-cs"/>
                  <a:sym typeface="+mn-lt"/>
                </a:endParaRPr>
              </a:p>
              <a:p>
                <a:pPr marL="457200" indent="-457200">
                  <a:lnSpc>
                    <a:spcPct val="150000"/>
                  </a:lnSpc>
                  <a:buFont typeface="+mj-lt"/>
                  <a:buAutoNum type="arabicPeriod"/>
                </a:pPr>
                <a:r>
                  <a:rPr lang="en-US" altLang="zh-CN" sz="2800">
                    <a:latin typeface="+mn-lt"/>
                    <a:ea typeface="+mn-ea"/>
                    <a:cs typeface="+mn-cs"/>
                    <a:sym typeface="+mn-lt"/>
                  </a:rPr>
                  <a:t>lest (</a:t>
                </a:r>
                <a:r>
                  <a:rPr lang="zh-CN" altLang="en-US" sz="2800">
                    <a:latin typeface="+mn-lt"/>
                    <a:ea typeface="+mn-ea"/>
                    <a:cs typeface="+mn-cs"/>
                    <a:sym typeface="+mn-lt"/>
                  </a:rPr>
                  <a:t>以免</a:t>
                </a:r>
                <a:r>
                  <a:rPr lang="en-US" altLang="zh-CN" sz="2800">
                    <a:latin typeface="+mn-lt"/>
                    <a:ea typeface="+mn-ea"/>
                    <a:cs typeface="+mn-cs"/>
                    <a:sym typeface="+mn-lt"/>
                  </a:rPr>
                  <a:t>)</a:t>
                </a:r>
                <a:endParaRPr lang="en-US" altLang="zh-CN" sz="2800">
                  <a:latin typeface="+mn-lt"/>
                  <a:ea typeface="+mn-ea"/>
                  <a:cs typeface="+mn-cs"/>
                  <a:sym typeface="+mn-lt"/>
                </a:endParaRPr>
              </a:p>
              <a:p>
                <a:pPr marL="457200" indent="-457200">
                  <a:lnSpc>
                    <a:spcPct val="150000"/>
                  </a:lnSpc>
                  <a:buFont typeface="+mj-lt"/>
                  <a:buAutoNum type="arabicPeriod"/>
                </a:pPr>
                <a:r>
                  <a:rPr lang="en-US" altLang="zh-CN" sz="2800">
                    <a:latin typeface="+mn-lt"/>
                    <a:ea typeface="+mn-ea"/>
                    <a:cs typeface="+mn-cs"/>
                    <a:sym typeface="+mn-lt"/>
                  </a:rPr>
                  <a:t>......</a:t>
                </a:r>
                <a:endParaRPr lang="zh-CN" altLang="en-US" sz="2800">
                  <a:latin typeface="+mn-lt"/>
                  <a:ea typeface="+mn-ea"/>
                  <a:cs typeface="+mn-cs"/>
                  <a:sym typeface="+mn-lt"/>
                </a:endParaRPr>
              </a:p>
              <a:p>
                <a:pPr marL="342900" indent="-342900">
                  <a:lnSpc>
                    <a:spcPct val="150000"/>
                  </a:lnSpc>
                  <a:buFont typeface="+mj-lt"/>
                  <a:buAutoNum type="arabicPeriod"/>
                </a:pPr>
                <a:endParaRPr lang="zh-CN" altLang="en-US" sz="2800">
                  <a:latin typeface="+mn-lt"/>
                  <a:ea typeface="+mn-ea"/>
                  <a:cs typeface="+mn-cs"/>
                  <a:sym typeface="+mn-lt"/>
                </a:endParaRPr>
              </a:p>
              <a:p>
                <a:pPr marL="342900" indent="-342900">
                  <a:lnSpc>
                    <a:spcPct val="150000"/>
                  </a:lnSpc>
                  <a:buFont typeface="+mj-lt"/>
                  <a:buAutoNum type="arabicPeriod"/>
                </a:pPr>
                <a:endParaRPr lang="zh-CN" altLang="en-US" sz="2800">
                  <a:latin typeface="+mn-lt"/>
                  <a:ea typeface="+mn-ea"/>
                  <a:cs typeface="+mn-cs"/>
                  <a:sym typeface="+mn-lt"/>
                </a:endParaRPr>
              </a:p>
              <a:p>
                <a:pPr marL="342900" indent="-342900">
                  <a:lnSpc>
                    <a:spcPct val="150000"/>
                  </a:lnSpc>
                  <a:buFont typeface="+mj-lt"/>
                  <a:buAutoNum type="arabicPeriod"/>
                </a:pPr>
                <a:endParaRPr lang="zh-CN" altLang="en-US" sz="2800">
                  <a:latin typeface="+mn-lt"/>
                  <a:ea typeface="+mn-ea"/>
                  <a:cs typeface="+mn-cs"/>
                  <a:sym typeface="+mn-lt"/>
                </a:endParaRPr>
              </a:p>
              <a:p>
                <a:pPr marL="342900" indent="-342900">
                  <a:lnSpc>
                    <a:spcPct val="150000"/>
                  </a:lnSpc>
                  <a:buFont typeface="+mj-lt"/>
                  <a:buAutoNum type="arabicPeriod"/>
                </a:pPr>
                <a:endParaRPr lang="zh-CN" altLang="en-US" sz="2800">
                  <a:latin typeface="+mn-lt"/>
                  <a:ea typeface="+mn-ea"/>
                  <a:cs typeface="+mn-cs"/>
                  <a:sym typeface="+mn-lt"/>
                </a:endParaRPr>
              </a:p>
              <a:p>
                <a:pPr marL="342900" indent="-342900">
                  <a:lnSpc>
                    <a:spcPct val="150000"/>
                  </a:lnSpc>
                  <a:buFont typeface="+mj-lt"/>
                  <a:buAutoNum type="arabicPeriod"/>
                </a:pPr>
                <a:endParaRPr lang="zh-CN" altLang="en-US" sz="2800">
                  <a:latin typeface="+mn-lt"/>
                  <a:ea typeface="+mn-ea"/>
                  <a:cs typeface="+mn-cs"/>
                  <a:sym typeface="+mn-lt"/>
                </a:endParaRPr>
              </a:p>
            </p:txBody>
          </p:sp>
          <p:cxnSp>
            <p:nvCxnSpPr>
              <p:cNvPr id="8" name="直接连接符 7"/>
              <p:cNvCxnSpPr/>
              <p:nvPr>
                <p:custDataLst>
                  <p:tags r:id="rId4"/>
                </p:custDataLst>
              </p:nvPr>
            </p:nvCxnSpPr>
            <p:spPr>
              <a:xfrm flipH="1">
                <a:off x="3696888" y="1780800"/>
                <a:ext cx="0" cy="4003616"/>
              </a:xfrm>
              <a:prstGeom prst="line">
                <a:avLst/>
              </a:prstGeom>
              <a:solidFill>
                <a:srgbClr val="FFCC00"/>
              </a:solidFill>
              <a:ln w="3175" cap="flat" cmpd="sng" algn="ctr">
                <a:solidFill>
                  <a:schemeClr val="accent1"/>
                </a:solidFill>
                <a:prstDash val="solid"/>
                <a:round/>
                <a:headEnd type="none" w="med" len="med"/>
                <a:tailEnd type="none" w="med" len="med"/>
              </a:ln>
              <a:effectLst/>
            </p:spPr>
          </p:cxnSp>
          <p:sp>
            <p:nvSpPr>
              <p:cNvPr id="9" name="išľïḋé"/>
              <p:cNvSpPr txBox="1"/>
              <p:nvPr>
                <p:custDataLst>
                  <p:tags r:id="rId5"/>
                </p:custDataLst>
              </p:nvPr>
            </p:nvSpPr>
            <p:spPr>
              <a:xfrm>
                <a:off x="844345" y="3089495"/>
                <a:ext cx="2727473" cy="567791"/>
              </a:xfrm>
              <a:prstGeom prst="rect">
                <a:avLst/>
              </a:prstGeom>
              <a:noFill/>
            </p:spPr>
            <p:txBody>
              <a:bodyPr wrap="square" tIns="90000" rtlCol="0">
                <a:noAutofit/>
              </a:bodyPr>
              <a:lstStyle/>
              <a:p>
                <a:pPr algn="ctr"/>
                <a:r>
                  <a:rPr lang="zh-CN" altLang="tr-TR" sz="3600" b="1">
                    <a:solidFill>
                      <a:srgbClr val="CC3300"/>
                    </a:solidFill>
                    <a:latin typeface="+mj-lt"/>
                    <a:ea typeface="+mj-ea"/>
                    <a:cs typeface="+mj-cs"/>
                    <a:sym typeface="+mn-lt"/>
                  </a:rPr>
                  <a:t>引导</a:t>
                </a:r>
                <a:r>
                  <a:rPr lang="zh-CN" altLang="tr-TR" sz="3600" b="1">
                    <a:solidFill>
                      <a:srgbClr val="CC3300"/>
                    </a:solidFill>
                    <a:highlight>
                      <a:srgbClr val="FFFF00"/>
                    </a:highlight>
                    <a:latin typeface="+mj-lt"/>
                    <a:ea typeface="+mj-ea"/>
                    <a:cs typeface="+mj-cs"/>
                    <a:sym typeface="+mn-lt"/>
                  </a:rPr>
                  <a:t>目的</a:t>
                </a:r>
                <a:r>
                  <a:rPr lang="zh-CN" altLang="tr-TR" sz="3600" b="1">
                    <a:solidFill>
                      <a:srgbClr val="CC3300"/>
                    </a:solidFill>
                    <a:highlight>
                      <a:srgbClr val="FFFF00"/>
                    </a:highlight>
                    <a:latin typeface="+mj-lt"/>
                    <a:ea typeface="+mj-ea"/>
                    <a:cs typeface="+mj-cs"/>
                    <a:sym typeface="+mn-lt"/>
                  </a:rPr>
                  <a:t>状语从句的</a:t>
                </a:r>
                <a:r>
                  <a:rPr lang="zh-CN" altLang="tr-TR" sz="3600" b="1">
                    <a:solidFill>
                      <a:srgbClr val="CC3300"/>
                    </a:solidFill>
                    <a:latin typeface="+mj-lt"/>
                    <a:ea typeface="+mj-ea"/>
                    <a:cs typeface="+mj-cs"/>
                    <a:sym typeface="+mn-lt"/>
                  </a:rPr>
                  <a:t>从属连词</a:t>
                </a:r>
                <a:endParaRPr lang="zh-CN" altLang="tr-TR" sz="3600" b="1">
                  <a:solidFill>
                    <a:srgbClr val="CC3300"/>
                  </a:solidFill>
                  <a:latin typeface="+mj-lt"/>
                  <a:ea typeface="+mj-ea"/>
                  <a:cs typeface="+mj-cs"/>
                  <a:sym typeface="+mn-lt"/>
                </a:endParaRPr>
              </a:p>
            </p:txBody>
          </p:sp>
        </p:grpSp>
        <p:sp>
          <p:nvSpPr>
            <p:cNvPr id="10" name="poetry_91022"/>
            <p:cNvSpPr>
              <a:spLocks noChangeAspect="1"/>
            </p:cNvSpPr>
            <p:nvPr>
              <p:custDataLst>
                <p:tags r:id="rId6"/>
              </p:custDataLst>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accent1"/>
            </a:solidFill>
            <a:ln>
              <a:noFill/>
            </a:ln>
          </p:spPr>
          <p:txBody>
            <a:bodyPr/>
            <a:lstStyle/>
            <a:p>
              <a:endParaRPr lang="zh-CN" altLang="en-US" sz="2400">
                <a:solidFill>
                  <a:srgbClr val="CC3300"/>
                </a:solidFill>
                <a:cs typeface="+mn-ea"/>
                <a:sym typeface="+mn-lt"/>
              </a:endParaRPr>
            </a:p>
          </p:txBody>
        </p:sp>
      </p:grpSp>
    </p:spTree>
    <p:custDataLst>
      <p:tags r:id="rId7"/>
    </p:custData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22" name="标题 1"/>
          <p:cNvSpPr/>
          <p:nvPr>
            <p:ph type="title" idx="4294967295"/>
          </p:nvPr>
        </p:nvSpPr>
        <p:spPr>
          <a:xfrm>
            <a:off x="2136775" y="228600"/>
            <a:ext cx="8153400" cy="990600"/>
          </a:xfrm>
        </p:spPr>
        <p:txBody>
          <a:bodyPr wrap="square" lIns="91440" tIns="45720" rIns="91440" bIns="45720" anchor="ctr" anchorCtr="0"/>
          <a:p>
            <a:r>
              <a:rPr lang="zh-CN" altLang="en-US">
                <a:ea typeface="华文仿宋" panose="02010600040101010101" pitchFamily="-84" charset="-122"/>
              </a:rPr>
              <a:t>目的状语从句连词</a:t>
            </a:r>
            <a:endParaRPr lang="zh-CN" altLang="en-US">
              <a:ea typeface="华文仿宋" panose="02010600040101010101" pitchFamily="-84" charset="-122"/>
            </a:endParaRPr>
          </a:p>
        </p:txBody>
      </p:sp>
      <p:sp>
        <p:nvSpPr>
          <p:cNvPr id="2223" name="内容占位符 2"/>
          <p:cNvSpPr/>
          <p:nvPr>
            <p:ph sz="quarter" idx="1"/>
          </p:nvPr>
        </p:nvSpPr>
        <p:spPr>
          <a:xfrm>
            <a:off x="2136775" y="1047750"/>
            <a:ext cx="815340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0" lvl="0" indent="0">
              <a:buClr>
                <a:schemeClr val="accent2"/>
              </a:buClr>
              <a:buNone/>
            </a:pPr>
            <a:r>
              <a:rPr lang="en-US" altLang="zh-CN" sz="2900">
                <a:ea typeface="华文仿宋" panose="02010600040101010101" pitchFamily="-84" charset="-122"/>
              </a:rPr>
              <a:t>表示目的状语的从句可以由that, so that, in order that</a:t>
            </a:r>
            <a:r>
              <a:rPr lang="zh-CN" altLang="en-US" sz="2900">
                <a:ea typeface="华文仿宋" panose="02010600040101010101" pitchFamily="-84" charset="-122"/>
              </a:rPr>
              <a:t>，</a:t>
            </a:r>
            <a:r>
              <a:rPr lang="en-US" altLang="zh-CN" sz="2900">
                <a:ea typeface="华文仿宋" panose="02010600040101010101" pitchFamily="-84" charset="-122"/>
              </a:rPr>
              <a:t>in case, for fear等词引导</a:t>
            </a:r>
            <a:r>
              <a:rPr lang="zh-CN" altLang="en-US" sz="2900">
                <a:ea typeface="华文仿宋" panose="02010600040101010101" pitchFamily="-84" charset="-122"/>
              </a:rPr>
              <a:t>：</a:t>
            </a:r>
            <a:endParaRPr lang="en-US"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Speak clearly </a:t>
            </a:r>
            <a:r>
              <a:rPr lang="en-US" altLang="zh-CN" sz="2900">
                <a:solidFill>
                  <a:srgbClr val="FF0000"/>
                </a:solidFill>
                <a:ea typeface="华文仿宋" panose="02010600040101010101" pitchFamily="-84" charset="-122"/>
              </a:rPr>
              <a:t>so that </a:t>
            </a:r>
            <a:r>
              <a:rPr lang="en-US" altLang="zh-CN" sz="2900">
                <a:ea typeface="华文仿宋" panose="02010600040101010101" pitchFamily="-84" charset="-122"/>
              </a:rPr>
              <a:t>they may understand you.</a:t>
            </a:r>
            <a:endParaRPr lang="en-US"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 </a:t>
            </a:r>
            <a:r>
              <a:rPr lang="zh-CN" altLang="en-US" sz="2900">
                <a:ea typeface="华文仿宋" panose="02010600040101010101" pitchFamily="-84" charset="-122"/>
              </a:rPr>
              <a:t>讲清楚些，以便他们能理解你。</a:t>
            </a: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He studied hard </a:t>
            </a:r>
            <a:r>
              <a:rPr lang="en-US" altLang="zh-CN" sz="2900">
                <a:solidFill>
                  <a:srgbClr val="FF0000"/>
                </a:solidFill>
                <a:ea typeface="华文仿宋" panose="02010600040101010101" pitchFamily="-84" charset="-122"/>
              </a:rPr>
              <a:t>in order that</a:t>
            </a:r>
            <a:r>
              <a:rPr lang="en-US" altLang="zh-CN" sz="2900">
                <a:ea typeface="华文仿宋" panose="02010600040101010101" pitchFamily="-84" charset="-122"/>
              </a:rPr>
              <a:t> he could pass the exam.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他努力学习以便能考试及格。</a:t>
            </a:r>
            <a:endParaRPr lang="zh-CN"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I explained again and again</a:t>
            </a:r>
            <a:r>
              <a:rPr lang="zh-CN" altLang="en-US" sz="2900">
                <a:solidFill>
                  <a:srgbClr val="FF0000"/>
                </a:solidFill>
                <a:ea typeface="华文仿宋" panose="02010600040101010101" pitchFamily="-84" charset="-122"/>
              </a:rPr>
              <a:t> in case</a:t>
            </a:r>
            <a:r>
              <a:rPr lang="zh-CN" altLang="en-US" sz="2900">
                <a:ea typeface="华文仿宋" panose="02010600040101010101" pitchFamily="-84" charset="-122"/>
              </a:rPr>
              <a:t> he should misunderstand me.</a:t>
            </a:r>
            <a:endParaRPr lang="zh-CN" altLang="en-US"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我解释了一遍又一遍，以防他误解我。</a:t>
            </a:r>
            <a:endParaRPr lang="zh-CN" altLang="en-US" sz="29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2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26" name="标题 1"/>
          <p:cNvSpPr/>
          <p:nvPr>
            <p:ph type="title" idx="4294967295"/>
          </p:nvPr>
        </p:nvSpPr>
        <p:spPr>
          <a:xfrm>
            <a:off x="2136775" y="228600"/>
            <a:ext cx="8153400" cy="990600"/>
          </a:xfrm>
        </p:spPr>
        <p:txBody>
          <a:bodyPr wrap="square" lIns="91440" tIns="45720" rIns="91440" bIns="45720" anchor="ctr" anchorCtr="0"/>
          <a:p>
            <a:r>
              <a:rPr lang="zh-CN" altLang="en-US">
                <a:ea typeface="华文仿宋" panose="02010600040101010101" pitchFamily="-84" charset="-122"/>
              </a:rPr>
              <a:t>目的状语从句连词</a:t>
            </a:r>
            <a:endParaRPr lang="zh-CN" altLang="en-US">
              <a:ea typeface="华文仿宋" panose="02010600040101010101" pitchFamily="-84" charset="-122"/>
            </a:endParaRPr>
          </a:p>
        </p:txBody>
      </p:sp>
      <p:sp>
        <p:nvSpPr>
          <p:cNvPr id="2227" name="内容占位符 2"/>
          <p:cNvSpPr/>
          <p:nvPr>
            <p:ph sz="quarter" idx="1"/>
          </p:nvPr>
        </p:nvSpPr>
        <p:spPr>
          <a:xfrm>
            <a:off x="2136775" y="1600200"/>
            <a:ext cx="815340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buClr>
                <a:schemeClr val="accent2"/>
              </a:buClr>
            </a:pPr>
            <a:r>
              <a:rPr lang="zh-CN" altLang="en-US" sz="2900" b="1">
                <a:solidFill>
                  <a:srgbClr val="FF0000"/>
                </a:solidFill>
                <a:ea typeface="华文仿宋" panose="02010600040101010101" pitchFamily="-84" charset="-122"/>
              </a:rPr>
              <a:t>注：</a:t>
            </a:r>
            <a:r>
              <a:rPr lang="en-US" altLang="zh-CN" sz="2900" b="1">
                <a:solidFill>
                  <a:srgbClr val="FF0000"/>
                </a:solidFill>
                <a:ea typeface="华文仿宋" panose="02010600040101010101" pitchFamily="-84" charset="-122"/>
              </a:rPr>
              <a:t>so that </a:t>
            </a:r>
            <a:r>
              <a:rPr lang="zh-CN" altLang="en-US" sz="2900" b="1">
                <a:solidFill>
                  <a:srgbClr val="FF0000"/>
                </a:solidFill>
                <a:ea typeface="华文仿宋" panose="02010600040101010101" pitchFamily="-84" charset="-122"/>
              </a:rPr>
              <a:t>引导目的状语从句时有时可省略</a:t>
            </a:r>
            <a:r>
              <a:rPr lang="en-US" altLang="zh-CN" sz="2900" b="1">
                <a:solidFill>
                  <a:srgbClr val="FF0000"/>
                </a:solidFill>
                <a:ea typeface="华文仿宋" panose="02010600040101010101" pitchFamily="-84" charset="-122"/>
              </a:rPr>
              <a:t>so</a:t>
            </a:r>
            <a:r>
              <a:rPr lang="zh-CN" altLang="en-US" sz="2900" b="1">
                <a:solidFill>
                  <a:srgbClr val="FF0000"/>
                </a:solidFill>
                <a:ea typeface="华文仿宋" panose="02010600040101010101" pitchFamily="-84" charset="-122"/>
              </a:rPr>
              <a:t>而只用</a:t>
            </a:r>
            <a:r>
              <a:rPr lang="en-US" altLang="zh-CN" sz="2900" b="1">
                <a:solidFill>
                  <a:srgbClr val="FF0000"/>
                </a:solidFill>
                <a:ea typeface="华文仿宋" panose="02010600040101010101" pitchFamily="-84" charset="-122"/>
              </a:rPr>
              <a:t>that</a:t>
            </a:r>
            <a:r>
              <a:rPr lang="zh-CN" altLang="en-US" sz="2900" b="1">
                <a:solidFill>
                  <a:srgbClr val="FF0000"/>
                </a:solidFill>
                <a:ea typeface="华文仿宋" panose="02010600040101010101" pitchFamily="-84" charset="-122"/>
              </a:rPr>
              <a:t>，有时也可只用</a:t>
            </a:r>
            <a:r>
              <a:rPr lang="en-US" altLang="zh-CN" sz="2900" b="1">
                <a:solidFill>
                  <a:srgbClr val="FF0000"/>
                </a:solidFill>
                <a:ea typeface="华文仿宋" panose="02010600040101010101" pitchFamily="-84" charset="-122"/>
              </a:rPr>
              <a:t>so</a:t>
            </a:r>
            <a:r>
              <a:rPr lang="zh-CN" altLang="en-US" sz="2900" b="1">
                <a:solidFill>
                  <a:srgbClr val="FF0000"/>
                </a:solidFill>
                <a:ea typeface="华文仿宋" panose="02010600040101010101" pitchFamily="-84" charset="-122"/>
              </a:rPr>
              <a:t>：</a:t>
            </a:r>
            <a:endParaRPr lang="zh-CN" altLang="zh-CN" sz="2900" b="1">
              <a:solidFill>
                <a:srgbClr val="FF0000"/>
              </a:solidFill>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Bring it closer</a:t>
            </a:r>
            <a:r>
              <a:rPr lang="en-US" altLang="zh-CN" sz="2900">
                <a:solidFill>
                  <a:srgbClr val="FF0000"/>
                </a:solidFill>
                <a:ea typeface="华文仿宋" panose="02010600040101010101" pitchFamily="-84" charset="-122"/>
              </a:rPr>
              <a:t> that </a:t>
            </a:r>
            <a:r>
              <a:rPr lang="en-US" altLang="zh-CN" sz="2900">
                <a:ea typeface="华文仿宋" panose="02010600040101010101" pitchFamily="-84" charset="-122"/>
              </a:rPr>
              <a:t>I might see it better.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拿近些，使我能看得清楚些。</a:t>
            </a: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I’ll show you</a:t>
            </a:r>
            <a:r>
              <a:rPr lang="en-US" altLang="zh-CN" sz="2900">
                <a:solidFill>
                  <a:srgbClr val="FF0000"/>
                </a:solidFill>
                <a:ea typeface="华文仿宋" panose="02010600040101010101" pitchFamily="-84" charset="-122"/>
              </a:rPr>
              <a:t> so </a:t>
            </a:r>
            <a:r>
              <a:rPr lang="en-US" altLang="zh-CN" sz="2900">
                <a:ea typeface="华文仿宋" panose="02010600040101010101" pitchFamily="-84" charset="-122"/>
              </a:rPr>
              <a:t>you can see how it’s done.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我将做给你看，以便你知道应怎样干。</a:t>
            </a:r>
            <a:endParaRPr lang="zh-CN" altLang="zh-CN" sz="2900">
              <a:ea typeface="华文仿宋" panose="02010600040101010101" pitchFamily="-84" charset="-122"/>
            </a:endParaRPr>
          </a:p>
          <a:p>
            <a:pPr marL="319405" lvl="0" indent="-319405">
              <a:buClr>
                <a:schemeClr val="accent2"/>
              </a:buClr>
            </a:pPr>
            <a:endParaRPr lang="zh-CN" altLang="en-US" sz="29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227">
                                            <p:txEl>
                                              <p:pRg st="0" end="0"/>
                                            </p:txEl>
                                          </p:spTgt>
                                        </p:tgtEl>
                                        <p:attrNameLst>
                                          <p:attrName>style.visibility</p:attrName>
                                        </p:attrNameLst>
                                      </p:cBhvr>
                                      <p:to>
                                        <p:strVal val="visible"/>
                                      </p:to>
                                    </p:set>
                                    <p:animEffect transition="in" filter="checkerboard(across)">
                                      <p:cBhvr>
                                        <p:cTn id="7" dur="500"/>
                                        <p:tgtEl>
                                          <p:spTgt spid="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227">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227">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227">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2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30" name="标题 1"/>
          <p:cNvSpPr/>
          <p:nvPr>
            <p:ph type="title" idx="4294967295"/>
          </p:nvPr>
        </p:nvSpPr>
        <p:spPr>
          <a:xfrm>
            <a:off x="2136775" y="228600"/>
            <a:ext cx="8153400" cy="990600"/>
          </a:xfrm>
        </p:spPr>
        <p:txBody>
          <a:bodyPr wrap="square" lIns="91440" tIns="45720" rIns="91440" bIns="45720" anchor="ctr" anchorCtr="0"/>
          <a:p>
            <a:r>
              <a:rPr lang="zh-CN" altLang="en-US">
                <a:ea typeface="华文仿宋" panose="02010600040101010101" pitchFamily="-84" charset="-122"/>
              </a:rPr>
              <a:t>目的状语从句与状语短语的转换</a:t>
            </a:r>
            <a:endParaRPr lang="zh-CN" altLang="en-US">
              <a:ea typeface="华文仿宋" panose="02010600040101010101" pitchFamily="-84" charset="-122"/>
            </a:endParaRPr>
          </a:p>
        </p:txBody>
      </p:sp>
      <p:sp>
        <p:nvSpPr>
          <p:cNvPr id="2231" name="内容占位符 2"/>
          <p:cNvSpPr/>
          <p:nvPr>
            <p:ph sz="quarter" idx="1"/>
          </p:nvPr>
        </p:nvSpPr>
        <p:spPr>
          <a:xfrm>
            <a:off x="676910" y="1181100"/>
            <a:ext cx="10368915"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buClr>
                <a:schemeClr val="accent2"/>
              </a:buClr>
            </a:pPr>
            <a:r>
              <a:rPr lang="zh-CN" altLang="en-US" sz="2900">
                <a:ea typeface="华文仿宋" panose="02010600040101010101" pitchFamily="-84" charset="-122"/>
              </a:rPr>
              <a:t>为了简洁起见，当目的状语从句的主语与主句的主语相同时，目的状语从句有时可用表目的的</a:t>
            </a:r>
            <a:r>
              <a:rPr lang="zh-CN" altLang="en-US" sz="2900" b="1">
                <a:ea typeface="华文仿宋" panose="02010600040101010101" pitchFamily="-84" charset="-122"/>
              </a:rPr>
              <a:t>不定式短语</a:t>
            </a:r>
            <a:r>
              <a:rPr lang="zh-CN" altLang="en-US" sz="2900">
                <a:ea typeface="华文仿宋" panose="02010600040101010101" pitchFamily="-84" charset="-122"/>
              </a:rPr>
              <a:t>替换：</a:t>
            </a:r>
            <a:endParaRPr lang="zh-CN" altLang="zh-CN" sz="2900">
              <a:ea typeface="华文仿宋" panose="02010600040101010101" pitchFamily="-84" charset="-122"/>
            </a:endParaRPr>
          </a:p>
          <a:p>
            <a:pPr marL="319405" lvl="0" indent="-319405">
              <a:buClr>
                <a:schemeClr val="accent2"/>
              </a:buClr>
            </a:pPr>
            <a:r>
              <a:rPr lang="en-US" altLang="zh-CN" sz="2900">
                <a:solidFill>
                  <a:srgbClr val="FF0000"/>
                </a:solidFill>
                <a:ea typeface="华文仿宋" panose="02010600040101010101" pitchFamily="-84" charset="-122"/>
              </a:rPr>
              <a:t>so that </a:t>
            </a:r>
            <a:r>
              <a:rPr lang="zh-CN" altLang="en-US" sz="2900">
                <a:solidFill>
                  <a:srgbClr val="FF0000"/>
                </a:solidFill>
                <a:ea typeface="华文仿宋" panose="02010600040101010101" pitchFamily="-84" charset="-122"/>
              </a:rPr>
              <a:t>转变：</a:t>
            </a:r>
            <a:r>
              <a:rPr lang="en-US" altLang="zh-CN" sz="2900">
                <a:solidFill>
                  <a:srgbClr val="FF0000"/>
                </a:solidFill>
                <a:ea typeface="华文仿宋" panose="02010600040101010101" pitchFamily="-84" charset="-122"/>
              </a:rPr>
              <a:t>so as to</a:t>
            </a:r>
            <a:r>
              <a:rPr lang="zh-CN" altLang="en-US" sz="2900">
                <a:solidFill>
                  <a:srgbClr val="FF0000"/>
                </a:solidFill>
                <a:ea typeface="华文仿宋" panose="02010600040101010101" pitchFamily="-84" charset="-122"/>
              </a:rPr>
              <a:t>家动词原形</a:t>
            </a:r>
            <a:endParaRPr lang="zh-CN" altLang="zh-CN" sz="2900">
              <a:solidFill>
                <a:srgbClr val="FF0000"/>
              </a:solidFill>
              <a:ea typeface="华文仿宋" panose="02010600040101010101" pitchFamily="-84" charset="-122"/>
            </a:endParaRPr>
          </a:p>
          <a:p>
            <a:pPr marL="319405" lvl="0" indent="-319405">
              <a:buClr>
                <a:schemeClr val="accent2"/>
              </a:buClr>
            </a:pPr>
            <a:r>
              <a:rPr lang="en-US" altLang="zh-CN" sz="2900">
                <a:solidFill>
                  <a:srgbClr val="FF0000"/>
                </a:solidFill>
                <a:ea typeface="华文仿宋" panose="02010600040101010101" pitchFamily="-84" charset="-122"/>
              </a:rPr>
              <a:t>In order that </a:t>
            </a:r>
            <a:r>
              <a:rPr lang="zh-CN" altLang="en-US" sz="2900">
                <a:solidFill>
                  <a:srgbClr val="FF0000"/>
                </a:solidFill>
                <a:ea typeface="华文仿宋" panose="02010600040101010101" pitchFamily="-84" charset="-122"/>
              </a:rPr>
              <a:t>转变：</a:t>
            </a:r>
            <a:r>
              <a:rPr lang="en-US" altLang="zh-CN" sz="2900">
                <a:solidFill>
                  <a:srgbClr val="FF0000"/>
                </a:solidFill>
                <a:ea typeface="华文仿宋" panose="02010600040101010101" pitchFamily="-84" charset="-122"/>
              </a:rPr>
              <a:t>in order to 加动词原形</a:t>
            </a:r>
            <a:endParaRPr lang="zh-CN" altLang="zh-CN" sz="2900">
              <a:solidFill>
                <a:srgbClr val="FF0000"/>
              </a:solidFill>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He got up early </a:t>
            </a:r>
            <a:r>
              <a:rPr lang="zh-CN" altLang="en-US" sz="2900">
                <a:solidFill>
                  <a:srgbClr val="FF0000"/>
                </a:solidFill>
                <a:ea typeface="华文仿宋" panose="02010600040101010101" pitchFamily="-84" charset="-122"/>
              </a:rPr>
              <a:t>in order that</a:t>
            </a:r>
            <a:r>
              <a:rPr lang="zh-CN" altLang="en-US" sz="2900">
                <a:ea typeface="华文仿宋" panose="02010600040101010101" pitchFamily="-84" charset="-122"/>
              </a:rPr>
              <a:t> he could catch the early bus.</a:t>
            </a:r>
            <a:endParaRPr lang="zh-CN" altLang="en-US" sz="2900">
              <a:ea typeface="华文仿宋" panose="02010600040101010101" pitchFamily="-84" charset="-122"/>
            </a:endParaRPr>
          </a:p>
          <a:p>
            <a:pPr marL="0" lvl="0" indent="0">
              <a:buClr>
                <a:schemeClr val="accent2"/>
              </a:buClr>
              <a:buNone/>
            </a:pPr>
            <a:r>
              <a:rPr lang="en-US" altLang="zh-CN" sz="2900">
                <a:ea typeface="华文仿宋" panose="02010600040101010101" pitchFamily="-84" charset="-122"/>
              </a:rPr>
              <a:t>=</a:t>
            </a:r>
            <a:r>
              <a:rPr lang="zh-CN" altLang="en-US" sz="2900">
                <a:ea typeface="华文仿宋" panose="02010600040101010101" pitchFamily="-84" charset="-122"/>
                <a:sym typeface="+mn-ea"/>
              </a:rPr>
              <a:t>He got up early </a:t>
            </a:r>
            <a:r>
              <a:rPr lang="zh-CN" altLang="en-US" sz="2900">
                <a:solidFill>
                  <a:srgbClr val="FF0000"/>
                </a:solidFill>
                <a:ea typeface="华文仿宋" panose="02010600040101010101" pitchFamily="-84" charset="-122"/>
                <a:sym typeface="+mn-ea"/>
              </a:rPr>
              <a:t>in order</a:t>
            </a:r>
            <a:r>
              <a:rPr lang="en-US" altLang="zh-CN" sz="2900">
                <a:solidFill>
                  <a:srgbClr val="FF0000"/>
                </a:solidFill>
                <a:ea typeface="华文仿宋" panose="02010600040101010101" pitchFamily="-84" charset="-122"/>
                <a:sym typeface="+mn-ea"/>
              </a:rPr>
              <a:t> to</a:t>
            </a:r>
            <a:r>
              <a:rPr lang="zh-CN" altLang="en-US" sz="2900">
                <a:ea typeface="华文仿宋" panose="02010600040101010101" pitchFamily="-84" charset="-122"/>
                <a:sym typeface="+mn-ea"/>
              </a:rPr>
              <a:t> catch the early bus.</a:t>
            </a:r>
            <a:endParaRPr lang="zh-CN" altLang="en-US"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She married him </a:t>
            </a:r>
            <a:r>
              <a:rPr lang="zh-CN" altLang="en-US" sz="2900">
                <a:solidFill>
                  <a:srgbClr val="FF0000"/>
                </a:solidFill>
                <a:ea typeface="华文仿宋" panose="02010600040101010101" pitchFamily="-84" charset="-122"/>
              </a:rPr>
              <a:t>so that</a:t>
            </a:r>
            <a:r>
              <a:rPr lang="zh-CN" altLang="en-US" sz="2900">
                <a:ea typeface="华文仿宋" panose="02010600040101010101" pitchFamily="-84" charset="-122"/>
              </a:rPr>
              <a:t> she might tend and comfort him.</a:t>
            </a:r>
            <a:endParaRPr lang="zh-CN" altLang="en-US" sz="2900">
              <a:ea typeface="华文仿宋" panose="02010600040101010101" pitchFamily="-84" charset="-122"/>
            </a:endParaRPr>
          </a:p>
          <a:p>
            <a:pPr marL="0" lvl="0" indent="0">
              <a:buClr>
                <a:schemeClr val="accent2"/>
              </a:buClr>
              <a:buNone/>
            </a:pPr>
            <a:r>
              <a:rPr lang="en-US" altLang="zh-CN" sz="2900">
                <a:ea typeface="华文仿宋" panose="02010600040101010101" pitchFamily="-84" charset="-122"/>
              </a:rPr>
              <a:t>=</a:t>
            </a:r>
            <a:r>
              <a:rPr lang="zh-CN" altLang="en-US" sz="2900">
                <a:ea typeface="华文仿宋" panose="02010600040101010101" pitchFamily="-84" charset="-122"/>
                <a:sym typeface="+mn-ea"/>
              </a:rPr>
              <a:t>She married him </a:t>
            </a:r>
            <a:r>
              <a:rPr lang="zh-CN" altLang="en-US" sz="2900">
                <a:solidFill>
                  <a:srgbClr val="FF0000"/>
                </a:solidFill>
                <a:ea typeface="华文仿宋" panose="02010600040101010101" pitchFamily="-84" charset="-122"/>
                <a:sym typeface="+mn-ea"/>
              </a:rPr>
              <a:t>so </a:t>
            </a:r>
            <a:r>
              <a:rPr lang="en-US" altLang="zh-CN" sz="2900">
                <a:solidFill>
                  <a:srgbClr val="FF0000"/>
                </a:solidFill>
                <a:ea typeface="华文仿宋" panose="02010600040101010101" pitchFamily="-84" charset="-122"/>
                <a:sym typeface="+mn-ea"/>
              </a:rPr>
              <a:t>as to</a:t>
            </a:r>
            <a:r>
              <a:rPr lang="zh-CN" altLang="en-US" sz="2900">
                <a:ea typeface="华文仿宋" panose="02010600040101010101" pitchFamily="-84" charset="-122"/>
                <a:sym typeface="+mn-ea"/>
              </a:rPr>
              <a:t> tend and comfort him.</a:t>
            </a:r>
            <a:endParaRPr lang="zh-CN" altLang="en-US" sz="2900">
              <a:ea typeface="华文仿宋" panose="02010600040101010101" pitchFamily="-84" charset="-122"/>
            </a:endParaRPr>
          </a:p>
          <a:p>
            <a:pPr marL="0" lvl="0" indent="0">
              <a:buClr>
                <a:schemeClr val="accent2"/>
              </a:buClr>
              <a:buNone/>
            </a:pPr>
            <a:endParaRPr lang="en-US" altLang="zh-CN" sz="29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31">
                                            <p:txEl>
                                              <p:pRg st="1" end="1"/>
                                            </p:txEl>
                                          </p:spTgt>
                                        </p:tgtEl>
                                        <p:attrNameLst>
                                          <p:attrName>style.visibility</p:attrName>
                                        </p:attrNameLst>
                                      </p:cBhvr>
                                      <p:to>
                                        <p:strVal val="visible"/>
                                      </p:to>
                                    </p:set>
                                    <p:animEffect transition="in" filter="wipe(down)">
                                      <p:cBhvr>
                                        <p:cTn id="7" dur="500"/>
                                        <p:tgtEl>
                                          <p:spTgt spid="22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231">
                                            <p:txEl>
                                              <p:pRg st="2" end="2"/>
                                            </p:txEl>
                                          </p:spTgt>
                                        </p:tgtEl>
                                        <p:attrNameLst>
                                          <p:attrName>style.visibility</p:attrName>
                                        </p:attrNameLst>
                                      </p:cBhvr>
                                      <p:to>
                                        <p:strVal val="visible"/>
                                      </p:to>
                                    </p:set>
                                    <p:animEffect transition="in" filter="wipe(down)">
                                      <p:cBhvr>
                                        <p:cTn id="12" dur="500"/>
                                        <p:tgtEl>
                                          <p:spTgt spid="223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231">
                                            <p:txEl>
                                              <p:pRg st="3" end="3"/>
                                            </p:txEl>
                                          </p:spTgt>
                                        </p:tgtEl>
                                        <p:attrNameLst>
                                          <p:attrName>style.visibility</p:attrName>
                                        </p:attrNameLst>
                                      </p:cBhvr>
                                      <p:to>
                                        <p:strVal val="visible"/>
                                      </p:to>
                                    </p:set>
                                    <p:animEffect transition="in" filter="wipe(down)">
                                      <p:cBhvr>
                                        <p:cTn id="17" dur="500"/>
                                        <p:tgtEl>
                                          <p:spTgt spid="223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231">
                                            <p:txEl>
                                              <p:pRg st="4" end="4"/>
                                            </p:txEl>
                                          </p:spTgt>
                                        </p:tgtEl>
                                        <p:attrNameLst>
                                          <p:attrName>style.visibility</p:attrName>
                                        </p:attrNameLst>
                                      </p:cBhvr>
                                      <p:to>
                                        <p:strVal val="visible"/>
                                      </p:to>
                                    </p:set>
                                    <p:animEffect transition="in" filter="wipe(down)">
                                      <p:cBhvr>
                                        <p:cTn id="22" dur="500"/>
                                        <p:tgtEl>
                                          <p:spTgt spid="223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231">
                                            <p:txEl>
                                              <p:pRg st="5" end="5"/>
                                            </p:txEl>
                                          </p:spTgt>
                                        </p:tgtEl>
                                        <p:attrNameLst>
                                          <p:attrName>style.visibility</p:attrName>
                                        </p:attrNameLst>
                                      </p:cBhvr>
                                      <p:to>
                                        <p:strVal val="visible"/>
                                      </p:to>
                                    </p:set>
                                    <p:animEffect transition="in" filter="wipe(down)">
                                      <p:cBhvr>
                                        <p:cTn id="27" dur="500"/>
                                        <p:tgtEl>
                                          <p:spTgt spid="223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231">
                                            <p:txEl>
                                              <p:pRg st="6" end="6"/>
                                            </p:txEl>
                                          </p:spTgt>
                                        </p:tgtEl>
                                        <p:attrNameLst>
                                          <p:attrName>style.visibility</p:attrName>
                                        </p:attrNameLst>
                                      </p:cBhvr>
                                      <p:to>
                                        <p:strVal val="visible"/>
                                      </p:to>
                                    </p:set>
                                    <p:animEffect transition="in" filter="wipe(down)">
                                      <p:cBhvr>
                                        <p:cTn id="32" dur="500"/>
                                        <p:tgtEl>
                                          <p:spTgt spid="22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38" name="标题 1"/>
          <p:cNvSpPr/>
          <p:nvPr>
            <p:ph type="title" idx="4294967295"/>
          </p:nvPr>
        </p:nvSpPr>
        <p:spPr>
          <a:xfrm>
            <a:off x="2136775" y="228600"/>
            <a:ext cx="8153400" cy="990600"/>
          </a:xfrm>
        </p:spPr>
        <p:txBody>
          <a:bodyPr wrap="square" lIns="91440" tIns="45720" rIns="91440" bIns="45720" anchor="ctr" anchorCtr="0"/>
          <a:p>
            <a:r>
              <a:rPr lang="zh-CN" altLang="en-US">
                <a:ea typeface="华文仿宋" panose="02010600040101010101" pitchFamily="-84" charset="-122"/>
              </a:rPr>
              <a:t>目的状语从句与状语短语的转换</a:t>
            </a:r>
            <a:endParaRPr lang="zh-CN" altLang="en-US">
              <a:ea typeface="华文仿宋" panose="02010600040101010101" pitchFamily="-84" charset="-122"/>
            </a:endParaRPr>
          </a:p>
        </p:txBody>
      </p:sp>
      <p:sp>
        <p:nvSpPr>
          <p:cNvPr id="2239" name="内容占位符 2"/>
          <p:cNvSpPr/>
          <p:nvPr>
            <p:ph sz="quarter" idx="1"/>
          </p:nvPr>
        </p:nvSpPr>
        <p:spPr>
          <a:xfrm>
            <a:off x="2136775" y="1600200"/>
            <a:ext cx="815340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buClr>
                <a:schemeClr val="accent2"/>
              </a:buClr>
            </a:pPr>
            <a:r>
              <a:rPr lang="en-US" altLang="zh-CN" sz="2900">
                <a:ea typeface="华文仿宋" panose="02010600040101010101" pitchFamily="-84" charset="-122"/>
              </a:rPr>
              <a:t>so that =in order that 没有任何区别，</a:t>
            </a: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so as to 和in order to 加动词原形</a:t>
            </a:r>
            <a:r>
              <a:rPr lang="zh-CN" altLang="en-US" sz="2900">
                <a:ea typeface="华文仿宋" panose="02010600040101010101" pitchFamily="-84" charset="-122"/>
              </a:rPr>
              <a:t>用法类似，</a:t>
            </a:r>
            <a:r>
              <a:rPr lang="en-US" altLang="zh-CN" sz="2900">
                <a:ea typeface="华文仿宋" panose="02010600040101010101" pitchFamily="-84" charset="-122"/>
              </a:rPr>
              <a:t> 但是so as to 不能放句首</a:t>
            </a: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so that (目的), so….that (结果)</a:t>
            </a:r>
            <a:endParaRPr lang="zh-CN" altLang="zh-CN" sz="2900">
              <a:ea typeface="华文仿宋" panose="02010600040101010101" pitchFamily="-84" charset="-122"/>
            </a:endParaRPr>
          </a:p>
          <a:p>
            <a:pPr marL="319405" lvl="0" indent="-319405">
              <a:buClr>
                <a:schemeClr val="accent2"/>
              </a:buClr>
            </a:pPr>
            <a:endParaRPr lang="zh-CN" altLang="en-US" sz="29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39">
                                            <p:txEl>
                                              <p:pRg st="0" end="0"/>
                                            </p:txEl>
                                          </p:spTgt>
                                        </p:tgtEl>
                                        <p:attrNameLst>
                                          <p:attrName>style.visibility</p:attrName>
                                        </p:attrNameLst>
                                      </p:cBhvr>
                                      <p:to>
                                        <p:strVal val="visible"/>
                                      </p:to>
                                    </p:set>
                                    <p:animEffect transition="in" filter="wipe(down)">
                                      <p:cBhvr>
                                        <p:cTn id="7" dur="500"/>
                                        <p:tgtEl>
                                          <p:spTgt spid="22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239">
                                            <p:txEl>
                                              <p:pRg st="1" end="1"/>
                                            </p:txEl>
                                          </p:spTgt>
                                        </p:tgtEl>
                                        <p:attrNameLst>
                                          <p:attrName>style.visibility</p:attrName>
                                        </p:attrNameLst>
                                      </p:cBhvr>
                                      <p:to>
                                        <p:strVal val="visible"/>
                                      </p:to>
                                    </p:set>
                                    <p:animEffect transition="in" filter="wipe(down)">
                                      <p:cBhvr>
                                        <p:cTn id="12" dur="500"/>
                                        <p:tgtEl>
                                          <p:spTgt spid="22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239">
                                            <p:txEl>
                                              <p:pRg st="2" end="2"/>
                                            </p:txEl>
                                          </p:spTgt>
                                        </p:tgtEl>
                                        <p:attrNameLst>
                                          <p:attrName>style.visibility</p:attrName>
                                        </p:attrNameLst>
                                      </p:cBhvr>
                                      <p:to>
                                        <p:strVal val="visible"/>
                                      </p:to>
                                    </p:set>
                                    <p:animEffect transition="in" filter="wipe(down)">
                                      <p:cBhvr>
                                        <p:cTn id="17" dur="500"/>
                                        <p:tgtEl>
                                          <p:spTgt spid="22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标题 78849" descr="7b0a202020202262756c6c6574223a20227b5c2263617465676f727949645c223a31303030352c5c2274656d706c61746549645c223a32303233313436377d220a7d0a"/>
          <p:cNvSpPr>
            <a:spLocks noGrp="1"/>
          </p:cNvSpPr>
          <p:nvPr>
            <p:ph type="title"/>
          </p:nvPr>
        </p:nvSpPr>
        <p:spPr/>
        <p:txBody>
          <a:bodyPr anchor="ctr" anchorCtr="0"/>
          <a:p>
            <a:pPr indent="0"/>
            <a:r>
              <a:rPr lang="zh-CN" altLang="en-US" dirty="0"/>
              <a:t>分词（短语）作状语</a:t>
            </a:r>
            <a:r>
              <a:rPr lang="en-US" altLang="zh-CN" dirty="0"/>
              <a:t> A</a:t>
            </a:r>
            <a:endParaRPr lang="en-US" altLang="zh-CN" dirty="0"/>
          </a:p>
        </p:txBody>
      </p:sp>
      <p:sp>
        <p:nvSpPr>
          <p:cNvPr id="78851" name="文本占位符 78850"/>
          <p:cNvSpPr>
            <a:spLocks noGrp="1"/>
          </p:cNvSpPr>
          <p:nvPr>
            <p:ph type="body" idx="1"/>
          </p:nvPr>
        </p:nvSpPr>
        <p:spPr/>
        <p:txBody>
          <a:bodyPr/>
          <a:p>
            <a:pPr marL="609600" indent="-609600"/>
            <a:endParaRPr lang="en-US" altLang="zh-CN" dirty="0"/>
          </a:p>
          <a:p>
            <a:pPr marL="609600" indent="-609600"/>
            <a:r>
              <a:rPr lang="en-US" altLang="zh-CN" sz="2400">
                <a:sym typeface="+mn-ea"/>
              </a:rPr>
              <a:t>She sat there doing nothing. 她坐在那里无所事事。</a:t>
            </a:r>
            <a:endParaRPr lang="en-US" altLang="zh-CN" sz="2400">
              <a:sym typeface="+mn-ea"/>
            </a:endParaRPr>
          </a:p>
          <a:p>
            <a:pPr>
              <a:buFont typeface="Wingdings" panose="05000000000000000000" charset="0"/>
              <a:buChar char="p"/>
            </a:pPr>
            <a:r>
              <a:rPr lang="en-US" altLang="zh-CN" sz="2400">
                <a:solidFill>
                  <a:srgbClr val="00B050"/>
                </a:solidFill>
                <a:effectLst>
                  <a:outerShdw blurRad="38100" dist="19050" dir="2700000" algn="tl" rotWithShape="0">
                    <a:schemeClr val="dk1">
                      <a:alpha val="40000"/>
                    </a:schemeClr>
                  </a:outerShdw>
                </a:effectLst>
                <a:sym typeface="+mn-ea"/>
              </a:rPr>
              <a:t>（doing的逻辑主语是she，它们之间是主动的关系）</a:t>
            </a:r>
            <a:endParaRPr lang="en-US" altLang="zh-CN" sz="2400">
              <a:solidFill>
                <a:srgbClr val="00B050"/>
              </a:solidFill>
              <a:effectLst>
                <a:outerShdw blurRad="38100" dist="19050" dir="2700000" algn="tl" rotWithShape="0">
                  <a:schemeClr val="dk1">
                    <a:alpha val="40000"/>
                  </a:schemeClr>
                </a:outerShdw>
              </a:effectLst>
              <a:sym typeface="+mn-ea"/>
            </a:endParaRPr>
          </a:p>
          <a:p>
            <a:pPr marL="609600" indent="-609600"/>
            <a:r>
              <a:rPr lang="en-US" altLang="zh-CN" sz="2400">
                <a:sym typeface="+mn-ea"/>
              </a:rPr>
              <a:t>Given better attention, the trees can grow well. 如果得到更好的管理，这些树可以长得很好。</a:t>
            </a:r>
            <a:endParaRPr lang="en-US" altLang="zh-CN" sz="2400">
              <a:sym typeface="+mn-ea"/>
            </a:endParaRPr>
          </a:p>
          <a:p>
            <a:pPr>
              <a:buFont typeface="Wingdings" panose="05000000000000000000" charset="0"/>
              <a:buChar char="p"/>
            </a:pPr>
            <a:r>
              <a:rPr lang="en-US" altLang="zh-CN" sz="2400">
                <a:solidFill>
                  <a:srgbClr val="00B050"/>
                </a:solidFill>
                <a:effectLst>
                  <a:outerShdw blurRad="38100" dist="19050" dir="2700000" algn="tl" rotWithShape="0">
                    <a:schemeClr val="dk1">
                      <a:alpha val="40000"/>
                    </a:schemeClr>
                  </a:outerShdw>
                </a:effectLst>
                <a:sym typeface="+mn-ea"/>
              </a:rPr>
              <a:t>（given的逻辑主语是the trees，它们之间是被动的关系）</a:t>
            </a:r>
            <a:endParaRPr lang="en-US" altLang="zh-CN" sz="2400">
              <a:solidFill>
                <a:srgbClr val="00B050"/>
              </a:solidFill>
              <a:effectLst>
                <a:outerShdw blurRad="38100" dist="19050" dir="2700000" algn="tl" rotWithShape="0">
                  <a:schemeClr val="dk1">
                    <a:alpha val="40000"/>
                  </a:schemeClr>
                </a:outerShdw>
              </a:effectLst>
              <a:sym typeface="+mn-ea"/>
            </a:endParaRPr>
          </a:p>
        </p:txBody>
      </p:sp>
      <p:pic>
        <p:nvPicPr>
          <p:cNvPr id="2" name="图片 1" descr="32303139393334383b32303230303931303bc0b6b5d7b0d7c9abbcfdcdb7"/>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86690" y="422275"/>
            <a:ext cx="483235" cy="4832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78850"/>
                                        </p:tgtEl>
                                        <p:attrNameLst>
                                          <p:attrName>style.visibility</p:attrName>
                                        </p:attrNameLst>
                                      </p:cBhvr>
                                      <p:to>
                                        <p:strVal val="visible"/>
                                      </p:to>
                                    </p:set>
                                    <p:anim calcmode="lin" valueType="num">
                                      <p:cBhvr additive="base">
                                        <p:cTn id="11" dur="500"/>
                                        <p:tgtEl>
                                          <p:spTgt spid="78850"/>
                                        </p:tgtEl>
                                        <p:attrNameLst>
                                          <p:attrName>ppt_y</p:attrName>
                                        </p:attrNameLst>
                                      </p:cBhvr>
                                      <p:tavLst>
                                        <p:tav tm="0">
                                          <p:val>
                                            <p:strVal val="#ppt_y+#ppt_h*1.125000"/>
                                          </p:val>
                                        </p:tav>
                                        <p:tav tm="100000">
                                          <p:val>
                                            <p:strVal val="#ppt_y"/>
                                          </p:val>
                                        </p:tav>
                                      </p:tavLst>
                                    </p:anim>
                                    <p:animEffect transition="in" filter="wipe(up)">
                                      <p:cBhvr>
                                        <p:cTn id="12" dur="500"/>
                                        <p:tgtEl>
                                          <p:spTgt spid="7885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78851">
                                            <p:txEl>
                                              <p:pRg st="1" end="1"/>
                                            </p:txEl>
                                          </p:spTgt>
                                        </p:tgtEl>
                                        <p:attrNameLst>
                                          <p:attrName>style.visibility</p:attrName>
                                        </p:attrNameLst>
                                      </p:cBhvr>
                                      <p:to>
                                        <p:strVal val="visible"/>
                                      </p:to>
                                    </p:set>
                                    <p:anim calcmode="lin" valueType="num">
                                      <p:cBhvr additive="base">
                                        <p:cTn id="17" dur="500"/>
                                        <p:tgtEl>
                                          <p:spTgt spid="78851">
                                            <p:txEl>
                                              <p:pRg st="1" end="1"/>
                                            </p:txEl>
                                          </p:spTgt>
                                        </p:tgtEl>
                                        <p:attrNameLst>
                                          <p:attrName>ppt_y</p:attrName>
                                        </p:attrNameLst>
                                      </p:cBhvr>
                                      <p:tavLst>
                                        <p:tav tm="0">
                                          <p:val>
                                            <p:strVal val="#ppt_y+#ppt_h*1.125000"/>
                                          </p:val>
                                        </p:tav>
                                        <p:tav tm="100000">
                                          <p:val>
                                            <p:strVal val="#ppt_y"/>
                                          </p:val>
                                        </p:tav>
                                      </p:tavLst>
                                    </p:anim>
                                    <p:animEffect transition="in" filter="wipe(up)">
                                      <p:cBhvr>
                                        <p:cTn id="18" dur="500"/>
                                        <p:tgtEl>
                                          <p:spTgt spid="78851">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78851">
                                            <p:txEl>
                                              <p:pRg st="2" end="2"/>
                                            </p:txEl>
                                          </p:spTgt>
                                        </p:tgtEl>
                                        <p:attrNameLst>
                                          <p:attrName>style.visibility</p:attrName>
                                        </p:attrNameLst>
                                      </p:cBhvr>
                                      <p:to>
                                        <p:strVal val="visible"/>
                                      </p:to>
                                    </p:set>
                                    <p:animEffect transition="in" filter="wipe(down)">
                                      <p:cBhvr>
                                        <p:cTn id="23" dur="500"/>
                                        <p:tgtEl>
                                          <p:spTgt spid="78851">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78851">
                                            <p:txEl>
                                              <p:pRg st="3" end="3"/>
                                            </p:txEl>
                                          </p:spTgt>
                                        </p:tgtEl>
                                        <p:attrNameLst>
                                          <p:attrName>style.visibility</p:attrName>
                                        </p:attrNameLst>
                                      </p:cBhvr>
                                      <p:to>
                                        <p:strVal val="visible"/>
                                      </p:to>
                                    </p:set>
                                    <p:anim calcmode="lin" valueType="num">
                                      <p:cBhvr additive="base">
                                        <p:cTn id="28" dur="500"/>
                                        <p:tgtEl>
                                          <p:spTgt spid="78851">
                                            <p:txEl>
                                              <p:pRg st="3" end="3"/>
                                            </p:txEl>
                                          </p:spTgt>
                                        </p:tgtEl>
                                        <p:attrNameLst>
                                          <p:attrName>ppt_y</p:attrName>
                                        </p:attrNameLst>
                                      </p:cBhvr>
                                      <p:tavLst>
                                        <p:tav tm="0">
                                          <p:val>
                                            <p:strVal val="#ppt_y+#ppt_h*1.125000"/>
                                          </p:val>
                                        </p:tav>
                                        <p:tav tm="100000">
                                          <p:val>
                                            <p:strVal val="#ppt_y"/>
                                          </p:val>
                                        </p:tav>
                                      </p:tavLst>
                                    </p:anim>
                                    <p:animEffect transition="in" filter="wipe(up)">
                                      <p:cBhvr>
                                        <p:cTn id="29" dur="500"/>
                                        <p:tgtEl>
                                          <p:spTgt spid="78851">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78851">
                                            <p:txEl>
                                              <p:pRg st="4" end="4"/>
                                            </p:txEl>
                                          </p:spTgt>
                                        </p:tgtEl>
                                        <p:attrNameLst>
                                          <p:attrName>style.visibility</p:attrName>
                                        </p:attrNameLst>
                                      </p:cBhvr>
                                      <p:to>
                                        <p:strVal val="visible"/>
                                      </p:to>
                                    </p:set>
                                    <p:animEffect transition="in" filter="wipe(down)">
                                      <p:cBhvr>
                                        <p:cTn id="34" dur="500"/>
                                        <p:tgtEl>
                                          <p:spTgt spid="788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42" name="标题 1"/>
          <p:cNvSpPr/>
          <p:nvPr>
            <p:ph type="title" idx="4294967295"/>
          </p:nvPr>
        </p:nvSpPr>
        <p:spPr>
          <a:xfrm>
            <a:off x="2136775" y="228600"/>
            <a:ext cx="8153400" cy="990600"/>
          </a:xfrm>
        </p:spPr>
        <p:txBody>
          <a:bodyPr wrap="square" lIns="91440" tIns="45720" rIns="91440" bIns="45720" anchor="ctr" anchorCtr="0"/>
          <a:p>
            <a:r>
              <a:rPr lang="zh-CN" altLang="en-US">
                <a:ea typeface="华文仿宋" panose="02010600040101010101" pitchFamily="-84" charset="-122"/>
              </a:rPr>
              <a:t>目的状语从句与介词短语的转换</a:t>
            </a:r>
            <a:endParaRPr lang="zh-CN" altLang="en-US">
              <a:ea typeface="华文仿宋" panose="02010600040101010101" pitchFamily="-84" charset="-122"/>
            </a:endParaRPr>
          </a:p>
        </p:txBody>
      </p:sp>
      <p:sp>
        <p:nvSpPr>
          <p:cNvPr id="2243" name="内容占位符 2"/>
          <p:cNvSpPr/>
          <p:nvPr>
            <p:ph sz="quarter" idx="1"/>
          </p:nvPr>
        </p:nvSpPr>
        <p:spPr>
          <a:xfrm>
            <a:off x="2136775" y="1600200"/>
            <a:ext cx="815340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buClr>
                <a:schemeClr val="accent2"/>
              </a:buClr>
            </a:pPr>
            <a:r>
              <a:rPr lang="zh-CN" altLang="en-US" sz="2900">
                <a:ea typeface="华文仿宋" panose="02010600040101010101" pitchFamily="-84" charset="-122"/>
              </a:rPr>
              <a:t>有时还可与表示目的的介词短语替换：</a:t>
            </a: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He left an hour early </a:t>
            </a:r>
            <a:r>
              <a:rPr lang="en-US" altLang="zh-CN" sz="2900">
                <a:solidFill>
                  <a:srgbClr val="FF0000"/>
                </a:solidFill>
                <a:ea typeface="华文仿宋" panose="02010600040101010101" pitchFamily="-84" charset="-122"/>
              </a:rPr>
              <a:t>for fear</a:t>
            </a:r>
            <a:r>
              <a:rPr lang="en-US" altLang="zh-CN" sz="2900">
                <a:ea typeface="华文仿宋" panose="02010600040101010101" pitchFamily="-84" charset="-122"/>
              </a:rPr>
              <a:t> he might miss the train.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a:t>
            </a:r>
            <a:r>
              <a:rPr lang="en-US" altLang="zh-CN" sz="2900">
                <a:ea typeface="华文仿宋" panose="02010600040101010101" pitchFamily="-84" charset="-122"/>
              </a:rPr>
              <a:t>He left an hour early </a:t>
            </a:r>
            <a:r>
              <a:rPr lang="en-US" altLang="zh-CN" sz="2900">
                <a:solidFill>
                  <a:srgbClr val="FF0000"/>
                </a:solidFill>
                <a:ea typeface="华文仿宋" panose="02010600040101010101" pitchFamily="-84" charset="-122"/>
              </a:rPr>
              <a:t>for fear of </a:t>
            </a:r>
            <a:r>
              <a:rPr lang="en-US" altLang="zh-CN" sz="2900">
                <a:ea typeface="华文仿宋" panose="02010600040101010101" pitchFamily="-84" charset="-122"/>
              </a:rPr>
              <a:t>missing the train.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他提前一小时离开，以免错过火车。</a:t>
            </a:r>
            <a:r>
              <a:rPr lang="zh-CN" altLang="zh-CN" sz="2900">
                <a:ea typeface="华文仿宋" panose="02010600040101010101" pitchFamily="-84" charset="-122"/>
              </a:rPr>
              <a:t> </a:t>
            </a:r>
            <a:endParaRPr lang="zh-CN" altLang="en-US" sz="29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43">
                                            <p:txEl>
                                              <p:pRg st="1" end="1"/>
                                            </p:txEl>
                                          </p:spTgt>
                                        </p:tgtEl>
                                        <p:attrNameLst>
                                          <p:attrName>style.visibility</p:attrName>
                                        </p:attrNameLst>
                                      </p:cBhvr>
                                      <p:to>
                                        <p:strVal val="visible"/>
                                      </p:to>
                                    </p:set>
                                    <p:animEffect transition="in" filter="wipe(down)">
                                      <p:cBhvr>
                                        <p:cTn id="7" dur="500"/>
                                        <p:tgtEl>
                                          <p:spTgt spid="22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243">
                                            <p:txEl>
                                              <p:pRg st="2" end="2"/>
                                            </p:txEl>
                                          </p:spTgt>
                                        </p:tgtEl>
                                        <p:attrNameLst>
                                          <p:attrName>style.visibility</p:attrName>
                                        </p:attrNameLst>
                                      </p:cBhvr>
                                      <p:to>
                                        <p:strVal val="visible"/>
                                      </p:to>
                                    </p:set>
                                    <p:animEffect transition="in" filter="wipe(down)">
                                      <p:cBhvr>
                                        <p:cTn id="12" dur="500"/>
                                        <p:tgtEl>
                                          <p:spTgt spid="22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243">
                                            <p:txEl>
                                              <p:pRg st="3" end="3"/>
                                            </p:txEl>
                                          </p:spTgt>
                                        </p:tgtEl>
                                        <p:attrNameLst>
                                          <p:attrName>style.visibility</p:attrName>
                                        </p:attrNameLst>
                                      </p:cBhvr>
                                      <p:to>
                                        <p:strVal val="visible"/>
                                      </p:to>
                                    </p:set>
                                    <p:animEffect transition="in" filter="wipe(down)">
                                      <p:cBhvr>
                                        <p:cTn id="17" dur="500"/>
                                        <p:tgtEl>
                                          <p:spTgt spid="22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文本框 29697"/>
          <p:cNvSpPr txBox="1"/>
          <p:nvPr/>
        </p:nvSpPr>
        <p:spPr>
          <a:xfrm>
            <a:off x="2116455" y="2652395"/>
            <a:ext cx="9327515" cy="583565"/>
          </a:xfrm>
          <a:prstGeom prst="rect">
            <a:avLst/>
          </a:prstGeom>
          <a:noFill/>
          <a:ln w="9525">
            <a:noFill/>
          </a:ln>
        </p:spPr>
        <p:txBody>
          <a:bodyPr wrap="square">
            <a:spAutoFit/>
          </a:bodyPr>
          <a:p>
            <a:r>
              <a:rPr lang="en-US" altLang="zh-CN" sz="3200">
                <a:latin typeface="Times New Roman" panose="02020603050405020304" pitchFamily="18" charset="0"/>
              </a:rPr>
              <a:t>I hid the book </a:t>
            </a:r>
            <a:r>
              <a:rPr lang="en-US" altLang="zh-CN" sz="3200">
                <a:solidFill>
                  <a:srgbClr val="FF0000"/>
                </a:solidFill>
                <a:latin typeface="Times New Roman" panose="02020603050405020304" pitchFamily="18" charset="0"/>
              </a:rPr>
              <a:t>lest (=for fear that) he should see it.</a:t>
            </a:r>
            <a:endParaRPr lang="en-US" altLang="zh-CN" sz="3200">
              <a:solidFill>
                <a:srgbClr val="FF0000"/>
              </a:solidFill>
              <a:latin typeface="Times New Roman" panose="02020603050405020304" pitchFamily="18" charset="0"/>
            </a:endParaRPr>
          </a:p>
        </p:txBody>
      </p:sp>
      <p:sp>
        <p:nvSpPr>
          <p:cNvPr id="29699" name="文本框 29698"/>
          <p:cNvSpPr txBox="1"/>
          <p:nvPr/>
        </p:nvSpPr>
        <p:spPr>
          <a:xfrm>
            <a:off x="2116138" y="966788"/>
            <a:ext cx="7988300" cy="1383665"/>
          </a:xfrm>
          <a:prstGeom prst="rect">
            <a:avLst/>
          </a:prstGeom>
          <a:noFill/>
          <a:ln w="9525">
            <a:noFill/>
          </a:ln>
        </p:spPr>
        <p:txBody>
          <a:bodyPr>
            <a:spAutoFit/>
          </a:bodyPr>
          <a:p>
            <a:r>
              <a:rPr lang="en-US" altLang="zh-CN" sz="2800">
                <a:latin typeface="宋体" panose="02010600030101010101" pitchFamily="2" charset="-122"/>
              </a:rPr>
              <a:t>※</a:t>
            </a:r>
            <a:r>
              <a:rPr lang="zh-CN" altLang="zh-CN" sz="2800" dirty="0">
                <a:latin typeface="Times New Roman" panose="02020603050405020304" pitchFamily="18" charset="0"/>
              </a:rPr>
              <a:t>【特别提醒】</a:t>
            </a:r>
            <a:endParaRPr lang="zh-CN" altLang="en-US" sz="2800" dirty="0">
              <a:latin typeface="Times New Roman" panose="02020603050405020304" pitchFamily="18" charset="0"/>
            </a:endParaRPr>
          </a:p>
          <a:p>
            <a:r>
              <a:rPr lang="zh-CN" altLang="en-US" sz="2800" dirty="0">
                <a:latin typeface="Times New Roman" panose="02020603050405020304" pitchFamily="18" charset="0"/>
              </a:rPr>
              <a:t>由</a:t>
            </a:r>
            <a:r>
              <a:rPr lang="en-US" altLang="zh-CN" sz="2800">
                <a:latin typeface="Times New Roman" panose="02020603050405020304" pitchFamily="18" charset="0"/>
              </a:rPr>
              <a:t>lest </a:t>
            </a:r>
            <a:r>
              <a:rPr lang="zh-CN" altLang="en-US" sz="2800" dirty="0">
                <a:latin typeface="Times New Roman" panose="02020603050405020304" pitchFamily="18" charset="0"/>
              </a:rPr>
              <a:t>，</a:t>
            </a:r>
            <a:r>
              <a:rPr lang="en-US" altLang="zh-CN" sz="2800">
                <a:solidFill>
                  <a:srgbClr val="FF0000"/>
                </a:solidFill>
                <a:latin typeface="Times New Roman" panose="02020603050405020304" pitchFamily="18" charset="0"/>
              </a:rPr>
              <a:t>for fear that</a:t>
            </a:r>
            <a:r>
              <a:rPr lang="zh-CN" altLang="en-US" sz="2800" dirty="0">
                <a:latin typeface="Times New Roman" panose="02020603050405020304" pitchFamily="18" charset="0"/>
              </a:rPr>
              <a:t>引导的目的状语从句要使用虚拟语气，由</a:t>
            </a:r>
            <a:r>
              <a:rPr lang="en-US" altLang="zh-CN" sz="2800">
                <a:latin typeface="Times New Roman" panose="02020603050405020304" pitchFamily="18" charset="0"/>
              </a:rPr>
              <a:t>should</a:t>
            </a:r>
            <a:r>
              <a:rPr lang="zh-CN" altLang="en-US" sz="2800" dirty="0">
                <a:latin typeface="Times New Roman" panose="02020603050405020304" pitchFamily="18" charset="0"/>
              </a:rPr>
              <a:t>＋动词原形构成。</a:t>
            </a:r>
            <a:endParaRPr lang="zh-CN" altLang="en-US" sz="28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wipe(down)">
                                      <p:cBhvr>
                                        <p:cTn id="7" dur="500"/>
                                        <p:tgtEl>
                                          <p:spTgt spid="296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9698"/>
                                        </p:tgtEl>
                                        <p:attrNameLst>
                                          <p:attrName>style.visibility</p:attrName>
                                        </p:attrNameLst>
                                      </p:cBhvr>
                                      <p:to>
                                        <p:strVal val="visible"/>
                                      </p:to>
                                    </p:set>
                                    <p:animEffect transition="in" filter="wipe(down)">
                                      <p:cBhvr>
                                        <p:cTn id="12" dur="500"/>
                                        <p:tgtEl>
                                          <p:spTgt spid="2969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9698">
                                            <p:txEl>
                                              <p:pRg st="0" end="0"/>
                                            </p:txEl>
                                          </p:spTgt>
                                        </p:tgtEl>
                                        <p:attrNameLst>
                                          <p:attrName>style.visibility</p:attrName>
                                        </p:attrNameLst>
                                      </p:cBhvr>
                                      <p:to>
                                        <p:strVal val="visible"/>
                                      </p:to>
                                    </p:set>
                                    <p:animEffect transition="in" filter="wipe(down)">
                                      <p:cBhvr>
                                        <p:cTn id="17" dur="500"/>
                                        <p:tgtEl>
                                          <p:spTgt spid="296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p:bldP spid="29698"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46" name="标题 1"/>
          <p:cNvSpPr/>
          <p:nvPr>
            <p:ph type="title" idx="4294967295"/>
          </p:nvPr>
        </p:nvSpPr>
        <p:spPr>
          <a:xfrm>
            <a:off x="2136775" y="228600"/>
            <a:ext cx="8153400" cy="990600"/>
          </a:xfrm>
        </p:spPr>
        <p:txBody>
          <a:bodyPr wrap="square" lIns="91440" tIns="45720" rIns="91440" bIns="45720" anchor="ctr" anchorCtr="0"/>
          <a:p>
            <a:r>
              <a:rPr lang="zh-CN" altLang="en-US">
                <a:ea typeface="华文仿宋" panose="02010600040101010101" pitchFamily="-84" charset="-122"/>
              </a:rPr>
              <a:t>目的状语从句连词</a:t>
            </a:r>
            <a:r>
              <a:rPr lang="en-US" altLang="zh-CN">
                <a:ea typeface="华文仿宋" panose="02010600040101010101" pitchFamily="-84" charset="-122"/>
              </a:rPr>
              <a:t>in case</a:t>
            </a:r>
            <a:endParaRPr lang="zh-CN" altLang="en-US">
              <a:ea typeface="华文仿宋" panose="02010600040101010101" pitchFamily="-84" charset="-122"/>
            </a:endParaRPr>
          </a:p>
        </p:txBody>
      </p:sp>
      <p:sp>
        <p:nvSpPr>
          <p:cNvPr id="2247" name="内容占位符 2"/>
          <p:cNvSpPr/>
          <p:nvPr>
            <p:ph sz="quarter" idx="1"/>
          </p:nvPr>
        </p:nvSpPr>
        <p:spPr>
          <a:xfrm>
            <a:off x="2136775" y="1600200"/>
            <a:ext cx="815340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buClr>
                <a:schemeClr val="accent2"/>
              </a:buClr>
            </a:pPr>
            <a:r>
              <a:rPr lang="en-US" altLang="zh-CN" sz="2900">
                <a:ea typeface="华文仿宋" panose="02010600040101010101" pitchFamily="-84" charset="-122"/>
              </a:rPr>
              <a:t>in case</a:t>
            </a:r>
            <a:r>
              <a:rPr lang="zh-CN" altLang="en-US" sz="2900">
                <a:ea typeface="华文仿宋" panose="02010600040101010101" pitchFamily="-84" charset="-122"/>
              </a:rPr>
              <a:t>既可引导目的状语从句，表示</a:t>
            </a:r>
            <a:r>
              <a:rPr lang="zh-CN" altLang="en-US" sz="2900">
                <a:solidFill>
                  <a:srgbClr val="FF0000"/>
                </a:solidFill>
                <a:ea typeface="华文仿宋" panose="02010600040101010101" pitchFamily="-84" charset="-122"/>
              </a:rPr>
              <a:t>以免；</a:t>
            </a:r>
            <a:endParaRPr lang="en-US" altLang="zh-CN" sz="2900">
              <a:solidFill>
                <a:srgbClr val="FF0000"/>
              </a:solidFill>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in case</a:t>
            </a:r>
            <a:r>
              <a:rPr lang="zh-CN" altLang="en-US" sz="2900">
                <a:ea typeface="华文仿宋" panose="02010600040101010101" pitchFamily="-84" charset="-122"/>
              </a:rPr>
              <a:t>也可引导条件状语从句，表示</a:t>
            </a:r>
            <a:r>
              <a:rPr lang="zh-CN" altLang="en-US" sz="2900">
                <a:solidFill>
                  <a:srgbClr val="FF0000"/>
                </a:solidFill>
                <a:ea typeface="华文仿宋" panose="02010600040101010101" pitchFamily="-84" charset="-122"/>
              </a:rPr>
              <a:t>万一、如果</a:t>
            </a:r>
            <a:r>
              <a:rPr lang="zh-CN" altLang="en-US" sz="2900">
                <a:ea typeface="华文仿宋" panose="02010600040101010101" pitchFamily="-84" charset="-122"/>
              </a:rPr>
              <a:t>：</a:t>
            </a:r>
            <a:endParaRPr lang="en-US" altLang="zh-CN" sz="2900">
              <a:ea typeface="华文仿宋" panose="02010600040101010101" pitchFamily="-84" charset="-122"/>
            </a:endParaRPr>
          </a:p>
          <a:p>
            <a:pPr marL="319405" lvl="0" indent="-319405">
              <a:buClr>
                <a:schemeClr val="accent2"/>
              </a:buClr>
            </a:pPr>
            <a:endParaRPr lang="zh-CN" altLang="zh-CN" sz="2900">
              <a:ea typeface="华文仿宋" panose="02010600040101010101" pitchFamily="-84" charset="-122"/>
            </a:endParaRPr>
          </a:p>
          <a:p>
            <a:pPr marL="319405" lvl="0" indent="-319405">
              <a:buClr>
                <a:schemeClr val="accent2"/>
              </a:buClr>
            </a:pPr>
            <a:r>
              <a:rPr lang="en-US" altLang="zh-CN" sz="2900">
                <a:solidFill>
                  <a:srgbClr val="FF0000"/>
                </a:solidFill>
                <a:ea typeface="华文仿宋" panose="02010600040101010101" pitchFamily="-84" charset="-122"/>
              </a:rPr>
              <a:t>In case </a:t>
            </a:r>
            <a:r>
              <a:rPr lang="en-US" altLang="zh-CN" sz="2900">
                <a:ea typeface="华文仿宋" panose="02010600040101010101" pitchFamily="-84" charset="-122"/>
              </a:rPr>
              <a:t>he comes, let me know.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万一他来，告诉我一声。</a:t>
            </a: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Tell me </a:t>
            </a:r>
            <a:r>
              <a:rPr lang="en-US" altLang="zh-CN" sz="2900">
                <a:solidFill>
                  <a:srgbClr val="FF0000"/>
                </a:solidFill>
                <a:ea typeface="华文仿宋" panose="02010600040101010101" pitchFamily="-84" charset="-122"/>
              </a:rPr>
              <a:t>in case</a:t>
            </a:r>
            <a:r>
              <a:rPr lang="en-US" altLang="zh-CN" sz="2900">
                <a:ea typeface="华文仿宋" panose="02010600040101010101" pitchFamily="-84" charset="-122"/>
              </a:rPr>
              <a:t> you get into difficulty.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告诉我以免你遇到麻烦。</a:t>
            </a:r>
            <a:endParaRPr lang="zh-CN" altLang="zh-CN" sz="2900">
              <a:ea typeface="华文仿宋" panose="02010600040101010101" pitchFamily="-84" charset="-122"/>
            </a:endParaRPr>
          </a:p>
          <a:p>
            <a:pPr marL="319405" lvl="0" indent="-319405">
              <a:buClr>
                <a:schemeClr val="accent2"/>
              </a:buClr>
            </a:pPr>
            <a:endParaRPr lang="zh-CN" altLang="en-US" sz="29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childTnLst>
                                    <p:set>
                                      <p:cBhvr additive="base">
                                        <p:cTn id="6" dur="1" fill="hold">
                                          <p:stCondLst>
                                            <p:cond delay="0"/>
                                          </p:stCondLst>
                                        </p:cTn>
                                        <p:tgtEl>
                                          <p:spTgt spid="2247">
                                            <p:txEl>
                                              <p:charRg st="134" end="146"/>
                                            </p:txEl>
                                          </p:spTgt>
                                        </p:tgtEl>
                                        <p:attrNameLst>
                                          <p:attrName>style.visibility</p:attrName>
                                        </p:attrNameLst>
                                      </p:cBhvr>
                                      <p:to>
                                        <p:strVal val="visible"/>
                                      </p:to>
                                    </p:set>
                                    <p:animEffect transition="in" filter="dissolve">
                                      <p:cBhvr additive="base">
                                        <p:cTn id="7" dur="500"/>
                                        <p:tgtEl>
                                          <p:spTgt spid="2247">
                                            <p:txEl>
                                              <p:charRg st="134" end="14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247">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247">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247">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2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0" name="标题 1"/>
          <p:cNvSpPr/>
          <p:nvPr>
            <p:ph type="title" idx="4294967295"/>
          </p:nvPr>
        </p:nvSpPr>
        <p:spPr>
          <a:xfrm>
            <a:off x="2136775" y="228600"/>
            <a:ext cx="8153400" cy="990600"/>
          </a:xfrm>
        </p:spPr>
        <p:txBody>
          <a:bodyPr wrap="square" lIns="91440" tIns="45720" rIns="91440" bIns="45720" anchor="ctr" anchorCtr="0"/>
          <a:p>
            <a:r>
              <a:rPr lang="zh-CN" altLang="en-US">
                <a:ea typeface="华文仿宋" panose="02010600040101010101" pitchFamily="-84" charset="-122"/>
              </a:rPr>
              <a:t>目的状语从句连词</a:t>
            </a:r>
            <a:r>
              <a:rPr lang="en-US" altLang="zh-CN">
                <a:ea typeface="华文仿宋" panose="02010600040101010101" pitchFamily="-84" charset="-122"/>
              </a:rPr>
              <a:t>in case</a:t>
            </a:r>
            <a:endParaRPr lang="zh-CN" altLang="en-US">
              <a:ea typeface="华文仿宋" panose="02010600040101010101" pitchFamily="-84" charset="-122"/>
            </a:endParaRPr>
          </a:p>
        </p:txBody>
      </p:sp>
      <p:sp>
        <p:nvSpPr>
          <p:cNvPr id="2251" name="内容占位符 2"/>
          <p:cNvSpPr/>
          <p:nvPr>
            <p:ph sz="quarter" idx="1"/>
          </p:nvPr>
        </p:nvSpPr>
        <p:spPr>
          <a:xfrm>
            <a:off x="2136775" y="1600200"/>
            <a:ext cx="815340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buClr>
                <a:schemeClr val="accent2"/>
              </a:buClr>
            </a:pPr>
            <a:r>
              <a:rPr lang="zh-CN" altLang="en-US" sz="2900">
                <a:ea typeface="华文仿宋" panose="02010600040101010101" pitchFamily="-84" charset="-122"/>
              </a:rPr>
              <a:t>注：</a:t>
            </a:r>
            <a:r>
              <a:rPr lang="en-US" altLang="zh-CN" sz="2900">
                <a:ea typeface="华文仿宋" panose="02010600040101010101" pitchFamily="-84" charset="-122"/>
              </a:rPr>
              <a:t>in case</a:t>
            </a:r>
            <a:r>
              <a:rPr lang="zh-CN" altLang="en-US" sz="2900">
                <a:ea typeface="华文仿宋" panose="02010600040101010101" pitchFamily="-84" charset="-122"/>
              </a:rPr>
              <a:t>引导目的状语从句，从句有时可用</a:t>
            </a:r>
            <a:r>
              <a:rPr lang="en-US" altLang="zh-CN" sz="2900">
                <a:solidFill>
                  <a:srgbClr val="FF0000"/>
                </a:solidFill>
                <a:ea typeface="华文仿宋" panose="02010600040101010101" pitchFamily="-84" charset="-122"/>
              </a:rPr>
              <a:t>“should+</a:t>
            </a:r>
            <a:r>
              <a:rPr lang="zh-CN" altLang="en-US" sz="2900">
                <a:solidFill>
                  <a:srgbClr val="FF0000"/>
                </a:solidFill>
                <a:ea typeface="华文仿宋" panose="02010600040101010101" pitchFamily="-84" charset="-122"/>
              </a:rPr>
              <a:t>动词原形</a:t>
            </a:r>
            <a:r>
              <a:rPr lang="en-US" altLang="zh-CN" sz="2900">
                <a:solidFill>
                  <a:srgbClr val="FF0000"/>
                </a:solidFill>
                <a:ea typeface="华文仿宋" panose="02010600040101010101" pitchFamily="-84" charset="-122"/>
              </a:rPr>
              <a:t>”</a:t>
            </a:r>
            <a:r>
              <a:rPr lang="zh-CN" altLang="en-US" sz="2900">
                <a:ea typeface="华文仿宋" panose="02010600040101010101" pitchFamily="-84" charset="-122"/>
              </a:rPr>
              <a:t>这样的形式：</a:t>
            </a:r>
            <a:endParaRPr lang="en-US" altLang="zh-CN" sz="2900">
              <a:ea typeface="华文仿宋" panose="02010600040101010101" pitchFamily="-84" charset="-122"/>
            </a:endParaRPr>
          </a:p>
          <a:p>
            <a:pPr marL="319405" lvl="0" indent="-319405">
              <a:buClr>
                <a:schemeClr val="accent2"/>
              </a:buClr>
            </a:pP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Take your coat </a:t>
            </a:r>
            <a:r>
              <a:rPr lang="en-US" altLang="zh-CN" sz="2900">
                <a:solidFill>
                  <a:srgbClr val="FF0000"/>
                </a:solidFill>
                <a:ea typeface="华文仿宋" panose="02010600040101010101" pitchFamily="-84" charset="-122"/>
              </a:rPr>
              <a:t>in case </a:t>
            </a:r>
            <a:r>
              <a:rPr lang="en-US" altLang="zh-CN" sz="2900">
                <a:ea typeface="华文仿宋" panose="02010600040101010101" pitchFamily="-84" charset="-122"/>
              </a:rPr>
              <a:t>it rains (should rain).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带着雨衣以防下雨。</a:t>
            </a:r>
            <a:endParaRPr lang="zh-CN" altLang="zh-CN" sz="2900">
              <a:ea typeface="华文仿宋" panose="02010600040101010101" pitchFamily="-84" charset="-122"/>
            </a:endParaRPr>
          </a:p>
          <a:p>
            <a:pPr marL="319405" lvl="0" indent="-319405">
              <a:buClr>
                <a:schemeClr val="accent2"/>
              </a:buClr>
            </a:pPr>
            <a:endParaRPr lang="zh-CN" altLang="en-US" sz="29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51">
                                            <p:txEl>
                                              <p:pRg st="2" end="2"/>
                                            </p:txEl>
                                          </p:spTgt>
                                        </p:tgtEl>
                                        <p:attrNameLst>
                                          <p:attrName>style.visibility</p:attrName>
                                        </p:attrNameLst>
                                      </p:cBhvr>
                                      <p:to>
                                        <p:strVal val="visible"/>
                                      </p:to>
                                    </p:set>
                                    <p:animEffect transition="in" filter="wipe(down)">
                                      <p:cBhvr>
                                        <p:cTn id="7" dur="500"/>
                                        <p:tgtEl>
                                          <p:spTgt spid="2251">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251">
                                            <p:txEl>
                                              <p:pRg st="3" end="3"/>
                                            </p:txEl>
                                          </p:spTgt>
                                        </p:tgtEl>
                                        <p:attrNameLst>
                                          <p:attrName>style.visibility</p:attrName>
                                        </p:attrNameLst>
                                      </p:cBhvr>
                                      <p:to>
                                        <p:strVal val="visible"/>
                                      </p:to>
                                    </p:set>
                                    <p:animEffect transition="in" filter="wipe(down)">
                                      <p:cBhvr>
                                        <p:cTn id="10" dur="500"/>
                                        <p:tgtEl>
                                          <p:spTgt spid="22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8" name="标题 1"/>
          <p:cNvSpPr/>
          <p:nvPr/>
        </p:nvSpPr>
        <p:spPr>
          <a:xfrm>
            <a:off x="2328228" y="2567305"/>
            <a:ext cx="8153400" cy="990600"/>
          </a:xfrm>
          <a:prstGeom prst="rect">
            <a:avLst/>
          </a:prstGeom>
          <a:noFill/>
          <a:ln>
            <a:noFill/>
          </a:ln>
          <a:scene3d>
            <a:camera prst="legacyObliqueTopRight">
              <a:rot lat="0" lon="0" rev="0"/>
            </a:camera>
            <a:lightRig rig="legacyFlat3" dir="b"/>
          </a:scene3d>
          <a:sp3d extrusionH="430200" prstMaterial="legacyMatte">
            <a:bevelT w="13500" h="13500" prst="angle"/>
            <a:bevelB w="13500" h="13500" prst="angle"/>
            <a:extrusionClr>
              <a:srgbClr val="000000"/>
            </a:extrusionClr>
          </a:sp3d>
        </p:spPr>
        <p:txBody>
          <a:bodyPr vert="horz" wrap="square" lIns="91440" tIns="45720" rIns="91440" bIns="45720" numCol="1" anchor="ctr" anchorCtr="0" compatLnSpc="1">
            <a:flatTx/>
          </a:bodyPr>
          <a:lstStyle>
            <a:lvl1pPr algn="l" rtl="0" eaLnBrk="1" fontAlgn="base" hangingPunct="1">
              <a:spcBef>
                <a:spcPct val="0"/>
              </a:spcBef>
              <a:spcAft>
                <a:spcPct val="0"/>
              </a:spcAft>
              <a:defRPr sz="2400" b="1" kern="1200" spc="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2pPr>
            <a:lvl3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3pPr>
            <a:lvl4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4pPr>
            <a:lvl5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6pPr>
            <a:lvl7pPr marL="9144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7pPr>
            <a:lvl8pPr marL="13716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8pPr>
            <a:lvl9pPr marL="18288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9pPr>
          </a:lstStyle>
          <a:p>
            <a:pPr defTabSz="914400">
              <a:buClrTx/>
              <a:buSzPct val="100000"/>
              <a:buFontTx/>
              <a:buNone/>
            </a:pPr>
            <a:r>
              <a:rPr lang="zh-CN" altLang="en-US" sz="6000" b="1" spc="0">
                <a:solidFill>
                  <a:srgbClr val="C00000"/>
                </a:solidFill>
                <a:latin typeface="+mn-lt"/>
                <a:ea typeface="+mn-ea"/>
                <a:cs typeface="+mn-cs"/>
              </a:rPr>
              <a:t>五，结果状语从句</a:t>
            </a:r>
            <a:endParaRPr lang="zh-CN" altLang="en-US" sz="6000" b="1" spc="0">
              <a:solidFill>
                <a:srgbClr val="C00000"/>
              </a:solidFill>
              <a:latin typeface="+mn-lt"/>
              <a:ea typeface="+mn-ea"/>
              <a:cs typeface="+mn-cs"/>
            </a:endParaRP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custDataLst>
              <p:tags r:id="rId1"/>
            </p:custDataLst>
          </p:nvPr>
        </p:nvGrpSpPr>
        <p:grpSpPr>
          <a:xfrm>
            <a:off x="758190" y="993953"/>
            <a:ext cx="11108055" cy="4871542"/>
            <a:chOff x="412478" y="1780800"/>
            <a:chExt cx="11108009" cy="4003616"/>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412478" y="1780800"/>
              <a:ext cx="11108009" cy="4003616"/>
              <a:chOff x="844345" y="1780800"/>
              <a:chExt cx="10676142" cy="4003616"/>
            </a:xfrm>
          </p:grpSpPr>
          <p:sp>
            <p:nvSpPr>
              <p:cNvPr id="7" name="iṡľïḑè"/>
              <p:cNvSpPr txBox="1"/>
              <p:nvPr>
                <p:custDataLst>
                  <p:tags r:id="rId3"/>
                </p:custDataLst>
              </p:nvPr>
            </p:nvSpPr>
            <p:spPr bwMode="auto">
              <a:xfrm>
                <a:off x="3822192" y="1780800"/>
                <a:ext cx="7698295" cy="4002215"/>
              </a:xfrm>
              <a:prstGeom prst="rect">
                <a:avLst/>
              </a:prstGeom>
              <a:noFill/>
            </p:spPr>
            <p:txBody>
              <a:bodyPr wrap="square" tIns="90000" anchor="t">
                <a:norm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2" charset="-122"/>
                  </a:defRPr>
                </a:lvl2pPr>
                <a:lvl3pPr marL="1143000" indent="-228600">
                  <a:defRPr sz="3200" b="1">
                    <a:solidFill>
                      <a:srgbClr val="4D4D4D"/>
                    </a:solidFill>
                    <a:latin typeface="Arial" panose="020B0604020202020204" pitchFamily="34" charset="0"/>
                    <a:ea typeface="黑体" panose="02010609060101010101" pitchFamily="2" charset="-122"/>
                  </a:defRPr>
                </a:lvl3pPr>
                <a:lvl4pPr marL="1600200" indent="-228600">
                  <a:defRPr sz="3200" b="1">
                    <a:solidFill>
                      <a:srgbClr val="4D4D4D"/>
                    </a:solidFill>
                    <a:latin typeface="Arial" panose="020B0604020202020204" pitchFamily="34" charset="0"/>
                    <a:ea typeface="黑体" panose="02010609060101010101" pitchFamily="2" charset="-122"/>
                  </a:defRPr>
                </a:lvl4pPr>
                <a:lvl5pPr marL="2057400" indent="-228600">
                  <a:defRPr sz="3200" b="1">
                    <a:solidFill>
                      <a:srgbClr val="4D4D4D"/>
                    </a:solidFill>
                    <a:latin typeface="Arial" panose="020B0604020202020204" pitchFamily="34" charset="0"/>
                    <a:ea typeface="黑体" panose="02010609060101010101" pitchFamily="2"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2"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2"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2"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2" charset="-122"/>
                  </a:defRPr>
                </a:lvl9pPr>
              </a:lstStyle>
              <a:p>
                <a:pPr marL="457200" indent="-457200">
                  <a:lnSpc>
                    <a:spcPct val="150000"/>
                  </a:lnSpc>
                  <a:buFont typeface="+mj-lt"/>
                  <a:buAutoNum type="arabicPeriod"/>
                </a:pPr>
                <a:r>
                  <a:rPr lang="en-US" sz="2800">
                    <a:latin typeface="+mn-lt"/>
                    <a:ea typeface="+mn-ea"/>
                    <a:cs typeface="+mn-cs"/>
                    <a:sym typeface="+mn-lt"/>
                  </a:rPr>
                  <a:t>so that, (</a:t>
                </a:r>
                <a:r>
                  <a:rPr lang="zh-CN" altLang="en-US" sz="2800">
                    <a:latin typeface="+mn-lt"/>
                    <a:ea typeface="+mn-ea"/>
                    <a:cs typeface="+mn-cs"/>
                    <a:sym typeface="+mn-lt"/>
                  </a:rPr>
                  <a:t>因此，所以</a:t>
                </a:r>
                <a:r>
                  <a:rPr lang="en-US" sz="2800">
                    <a:latin typeface="+mn-lt"/>
                    <a:ea typeface="+mn-ea"/>
                    <a:cs typeface="+mn-cs"/>
                    <a:sym typeface="+mn-lt"/>
                  </a:rPr>
                  <a:t>)</a:t>
                </a:r>
                <a:endParaRPr lang="en-US" sz="2800">
                  <a:latin typeface="+mn-lt"/>
                  <a:ea typeface="+mn-ea"/>
                  <a:cs typeface="+mn-cs"/>
                  <a:sym typeface="+mn-lt"/>
                </a:endParaRPr>
              </a:p>
              <a:p>
                <a:pPr marL="457200" indent="-457200">
                  <a:lnSpc>
                    <a:spcPct val="150000"/>
                  </a:lnSpc>
                  <a:buFont typeface="+mj-lt"/>
                  <a:buAutoNum type="arabicPeriod"/>
                </a:pPr>
                <a:r>
                  <a:rPr lang="en-US" sz="2800">
                    <a:latin typeface="+mn-lt"/>
                    <a:ea typeface="+mn-ea"/>
                    <a:cs typeface="+mn-cs"/>
                    <a:sym typeface="+mn-lt"/>
                  </a:rPr>
                  <a:t>so…that, </a:t>
                </a:r>
                <a:r>
                  <a:rPr lang="zh-CN" altLang="en-US" sz="2800">
                    <a:latin typeface="+mn-lt"/>
                    <a:ea typeface="+mn-ea"/>
                    <a:cs typeface="+mn-cs"/>
                    <a:sym typeface="+mn-lt"/>
                  </a:rPr>
                  <a:t>（如此</a:t>
                </a:r>
                <a:r>
                  <a:rPr lang="en-US" altLang="zh-CN" sz="2800">
                    <a:latin typeface="+mn-lt"/>
                    <a:ea typeface="+mn-ea"/>
                    <a:cs typeface="+mn-cs"/>
                    <a:sym typeface="+mn-lt"/>
                  </a:rPr>
                  <a:t>... </a:t>
                </a:r>
                <a:r>
                  <a:rPr lang="zh-CN" altLang="en-US" sz="2800">
                    <a:latin typeface="+mn-lt"/>
                    <a:ea typeface="+mn-ea"/>
                    <a:cs typeface="+mn-cs"/>
                    <a:sym typeface="+mn-lt"/>
                  </a:rPr>
                  <a:t>以至于）</a:t>
                </a:r>
                <a:endParaRPr lang="en-US" sz="2800">
                  <a:latin typeface="+mn-lt"/>
                  <a:ea typeface="+mn-ea"/>
                  <a:cs typeface="+mn-cs"/>
                  <a:sym typeface="+mn-lt"/>
                </a:endParaRPr>
              </a:p>
              <a:p>
                <a:pPr marL="457200" indent="-457200">
                  <a:lnSpc>
                    <a:spcPct val="150000"/>
                  </a:lnSpc>
                  <a:buFont typeface="+mj-lt"/>
                  <a:buAutoNum type="arabicPeriod"/>
                </a:pPr>
                <a:r>
                  <a:rPr lang="en-US" sz="2800">
                    <a:latin typeface="+mn-lt"/>
                    <a:ea typeface="+mn-ea"/>
                    <a:cs typeface="+mn-cs"/>
                    <a:sym typeface="+mn-lt"/>
                  </a:rPr>
                  <a:t>such…that</a:t>
                </a:r>
                <a:r>
                  <a:rPr lang="zh-CN" altLang="en-US" sz="2800">
                    <a:latin typeface="+mn-lt"/>
                    <a:ea typeface="+mn-ea"/>
                    <a:cs typeface="+mn-cs"/>
                    <a:sym typeface="+mn-lt"/>
                  </a:rPr>
                  <a:t>（如此</a:t>
                </a:r>
                <a:r>
                  <a:rPr lang="en-US" altLang="zh-CN" sz="2800">
                    <a:latin typeface="+mn-lt"/>
                    <a:ea typeface="+mn-ea"/>
                    <a:cs typeface="+mn-cs"/>
                    <a:sym typeface="+mn-lt"/>
                  </a:rPr>
                  <a:t>... </a:t>
                </a:r>
                <a:r>
                  <a:rPr lang="zh-CN" altLang="en-US" sz="2800">
                    <a:latin typeface="+mn-lt"/>
                    <a:ea typeface="+mn-ea"/>
                    <a:cs typeface="+mn-cs"/>
                    <a:sym typeface="+mn-lt"/>
                  </a:rPr>
                  <a:t>以至于）</a:t>
                </a:r>
                <a:endParaRPr lang="en-US" sz="2800">
                  <a:latin typeface="+mn-lt"/>
                  <a:ea typeface="+mn-ea"/>
                  <a:cs typeface="+mn-cs"/>
                  <a:sym typeface="+mn-lt"/>
                </a:endParaRPr>
              </a:p>
              <a:p>
                <a:pPr marL="457200" indent="-457200">
                  <a:lnSpc>
                    <a:spcPct val="150000"/>
                  </a:lnSpc>
                  <a:buFont typeface="+mj-lt"/>
                  <a:buAutoNum type="arabicPeriod"/>
                </a:pPr>
                <a:r>
                  <a:rPr lang="en-US" sz="2800">
                    <a:latin typeface="+mn-lt"/>
                    <a:ea typeface="+mn-ea"/>
                    <a:cs typeface="+mn-cs"/>
                    <a:sym typeface="+mn-lt"/>
                  </a:rPr>
                  <a:t>......</a:t>
                </a:r>
                <a:endParaRPr lang="en-US" sz="2800">
                  <a:latin typeface="+mn-lt"/>
                  <a:ea typeface="+mn-ea"/>
                  <a:cs typeface="+mn-cs"/>
                  <a:sym typeface="+mn-lt"/>
                </a:endParaRPr>
              </a:p>
              <a:p>
                <a:pPr marL="342900" indent="-342900">
                  <a:lnSpc>
                    <a:spcPct val="150000"/>
                  </a:lnSpc>
                  <a:buFont typeface="+mj-lt"/>
                  <a:buAutoNum type="arabicPeriod"/>
                </a:pPr>
                <a:endParaRPr lang="zh-CN" altLang="en-US" sz="2800">
                  <a:latin typeface="+mn-lt"/>
                  <a:ea typeface="+mn-ea"/>
                  <a:cs typeface="+mn-cs"/>
                  <a:sym typeface="+mn-lt"/>
                </a:endParaRPr>
              </a:p>
              <a:p>
                <a:pPr marL="342900" indent="-342900">
                  <a:lnSpc>
                    <a:spcPct val="150000"/>
                  </a:lnSpc>
                  <a:buFont typeface="+mj-lt"/>
                  <a:buAutoNum type="arabicPeriod"/>
                </a:pPr>
                <a:endParaRPr lang="zh-CN" altLang="en-US" sz="2800">
                  <a:latin typeface="+mn-lt"/>
                  <a:ea typeface="+mn-ea"/>
                  <a:cs typeface="+mn-cs"/>
                  <a:sym typeface="+mn-lt"/>
                </a:endParaRPr>
              </a:p>
              <a:p>
                <a:pPr marL="342900" indent="-342900">
                  <a:lnSpc>
                    <a:spcPct val="150000"/>
                  </a:lnSpc>
                  <a:buFont typeface="+mj-lt"/>
                  <a:buAutoNum type="arabicPeriod"/>
                </a:pPr>
                <a:endParaRPr lang="zh-CN" altLang="en-US" sz="2800">
                  <a:latin typeface="+mn-lt"/>
                  <a:ea typeface="+mn-ea"/>
                  <a:cs typeface="+mn-cs"/>
                  <a:sym typeface="+mn-lt"/>
                </a:endParaRPr>
              </a:p>
              <a:p>
                <a:pPr marL="342900" indent="-342900">
                  <a:lnSpc>
                    <a:spcPct val="150000"/>
                  </a:lnSpc>
                  <a:buFont typeface="+mj-lt"/>
                  <a:buAutoNum type="arabicPeriod"/>
                </a:pPr>
                <a:endParaRPr lang="zh-CN" altLang="en-US" sz="2800">
                  <a:latin typeface="+mn-lt"/>
                  <a:ea typeface="+mn-ea"/>
                  <a:cs typeface="+mn-cs"/>
                  <a:sym typeface="+mn-lt"/>
                </a:endParaRPr>
              </a:p>
            </p:txBody>
          </p:sp>
          <p:cxnSp>
            <p:nvCxnSpPr>
              <p:cNvPr id="8" name="直接连接符 7"/>
              <p:cNvCxnSpPr/>
              <p:nvPr>
                <p:custDataLst>
                  <p:tags r:id="rId4"/>
                </p:custDataLst>
              </p:nvPr>
            </p:nvCxnSpPr>
            <p:spPr>
              <a:xfrm flipH="1">
                <a:off x="3696888" y="1780800"/>
                <a:ext cx="0" cy="4003616"/>
              </a:xfrm>
              <a:prstGeom prst="line">
                <a:avLst/>
              </a:prstGeom>
              <a:solidFill>
                <a:srgbClr val="FFCC00"/>
              </a:solidFill>
              <a:ln w="3175" cap="flat" cmpd="sng" algn="ctr">
                <a:solidFill>
                  <a:schemeClr val="accent1"/>
                </a:solidFill>
                <a:prstDash val="solid"/>
                <a:round/>
                <a:headEnd type="none" w="med" len="med"/>
                <a:tailEnd type="none" w="med" len="med"/>
              </a:ln>
              <a:effectLst/>
            </p:spPr>
          </p:cxnSp>
          <p:sp>
            <p:nvSpPr>
              <p:cNvPr id="9" name="išľïḋé"/>
              <p:cNvSpPr txBox="1"/>
              <p:nvPr>
                <p:custDataLst>
                  <p:tags r:id="rId5"/>
                </p:custDataLst>
              </p:nvPr>
            </p:nvSpPr>
            <p:spPr>
              <a:xfrm>
                <a:off x="844345" y="3089495"/>
                <a:ext cx="2727473" cy="567791"/>
              </a:xfrm>
              <a:prstGeom prst="rect">
                <a:avLst/>
              </a:prstGeom>
              <a:noFill/>
            </p:spPr>
            <p:txBody>
              <a:bodyPr wrap="square" tIns="90000" rtlCol="0">
                <a:noAutofit/>
              </a:bodyPr>
              <a:lstStyle/>
              <a:p>
                <a:pPr algn="ctr"/>
                <a:r>
                  <a:rPr lang="zh-CN" altLang="tr-TR" sz="3600" b="1">
                    <a:solidFill>
                      <a:srgbClr val="CC3300"/>
                    </a:solidFill>
                    <a:latin typeface="+mj-lt"/>
                    <a:ea typeface="+mj-ea"/>
                    <a:cs typeface="+mj-cs"/>
                    <a:sym typeface="+mn-lt"/>
                  </a:rPr>
                  <a:t>引导</a:t>
                </a:r>
                <a:r>
                  <a:rPr lang="zh-CN" altLang="tr-TR" sz="3600" b="1">
                    <a:solidFill>
                      <a:srgbClr val="CC3300"/>
                    </a:solidFill>
                    <a:highlight>
                      <a:srgbClr val="FFFF00"/>
                    </a:highlight>
                    <a:latin typeface="+mj-lt"/>
                    <a:ea typeface="+mj-ea"/>
                    <a:cs typeface="+mj-cs"/>
                    <a:sym typeface="+mn-lt"/>
                  </a:rPr>
                  <a:t>结果</a:t>
                </a:r>
                <a:r>
                  <a:rPr lang="zh-CN" altLang="tr-TR" sz="3600" b="1">
                    <a:solidFill>
                      <a:srgbClr val="CC3300"/>
                    </a:solidFill>
                    <a:highlight>
                      <a:srgbClr val="FFFF00"/>
                    </a:highlight>
                    <a:latin typeface="+mj-lt"/>
                    <a:ea typeface="+mj-ea"/>
                    <a:cs typeface="+mj-cs"/>
                    <a:sym typeface="+mn-lt"/>
                  </a:rPr>
                  <a:t>状语从句的</a:t>
                </a:r>
                <a:r>
                  <a:rPr lang="zh-CN" altLang="tr-TR" sz="3600" b="1">
                    <a:solidFill>
                      <a:srgbClr val="CC3300"/>
                    </a:solidFill>
                    <a:latin typeface="+mj-lt"/>
                    <a:ea typeface="+mj-ea"/>
                    <a:cs typeface="+mj-cs"/>
                    <a:sym typeface="+mn-lt"/>
                  </a:rPr>
                  <a:t>从属连词</a:t>
                </a:r>
                <a:endParaRPr lang="zh-CN" altLang="tr-TR" sz="3600" b="1">
                  <a:solidFill>
                    <a:srgbClr val="CC3300"/>
                  </a:solidFill>
                  <a:latin typeface="+mj-lt"/>
                  <a:ea typeface="+mj-ea"/>
                  <a:cs typeface="+mj-cs"/>
                  <a:sym typeface="+mn-lt"/>
                </a:endParaRPr>
              </a:p>
            </p:txBody>
          </p:sp>
        </p:grpSp>
        <p:sp>
          <p:nvSpPr>
            <p:cNvPr id="10" name="poetry_91022"/>
            <p:cNvSpPr>
              <a:spLocks noChangeAspect="1"/>
            </p:cNvSpPr>
            <p:nvPr>
              <p:custDataLst>
                <p:tags r:id="rId6"/>
              </p:custDataLst>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accent1"/>
            </a:solidFill>
            <a:ln>
              <a:noFill/>
            </a:ln>
          </p:spPr>
          <p:txBody>
            <a:bodyPr/>
            <a:lstStyle/>
            <a:p>
              <a:endParaRPr lang="zh-CN" altLang="en-US" sz="2400">
                <a:solidFill>
                  <a:srgbClr val="CC3300"/>
                </a:solidFill>
                <a:cs typeface="+mn-ea"/>
                <a:sym typeface="+mn-lt"/>
              </a:endParaRPr>
            </a:p>
          </p:txBody>
        </p:sp>
      </p:grpSp>
    </p:spTree>
    <p:custDataLst>
      <p:tags r:id="rId7"/>
    </p:custData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7" name="标题 1"/>
          <p:cNvSpPr/>
          <p:nvPr>
            <p:ph type="title" idx="4294967295"/>
          </p:nvPr>
        </p:nvSpPr>
        <p:spPr>
          <a:xfrm>
            <a:off x="2136775" y="228600"/>
            <a:ext cx="8153400" cy="990600"/>
          </a:xfrm>
        </p:spPr>
        <p:txBody>
          <a:bodyPr wrap="square" lIns="91440" tIns="45720" rIns="91440" bIns="45720" anchor="ctr" anchorCtr="0"/>
          <a:p>
            <a:r>
              <a:rPr lang="zh-CN" altLang="en-US">
                <a:ea typeface="华文仿宋" panose="02010600040101010101" pitchFamily="-84" charset="-122"/>
              </a:rPr>
              <a:t>结果状语从句连词</a:t>
            </a:r>
            <a:endParaRPr lang="zh-CN" altLang="en-US">
              <a:ea typeface="华文仿宋" panose="02010600040101010101" pitchFamily="-84" charset="-122"/>
            </a:endParaRPr>
          </a:p>
        </p:txBody>
      </p:sp>
      <p:sp>
        <p:nvSpPr>
          <p:cNvPr id="2258" name="内容占位符 2"/>
          <p:cNvSpPr/>
          <p:nvPr>
            <p:ph sz="quarter" idx="1"/>
          </p:nvPr>
        </p:nvSpPr>
        <p:spPr>
          <a:xfrm>
            <a:off x="2136775" y="1600200"/>
            <a:ext cx="815340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buClr>
                <a:schemeClr val="accent2"/>
              </a:buClr>
            </a:pPr>
            <a:r>
              <a:rPr lang="zh-CN" altLang="en-US" sz="2900">
                <a:ea typeface="华文仿宋" panose="02010600040101010101" pitchFamily="-84" charset="-122"/>
              </a:rPr>
              <a:t>主要的有</a:t>
            </a:r>
            <a:r>
              <a:rPr lang="en-US" altLang="zh-CN" sz="2900">
                <a:ea typeface="华文仿宋" panose="02010600040101010101" pitchFamily="-84" charset="-122"/>
              </a:rPr>
              <a:t>so that, so…that, such…that</a:t>
            </a:r>
            <a:r>
              <a:rPr lang="zh-CN" altLang="en-US" sz="2900">
                <a:ea typeface="华文仿宋" panose="02010600040101010101" pitchFamily="-84" charset="-122"/>
              </a:rPr>
              <a:t>等：</a:t>
            </a: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He studied hard </a:t>
            </a:r>
            <a:r>
              <a:rPr lang="en-US" altLang="zh-CN" sz="2900">
                <a:solidFill>
                  <a:srgbClr val="FF0000"/>
                </a:solidFill>
                <a:ea typeface="华文仿宋" panose="02010600040101010101" pitchFamily="-84" charset="-122"/>
              </a:rPr>
              <a:t>so that</a:t>
            </a:r>
            <a:r>
              <a:rPr lang="en-US" altLang="zh-CN" sz="2900">
                <a:ea typeface="华文仿宋" panose="02010600040101010101" pitchFamily="-84" charset="-122"/>
              </a:rPr>
              <a:t> he passed the exam.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他学习用功，所以考试通过了。</a:t>
            </a: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He was </a:t>
            </a:r>
            <a:r>
              <a:rPr lang="en-US" altLang="zh-CN" sz="2900">
                <a:solidFill>
                  <a:srgbClr val="FF0000"/>
                </a:solidFill>
                <a:ea typeface="华文仿宋" panose="02010600040101010101" pitchFamily="-84" charset="-122"/>
              </a:rPr>
              <a:t>so</a:t>
            </a:r>
            <a:r>
              <a:rPr lang="en-US" altLang="zh-CN" sz="2900">
                <a:ea typeface="华文仿宋" panose="02010600040101010101" pitchFamily="-84" charset="-122"/>
              </a:rPr>
              <a:t> angry </a:t>
            </a:r>
            <a:r>
              <a:rPr lang="en-US" altLang="zh-CN" sz="2900">
                <a:solidFill>
                  <a:srgbClr val="FF0000"/>
                </a:solidFill>
                <a:ea typeface="华文仿宋" panose="02010600040101010101" pitchFamily="-84" charset="-122"/>
              </a:rPr>
              <a:t>that</a:t>
            </a:r>
            <a:r>
              <a:rPr lang="en-US" altLang="zh-CN" sz="2900">
                <a:ea typeface="华文仿宋" panose="02010600040101010101" pitchFamily="-84" charset="-122"/>
              </a:rPr>
              <a:t> he couldn’t speak.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他气得话都说不出来。</a:t>
            </a: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He shut the window with </a:t>
            </a:r>
            <a:r>
              <a:rPr lang="en-US" altLang="zh-CN" sz="2900">
                <a:solidFill>
                  <a:srgbClr val="FF0000"/>
                </a:solidFill>
                <a:ea typeface="华文仿宋" panose="02010600040101010101" pitchFamily="-84" charset="-122"/>
              </a:rPr>
              <a:t>such</a:t>
            </a:r>
            <a:r>
              <a:rPr lang="en-US" altLang="zh-CN" sz="2900">
                <a:ea typeface="华文仿宋" panose="02010600040101010101" pitchFamily="-84" charset="-122"/>
              </a:rPr>
              <a:t> force </a:t>
            </a:r>
            <a:r>
              <a:rPr lang="en-US" altLang="zh-CN" sz="2900">
                <a:solidFill>
                  <a:srgbClr val="FF0000"/>
                </a:solidFill>
                <a:ea typeface="华文仿宋" panose="02010600040101010101" pitchFamily="-84" charset="-122"/>
              </a:rPr>
              <a:t>that</a:t>
            </a:r>
            <a:r>
              <a:rPr lang="en-US" altLang="zh-CN" sz="2900">
                <a:ea typeface="华文仿宋" panose="02010600040101010101" pitchFamily="-84" charset="-122"/>
              </a:rPr>
              <a:t> the glass broke.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他关窗子用力很大，结果玻璃震破了。</a:t>
            </a:r>
            <a:endParaRPr lang="zh-CN" altLang="zh-CN" sz="2900">
              <a:ea typeface="华文仿宋" panose="02010600040101010101" pitchFamily="-84" charset="-122"/>
            </a:endParaRPr>
          </a:p>
          <a:p>
            <a:pPr marL="319405" lvl="0" indent="-319405">
              <a:buClr>
                <a:schemeClr val="accent2"/>
              </a:buClr>
            </a:pPr>
            <a:endParaRPr lang="zh-CN" altLang="en-US" sz="29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5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5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61" name="标题 1"/>
          <p:cNvSpPr/>
          <p:nvPr>
            <p:ph type="title" idx="4294967295"/>
          </p:nvPr>
        </p:nvSpPr>
        <p:spPr>
          <a:xfrm>
            <a:off x="2136775" y="228600"/>
            <a:ext cx="8153400" cy="990600"/>
          </a:xfrm>
        </p:spPr>
        <p:txBody>
          <a:bodyPr wrap="square" lIns="91440" tIns="45720" rIns="91440" bIns="45720" anchor="ctr" anchorCtr="0"/>
          <a:p>
            <a:r>
              <a:rPr lang="en-US" altLang="zh-CN">
                <a:ea typeface="华文仿宋" panose="02010600040101010101" pitchFamily="-84" charset="-122"/>
              </a:rPr>
              <a:t>so…that</a:t>
            </a:r>
            <a:r>
              <a:rPr lang="zh-CN" altLang="en-US">
                <a:ea typeface="华文仿宋" panose="02010600040101010101" pitchFamily="-84" charset="-122"/>
              </a:rPr>
              <a:t>与</a:t>
            </a:r>
            <a:r>
              <a:rPr lang="en-US" altLang="zh-CN">
                <a:ea typeface="华文仿宋" panose="02010600040101010101" pitchFamily="-84" charset="-122"/>
              </a:rPr>
              <a:t>such…that</a:t>
            </a:r>
            <a:r>
              <a:rPr lang="zh-CN" altLang="en-US">
                <a:ea typeface="华文仿宋" panose="02010600040101010101" pitchFamily="-84" charset="-122"/>
              </a:rPr>
              <a:t>的用法比较</a:t>
            </a:r>
            <a:endParaRPr lang="zh-CN" altLang="en-US">
              <a:ea typeface="华文仿宋" panose="02010600040101010101" pitchFamily="-84" charset="-122"/>
            </a:endParaRPr>
          </a:p>
        </p:txBody>
      </p:sp>
      <p:sp>
        <p:nvSpPr>
          <p:cNvPr id="2262" name="内容占位符 2"/>
          <p:cNvSpPr/>
          <p:nvPr>
            <p:ph sz="quarter" idx="1"/>
          </p:nvPr>
        </p:nvSpPr>
        <p:spPr>
          <a:xfrm>
            <a:off x="2136775" y="1600200"/>
            <a:ext cx="815340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buClr>
                <a:schemeClr val="accent2"/>
              </a:buClr>
            </a:pPr>
            <a:r>
              <a:rPr lang="zh-CN" altLang="en-US" sz="2900">
                <a:ea typeface="华文仿宋" panose="02010600040101010101" pitchFamily="-84" charset="-122"/>
              </a:rPr>
              <a:t>其规律由</a:t>
            </a:r>
            <a:r>
              <a:rPr lang="en-US" altLang="zh-CN" sz="2900">
                <a:ea typeface="华文仿宋" panose="02010600040101010101" pitchFamily="-84" charset="-122"/>
              </a:rPr>
              <a:t>so</a:t>
            </a:r>
            <a:r>
              <a:rPr lang="zh-CN" altLang="en-US" sz="2900">
                <a:ea typeface="华文仿宋" panose="02010600040101010101" pitchFamily="-84" charset="-122"/>
              </a:rPr>
              <a:t>与</a:t>
            </a:r>
            <a:r>
              <a:rPr lang="en-US" altLang="zh-CN" sz="2900">
                <a:ea typeface="华文仿宋" panose="02010600040101010101" pitchFamily="-84" charset="-122"/>
              </a:rPr>
              <a:t>such</a:t>
            </a:r>
            <a:r>
              <a:rPr lang="zh-CN" altLang="en-US" sz="2900">
                <a:ea typeface="华文仿宋" panose="02010600040101010101" pitchFamily="-84" charset="-122"/>
              </a:rPr>
              <a:t>的不同词性决定。</a:t>
            </a:r>
            <a:endParaRPr lang="zh-CN" altLang="en-US"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such </a:t>
            </a:r>
            <a:r>
              <a:rPr lang="zh-CN" altLang="en-US" sz="2900">
                <a:ea typeface="华文仿宋" panose="02010600040101010101" pitchFamily="-84" charset="-122"/>
              </a:rPr>
              <a:t>是</a:t>
            </a:r>
            <a:r>
              <a:rPr lang="zh-CN" altLang="en-US" sz="2900" b="1">
                <a:ea typeface="华文仿宋" panose="02010600040101010101" pitchFamily="-84" charset="-122"/>
              </a:rPr>
              <a:t>形容词</a:t>
            </a:r>
            <a:r>
              <a:rPr lang="zh-CN" altLang="en-US" sz="2900">
                <a:ea typeface="华文仿宋" panose="02010600040101010101" pitchFamily="-84" charset="-122"/>
              </a:rPr>
              <a:t>，修饰名词或名词词组，</a:t>
            </a:r>
            <a:endParaRPr lang="zh-CN" altLang="en-US"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so </a:t>
            </a:r>
            <a:r>
              <a:rPr lang="zh-CN" altLang="en-US" sz="2900">
                <a:ea typeface="华文仿宋" panose="02010600040101010101" pitchFamily="-84" charset="-122"/>
              </a:rPr>
              <a:t>是</a:t>
            </a:r>
            <a:r>
              <a:rPr lang="zh-CN" altLang="en-US" sz="2900" b="1">
                <a:ea typeface="华文仿宋" panose="02010600040101010101" pitchFamily="-84" charset="-122"/>
              </a:rPr>
              <a:t>副词</a:t>
            </a:r>
            <a:r>
              <a:rPr lang="zh-CN" altLang="en-US" sz="2900">
                <a:ea typeface="华文仿宋" panose="02010600040101010101" pitchFamily="-84" charset="-122"/>
              </a:rPr>
              <a:t>，只能修饰形容词或副词。</a:t>
            </a:r>
            <a:endParaRPr lang="zh-CN" altLang="en-US" sz="2900">
              <a:ea typeface="华文仿宋" panose="02010600040101010101" pitchFamily="-84"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65" name="标题 1"/>
          <p:cNvSpPr/>
          <p:nvPr>
            <p:ph type="title" idx="4294967295"/>
          </p:nvPr>
        </p:nvSpPr>
        <p:spPr>
          <a:xfrm>
            <a:off x="2136775" y="228600"/>
            <a:ext cx="8153400" cy="990600"/>
          </a:xfrm>
        </p:spPr>
        <p:txBody>
          <a:bodyPr wrap="square" lIns="91440" tIns="45720" rIns="91440" bIns="45720" anchor="ctr" anchorCtr="0"/>
          <a:p>
            <a:r>
              <a:rPr lang="en-US" altLang="zh-CN">
                <a:ea typeface="华文仿宋" panose="02010600040101010101" pitchFamily="-84" charset="-122"/>
              </a:rPr>
              <a:t>so…that</a:t>
            </a:r>
            <a:r>
              <a:rPr lang="zh-CN" altLang="en-US">
                <a:ea typeface="华文仿宋" panose="02010600040101010101" pitchFamily="-84" charset="-122"/>
              </a:rPr>
              <a:t>与</a:t>
            </a:r>
            <a:r>
              <a:rPr lang="en-US" altLang="zh-CN">
                <a:ea typeface="华文仿宋" panose="02010600040101010101" pitchFamily="-84" charset="-122"/>
              </a:rPr>
              <a:t>such…that</a:t>
            </a:r>
            <a:r>
              <a:rPr lang="zh-CN" altLang="en-US">
                <a:ea typeface="华文仿宋" panose="02010600040101010101" pitchFamily="-84" charset="-122"/>
              </a:rPr>
              <a:t>的用法比较</a:t>
            </a:r>
            <a:endParaRPr lang="zh-CN" altLang="en-US">
              <a:ea typeface="华文仿宋" panose="02010600040101010101" pitchFamily="-84" charset="-122"/>
            </a:endParaRPr>
          </a:p>
        </p:txBody>
      </p:sp>
      <p:sp>
        <p:nvSpPr>
          <p:cNvPr id="2266" name="内容占位符 2"/>
          <p:cNvSpPr/>
          <p:nvPr>
            <p:ph sz="quarter" idx="1"/>
          </p:nvPr>
        </p:nvSpPr>
        <p:spPr>
          <a:xfrm>
            <a:off x="1106170" y="1565275"/>
            <a:ext cx="9681845"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lnSpc>
                <a:spcPct val="90000"/>
              </a:lnSpc>
              <a:buClr>
                <a:schemeClr val="accent2"/>
              </a:buClr>
            </a:pPr>
            <a:r>
              <a:rPr lang="en-US" altLang="zh-CN" sz="2900">
                <a:ea typeface="华文仿宋" panose="02010600040101010101" pitchFamily="-84" charset="-122"/>
              </a:rPr>
              <a:t>so foolish		                   such a fool</a:t>
            </a:r>
            <a:endParaRPr lang="zh-CN" altLang="zh-CN" sz="2900">
              <a:ea typeface="华文仿宋" panose="02010600040101010101" pitchFamily="-84" charset="-122"/>
            </a:endParaRPr>
          </a:p>
          <a:p>
            <a:pPr marL="319405" lvl="0" indent="-319405">
              <a:lnSpc>
                <a:spcPct val="90000"/>
              </a:lnSpc>
              <a:buClr>
                <a:schemeClr val="accent2"/>
              </a:buClr>
            </a:pPr>
            <a:r>
              <a:rPr lang="en-US" altLang="zh-CN" sz="2900">
                <a:ea typeface="华文仿宋" panose="02010600040101010101" pitchFamily="-84" charset="-122"/>
              </a:rPr>
              <a:t>so nice a flower		         such a nice flower</a:t>
            </a:r>
            <a:endParaRPr lang="zh-CN" altLang="zh-CN" sz="2900">
              <a:ea typeface="华文仿宋" panose="02010600040101010101" pitchFamily="-84" charset="-122"/>
            </a:endParaRPr>
          </a:p>
          <a:p>
            <a:pPr marL="319405" lvl="0" indent="-319405">
              <a:lnSpc>
                <a:spcPct val="90000"/>
              </a:lnSpc>
              <a:buClr>
                <a:schemeClr val="accent2"/>
              </a:buClr>
            </a:pPr>
            <a:r>
              <a:rPr lang="en-US" altLang="zh-CN" sz="2900">
                <a:ea typeface="华文仿宋" panose="02010600040101010101" pitchFamily="-84" charset="-122"/>
              </a:rPr>
              <a:t>so many / few flowers		such nice flowers</a:t>
            </a:r>
            <a:endParaRPr lang="zh-CN" altLang="zh-CN" sz="2900">
              <a:ea typeface="华文仿宋" panose="02010600040101010101" pitchFamily="-84" charset="-122"/>
            </a:endParaRPr>
          </a:p>
          <a:p>
            <a:pPr marL="319405" lvl="0" indent="-319405">
              <a:lnSpc>
                <a:spcPct val="90000"/>
              </a:lnSpc>
              <a:buClr>
                <a:schemeClr val="accent2"/>
              </a:buClr>
            </a:pPr>
            <a:r>
              <a:rPr lang="en-US" altLang="zh-CN" sz="2900">
                <a:ea typeface="华文仿宋" panose="02010600040101010101" pitchFamily="-84" charset="-122"/>
              </a:rPr>
              <a:t>so much / little money		such rapid progress</a:t>
            </a:r>
            <a:endParaRPr lang="zh-CN" altLang="zh-CN" sz="2900">
              <a:ea typeface="华文仿宋" panose="02010600040101010101" pitchFamily="-84" charset="-122"/>
            </a:endParaRPr>
          </a:p>
          <a:p>
            <a:pPr marL="319405" lvl="0" indent="-319405">
              <a:lnSpc>
                <a:spcPct val="90000"/>
              </a:lnSpc>
              <a:buClr>
                <a:schemeClr val="accent2"/>
              </a:buClr>
            </a:pPr>
            <a:r>
              <a:rPr lang="en-US" altLang="zh-CN" sz="2900">
                <a:ea typeface="华文仿宋" panose="02010600040101010101" pitchFamily="-84" charset="-122"/>
              </a:rPr>
              <a:t>so many people		         such a lot of people</a:t>
            </a:r>
            <a:endParaRPr lang="zh-CN" altLang="zh-CN" sz="2900">
              <a:ea typeface="华文仿宋" panose="02010600040101010101" pitchFamily="-84" charset="-122"/>
            </a:endParaRPr>
          </a:p>
          <a:p>
            <a:pPr marL="319405" lvl="0" indent="-319405">
              <a:lnSpc>
                <a:spcPct val="90000"/>
              </a:lnSpc>
              <a:buClr>
                <a:schemeClr val="accent2"/>
              </a:buClr>
            </a:pPr>
            <a:endParaRPr lang="en-US" altLang="zh-CN" sz="2900">
              <a:ea typeface="华文仿宋" panose="02010600040101010101" pitchFamily="-84" charset="-122"/>
            </a:endParaRPr>
          </a:p>
          <a:p>
            <a:pPr marL="319405" lvl="0" indent="-319405">
              <a:lnSpc>
                <a:spcPct val="90000"/>
              </a:lnSpc>
              <a:buClr>
                <a:schemeClr val="accent2"/>
              </a:buClr>
            </a:pPr>
            <a:r>
              <a:rPr lang="zh-CN" altLang="en-US" sz="2900">
                <a:ea typeface="华文仿宋" panose="02010600040101010101" pitchFamily="-84" charset="-122"/>
              </a:rPr>
              <a:t>注：</a:t>
            </a:r>
            <a:r>
              <a:rPr lang="en-US" altLang="zh-CN" sz="2900">
                <a:ea typeface="华文仿宋" panose="02010600040101010101" pitchFamily="-84" charset="-122"/>
              </a:rPr>
              <a:t>so many 已成固定搭配，a lot of 虽相当于 many，但 a lot of 为名词性的，只能用such搭配。</a:t>
            </a:r>
            <a:endParaRPr lang="zh-CN" altLang="zh-CN" sz="2900">
              <a:ea typeface="华文仿宋" panose="02010600040101010101" pitchFamily="-84" charset="-122"/>
            </a:endParaRPr>
          </a:p>
          <a:p>
            <a:pPr marL="319405" lvl="0" indent="-319405">
              <a:lnSpc>
                <a:spcPct val="90000"/>
              </a:lnSpc>
              <a:buClr>
                <a:schemeClr val="accent2"/>
              </a:buClr>
            </a:pPr>
            <a:endParaRPr lang="zh-CN" altLang="en-US" sz="29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6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69" name="标题 1"/>
          <p:cNvSpPr/>
          <p:nvPr>
            <p:ph type="title" idx="4294967295"/>
          </p:nvPr>
        </p:nvSpPr>
        <p:spPr>
          <a:xfrm>
            <a:off x="2136775" y="228600"/>
            <a:ext cx="8153400" cy="990600"/>
          </a:xfrm>
        </p:spPr>
        <p:txBody>
          <a:bodyPr wrap="square" lIns="91440" tIns="45720" rIns="91440" bIns="45720" anchor="ctr" anchorCtr="0"/>
          <a:p>
            <a:r>
              <a:rPr lang="en-US" altLang="zh-CN">
                <a:ea typeface="华文仿宋" panose="02010600040101010101" pitchFamily="-84" charset="-122"/>
              </a:rPr>
              <a:t>so…that</a:t>
            </a:r>
            <a:r>
              <a:rPr lang="zh-CN" altLang="en-US">
                <a:ea typeface="华文仿宋" panose="02010600040101010101" pitchFamily="-84" charset="-122"/>
              </a:rPr>
              <a:t>与</a:t>
            </a:r>
            <a:r>
              <a:rPr lang="en-US" altLang="zh-CN">
                <a:ea typeface="华文仿宋" panose="02010600040101010101" pitchFamily="-84" charset="-122"/>
              </a:rPr>
              <a:t>such…that</a:t>
            </a:r>
            <a:r>
              <a:rPr lang="zh-CN" altLang="en-US">
                <a:ea typeface="华文仿宋" panose="02010600040101010101" pitchFamily="-84" charset="-122"/>
              </a:rPr>
              <a:t>的用法比较</a:t>
            </a:r>
            <a:endParaRPr lang="zh-CN" altLang="en-US">
              <a:ea typeface="华文仿宋" panose="02010600040101010101" pitchFamily="-84" charset="-122"/>
            </a:endParaRPr>
          </a:p>
        </p:txBody>
      </p:sp>
      <p:sp>
        <p:nvSpPr>
          <p:cNvPr id="2270" name="内容占位符 2"/>
          <p:cNvSpPr/>
          <p:nvPr>
            <p:ph sz="quarter" idx="1"/>
          </p:nvPr>
        </p:nvSpPr>
        <p:spPr>
          <a:xfrm>
            <a:off x="2136775" y="1600200"/>
            <a:ext cx="815340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buClr>
                <a:schemeClr val="accent2"/>
              </a:buClr>
            </a:pPr>
            <a:r>
              <a:rPr lang="zh-CN" altLang="en-US" sz="2900">
                <a:ea typeface="华文仿宋" panose="02010600040101010101" pitchFamily="-84" charset="-122"/>
              </a:rPr>
              <a:t>注：在</a:t>
            </a:r>
            <a:r>
              <a:rPr lang="en-US" altLang="zh-CN" sz="2900">
                <a:solidFill>
                  <a:srgbClr val="FF0000"/>
                </a:solidFill>
                <a:ea typeface="华文仿宋" panose="02010600040101010101" pitchFamily="-84" charset="-122"/>
              </a:rPr>
              <a:t>much, many, little, few </a:t>
            </a:r>
            <a:r>
              <a:rPr lang="zh-CN" altLang="en-US" sz="2900">
                <a:ea typeface="华文仿宋" panose="02010600040101010101" pitchFamily="-84" charset="-122"/>
              </a:rPr>
              <a:t>这四个词前总是</a:t>
            </a:r>
            <a:r>
              <a:rPr lang="zh-CN" altLang="en-US" sz="2900">
                <a:solidFill>
                  <a:srgbClr val="FF0000"/>
                </a:solidFill>
                <a:ea typeface="华文仿宋" panose="02010600040101010101" pitchFamily="-84" charset="-122"/>
              </a:rPr>
              <a:t>用</a:t>
            </a:r>
            <a:r>
              <a:rPr lang="en-US" altLang="zh-CN" sz="2900">
                <a:solidFill>
                  <a:srgbClr val="FF0000"/>
                </a:solidFill>
                <a:ea typeface="华文仿宋" panose="02010600040101010101" pitchFamily="-84" charset="-122"/>
              </a:rPr>
              <a:t>so</a:t>
            </a:r>
            <a:r>
              <a:rPr lang="zh-CN" altLang="en-US" sz="2900">
                <a:ea typeface="华文仿宋" panose="02010600040101010101" pitchFamily="-84" charset="-122"/>
              </a:rPr>
              <a:t>而不用</a:t>
            </a:r>
            <a:r>
              <a:rPr lang="en-US" altLang="zh-CN" sz="2900">
                <a:ea typeface="华文仿宋" panose="02010600040101010101" pitchFamily="-84" charset="-122"/>
              </a:rPr>
              <a:t>such</a:t>
            </a:r>
            <a:r>
              <a:rPr lang="zh-CN" altLang="en-US" sz="2900">
                <a:ea typeface="华文仿宋" panose="02010600040101010101" pitchFamily="-84" charset="-122"/>
              </a:rPr>
              <a:t>：</a:t>
            </a: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He had </a:t>
            </a:r>
            <a:r>
              <a:rPr lang="en-US" altLang="zh-CN" sz="2900">
                <a:solidFill>
                  <a:srgbClr val="FF0000"/>
                </a:solidFill>
                <a:ea typeface="华文仿宋" panose="02010600040101010101" pitchFamily="-84" charset="-122"/>
              </a:rPr>
              <a:t>so many </a:t>
            </a:r>
            <a:r>
              <a:rPr lang="en-US" altLang="zh-CN" sz="2900">
                <a:ea typeface="华文仿宋" panose="02010600040101010101" pitchFamily="-84" charset="-122"/>
              </a:rPr>
              <a:t>falls that he was black and blue all over.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他摔了许多跤，结果全身都是伤。</a:t>
            </a: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He earns </a:t>
            </a:r>
            <a:r>
              <a:rPr lang="en-US" altLang="zh-CN" sz="2900">
                <a:solidFill>
                  <a:srgbClr val="FF0000"/>
                </a:solidFill>
                <a:ea typeface="华文仿宋" panose="02010600040101010101" pitchFamily="-84" charset="-122"/>
              </a:rPr>
              <a:t>so little </a:t>
            </a:r>
            <a:r>
              <a:rPr lang="en-US" altLang="zh-CN" sz="2900">
                <a:ea typeface="华文仿宋" panose="02010600040101010101" pitchFamily="-84" charset="-122"/>
              </a:rPr>
              <a:t>money that he can hardly feed his family.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他赚的钱很少几乎不能养家糊口。</a:t>
            </a:r>
            <a:endParaRPr lang="zh-CN" altLang="zh-CN" sz="2900">
              <a:ea typeface="华文仿宋" panose="02010600040101010101" pitchFamily="-84" charset="-122"/>
            </a:endParaRPr>
          </a:p>
          <a:p>
            <a:pPr marL="319405" lvl="0" indent="-319405">
              <a:buClr>
                <a:schemeClr val="accent2"/>
              </a:buClr>
            </a:pPr>
            <a:endParaRPr lang="zh-CN" altLang="en-US" sz="29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70">
                                            <p:txEl>
                                              <p:pRg st="0" end="0"/>
                                            </p:txEl>
                                          </p:spTgt>
                                        </p:tgtEl>
                                        <p:attrNameLst>
                                          <p:attrName>style.visibility</p:attrName>
                                        </p:attrNameLst>
                                      </p:cBhvr>
                                      <p:to>
                                        <p:strVal val="visible"/>
                                      </p:to>
                                    </p:set>
                                    <p:animEffect transition="in" filter="wipe(down)">
                                      <p:cBhvr>
                                        <p:cTn id="7" dur="500"/>
                                        <p:tgtEl>
                                          <p:spTgt spid="22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270">
                                            <p:txEl>
                                              <p:pRg st="1" end="1"/>
                                            </p:txEl>
                                          </p:spTgt>
                                        </p:tgtEl>
                                        <p:attrNameLst>
                                          <p:attrName>style.visibility</p:attrName>
                                        </p:attrNameLst>
                                      </p:cBhvr>
                                      <p:to>
                                        <p:strVal val="visible"/>
                                      </p:to>
                                    </p:set>
                                    <p:animEffect transition="in" filter="wipe(down)">
                                      <p:cBhvr>
                                        <p:cTn id="12" dur="500"/>
                                        <p:tgtEl>
                                          <p:spTgt spid="22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270">
                                            <p:txEl>
                                              <p:pRg st="2" end="2"/>
                                            </p:txEl>
                                          </p:spTgt>
                                        </p:tgtEl>
                                        <p:attrNameLst>
                                          <p:attrName>style.visibility</p:attrName>
                                        </p:attrNameLst>
                                      </p:cBhvr>
                                      <p:to>
                                        <p:strVal val="visible"/>
                                      </p:to>
                                    </p:set>
                                    <p:animEffect transition="in" filter="wipe(down)">
                                      <p:cBhvr>
                                        <p:cTn id="17" dur="500"/>
                                        <p:tgtEl>
                                          <p:spTgt spid="22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270">
                                            <p:txEl>
                                              <p:pRg st="3" end="3"/>
                                            </p:txEl>
                                          </p:spTgt>
                                        </p:tgtEl>
                                        <p:attrNameLst>
                                          <p:attrName>style.visibility</p:attrName>
                                        </p:attrNameLst>
                                      </p:cBhvr>
                                      <p:to>
                                        <p:strVal val="visible"/>
                                      </p:to>
                                    </p:set>
                                    <p:animEffect transition="in" filter="wipe(down)">
                                      <p:cBhvr>
                                        <p:cTn id="22" dur="500"/>
                                        <p:tgtEl>
                                          <p:spTgt spid="227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270">
                                            <p:txEl>
                                              <p:pRg st="4" end="4"/>
                                            </p:txEl>
                                          </p:spTgt>
                                        </p:tgtEl>
                                        <p:attrNameLst>
                                          <p:attrName>style.visibility</p:attrName>
                                        </p:attrNameLst>
                                      </p:cBhvr>
                                      <p:to>
                                        <p:strVal val="visible"/>
                                      </p:to>
                                    </p:set>
                                    <p:animEffect transition="in" filter="wipe(down)">
                                      <p:cBhvr>
                                        <p:cTn id="27" dur="500"/>
                                        <p:tgtEl>
                                          <p:spTgt spid="227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标题 78849" descr="7b0a202020202262756c6c6574223a20227b5c2263617465676f727949645c223a31303030352c5c2274656d706c61746549645c223a32303233313436377d220a7d0a"/>
          <p:cNvSpPr>
            <a:spLocks noGrp="1"/>
          </p:cNvSpPr>
          <p:nvPr>
            <p:ph type="title"/>
          </p:nvPr>
        </p:nvSpPr>
        <p:spPr/>
        <p:txBody>
          <a:bodyPr anchor="ctr" anchorCtr="0"/>
          <a:p>
            <a:pPr indent="0"/>
            <a:r>
              <a:rPr lang="zh-CN" altLang="en-US" dirty="0"/>
              <a:t>分词（短语）作状语</a:t>
            </a:r>
            <a:r>
              <a:rPr lang="en-US" altLang="zh-CN" dirty="0"/>
              <a:t> B</a:t>
            </a:r>
            <a:endParaRPr lang="en-US" altLang="zh-CN" dirty="0"/>
          </a:p>
        </p:txBody>
      </p:sp>
      <p:sp>
        <p:nvSpPr>
          <p:cNvPr id="78851" name="文本占位符 78850"/>
          <p:cNvSpPr>
            <a:spLocks noGrp="1"/>
          </p:cNvSpPr>
          <p:nvPr>
            <p:ph type="body" idx="1"/>
          </p:nvPr>
        </p:nvSpPr>
        <p:spPr/>
        <p:txBody>
          <a:bodyPr/>
          <a:p>
            <a:pPr>
              <a:buFont typeface="Wingdings" panose="05000000000000000000" charset="0"/>
              <a:buChar char="p"/>
            </a:pPr>
            <a:r>
              <a:rPr lang="en-US" altLang="zh-CN" sz="2400" dirty="0">
                <a:solidFill>
                  <a:srgbClr val="00B050"/>
                </a:solidFill>
                <a:effectLst>
                  <a:outerShdw blurRad="38100" dist="19050" dir="2700000" algn="tl" rotWithShape="0">
                    <a:schemeClr val="dk1">
                      <a:alpha val="40000"/>
                    </a:schemeClr>
                  </a:outerShdw>
                </a:effectLst>
              </a:rPr>
              <a:t> 为了表示明确的时间或条件，有时可在分词前加when, while, if等连词。例如：</a:t>
            </a:r>
            <a:endParaRPr lang="en-US" altLang="zh-CN" sz="2400" dirty="0">
              <a:solidFill>
                <a:srgbClr val="00B050"/>
              </a:solidFill>
              <a:effectLst>
                <a:outerShdw blurRad="38100" dist="19050" dir="2700000" algn="tl" rotWithShape="0">
                  <a:schemeClr val="dk1">
                    <a:alpha val="40000"/>
                  </a:schemeClr>
                </a:outerShdw>
              </a:effectLst>
            </a:endParaRPr>
          </a:p>
          <a:p>
            <a:pPr marL="609600" indent="-609600"/>
            <a:r>
              <a:rPr lang="en-US" altLang="zh-CN" sz="2400" b="1">
                <a:sym typeface="+mn-ea"/>
              </a:rPr>
              <a:t>When</a:t>
            </a:r>
            <a:r>
              <a:rPr lang="en-US" altLang="zh-CN" sz="2400">
                <a:sym typeface="+mn-ea"/>
              </a:rPr>
              <a:t> leaving the airport, she waved again and again to us. 当离开机场的时候，她向我们频频招手。</a:t>
            </a:r>
            <a:endParaRPr lang="en-US" altLang="zh-CN" sz="2400">
              <a:sym typeface="+mn-ea"/>
            </a:endParaRPr>
          </a:p>
          <a:p>
            <a:pPr marL="609600" indent="-609600"/>
            <a:r>
              <a:rPr lang="en-US" altLang="zh-CN" sz="2400" b="1">
                <a:sym typeface="+mn-ea"/>
              </a:rPr>
              <a:t>While</a:t>
            </a:r>
            <a:r>
              <a:rPr lang="en-US" altLang="zh-CN" sz="2400">
                <a:sym typeface="+mn-ea"/>
              </a:rPr>
              <a:t> waiting for the train, I had a long talk with Jane.</a:t>
            </a:r>
            <a:endParaRPr lang="en-US" altLang="zh-CN" sz="2400">
              <a:sym typeface="+mn-ea"/>
            </a:endParaRPr>
          </a:p>
          <a:p>
            <a:pPr marL="0" indent="0">
              <a:buNone/>
            </a:pPr>
            <a:r>
              <a:rPr lang="en-US" altLang="zh-CN" sz="2400">
                <a:sym typeface="+mn-ea"/>
              </a:rPr>
              <a:t>     在等火车的时候，我与珍妮进行了长谈。</a:t>
            </a:r>
            <a:endParaRPr lang="en-US" altLang="zh-CN" sz="2400">
              <a:sym typeface="+mn-ea"/>
            </a:endParaRPr>
          </a:p>
          <a:p>
            <a:pPr marL="609600" indent="-609600"/>
            <a:r>
              <a:rPr lang="en-US" altLang="zh-CN" sz="2400" b="1">
                <a:sym typeface="+mn-ea"/>
              </a:rPr>
              <a:t>If</a:t>
            </a:r>
            <a:r>
              <a:rPr lang="en-US" altLang="zh-CN" sz="2400">
                <a:sym typeface="+mn-ea"/>
              </a:rPr>
              <a:t> translated word by word, the sentence will be meaningless. 如果逐字翻译，这个句子就没有意义。</a:t>
            </a:r>
            <a:endParaRPr lang="en-US" altLang="zh-CN" sz="2400">
              <a:sym typeface="+mn-ea"/>
            </a:endParaRPr>
          </a:p>
        </p:txBody>
      </p:sp>
      <p:pic>
        <p:nvPicPr>
          <p:cNvPr id="2" name="图片 1" descr="32303139393334383b32303230303931303bc0b6b5d7b0d7c9abbcfdcdb7"/>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86690" y="422275"/>
            <a:ext cx="483235" cy="4832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78850"/>
                                        </p:tgtEl>
                                        <p:attrNameLst>
                                          <p:attrName>style.visibility</p:attrName>
                                        </p:attrNameLst>
                                      </p:cBhvr>
                                      <p:to>
                                        <p:strVal val="visible"/>
                                      </p:to>
                                    </p:set>
                                    <p:anim calcmode="lin" valueType="num">
                                      <p:cBhvr additive="base">
                                        <p:cTn id="11" dur="500"/>
                                        <p:tgtEl>
                                          <p:spTgt spid="78850"/>
                                        </p:tgtEl>
                                        <p:attrNameLst>
                                          <p:attrName>ppt_y</p:attrName>
                                        </p:attrNameLst>
                                      </p:cBhvr>
                                      <p:tavLst>
                                        <p:tav tm="0">
                                          <p:val>
                                            <p:strVal val="#ppt_y+#ppt_h*1.125000"/>
                                          </p:val>
                                        </p:tav>
                                        <p:tav tm="100000">
                                          <p:val>
                                            <p:strVal val="#ppt_y"/>
                                          </p:val>
                                        </p:tav>
                                      </p:tavLst>
                                    </p:anim>
                                    <p:animEffect transition="in" filter="wipe(up)">
                                      <p:cBhvr>
                                        <p:cTn id="12" dur="500"/>
                                        <p:tgtEl>
                                          <p:spTgt spid="7885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78851">
                                            <p:txEl>
                                              <p:pRg st="0" end="0"/>
                                            </p:txEl>
                                          </p:spTgt>
                                        </p:tgtEl>
                                        <p:attrNameLst>
                                          <p:attrName>style.visibility</p:attrName>
                                        </p:attrNameLst>
                                      </p:cBhvr>
                                      <p:to>
                                        <p:strVal val="visible"/>
                                      </p:to>
                                    </p:set>
                                    <p:anim calcmode="lin" valueType="num">
                                      <p:cBhvr additive="base">
                                        <p:cTn id="17" dur="500"/>
                                        <p:tgtEl>
                                          <p:spTgt spid="78851">
                                            <p:txEl>
                                              <p:pRg st="0" end="0"/>
                                            </p:txEl>
                                          </p:spTgt>
                                        </p:tgtEl>
                                        <p:attrNameLst>
                                          <p:attrName>ppt_y</p:attrName>
                                        </p:attrNameLst>
                                      </p:cBhvr>
                                      <p:tavLst>
                                        <p:tav tm="0">
                                          <p:val>
                                            <p:strVal val="#ppt_y+#ppt_h*1.125000"/>
                                          </p:val>
                                        </p:tav>
                                        <p:tav tm="100000">
                                          <p:val>
                                            <p:strVal val="#ppt_y"/>
                                          </p:val>
                                        </p:tav>
                                      </p:tavLst>
                                    </p:anim>
                                    <p:animEffect transition="in" filter="wipe(up)">
                                      <p:cBhvr>
                                        <p:cTn id="18" dur="500"/>
                                        <p:tgtEl>
                                          <p:spTgt spid="78851">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78851">
                                            <p:txEl>
                                              <p:pRg st="1" end="1"/>
                                            </p:txEl>
                                          </p:spTgt>
                                        </p:tgtEl>
                                        <p:attrNameLst>
                                          <p:attrName>style.visibility</p:attrName>
                                        </p:attrNameLst>
                                      </p:cBhvr>
                                      <p:to>
                                        <p:strVal val="visible"/>
                                      </p:to>
                                    </p:set>
                                    <p:anim calcmode="lin" valueType="num">
                                      <p:cBhvr additive="base">
                                        <p:cTn id="23" dur="500"/>
                                        <p:tgtEl>
                                          <p:spTgt spid="78851">
                                            <p:txEl>
                                              <p:pRg st="1" end="1"/>
                                            </p:txEl>
                                          </p:spTgt>
                                        </p:tgtEl>
                                        <p:attrNameLst>
                                          <p:attrName>ppt_y</p:attrName>
                                        </p:attrNameLst>
                                      </p:cBhvr>
                                      <p:tavLst>
                                        <p:tav tm="0">
                                          <p:val>
                                            <p:strVal val="#ppt_y+#ppt_h*1.125000"/>
                                          </p:val>
                                        </p:tav>
                                        <p:tav tm="100000">
                                          <p:val>
                                            <p:strVal val="#ppt_y"/>
                                          </p:val>
                                        </p:tav>
                                      </p:tavLst>
                                    </p:anim>
                                    <p:animEffect transition="in" filter="wipe(up)">
                                      <p:cBhvr>
                                        <p:cTn id="24" dur="500"/>
                                        <p:tgtEl>
                                          <p:spTgt spid="78851">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78851">
                                            <p:txEl>
                                              <p:pRg st="2" end="2"/>
                                            </p:txEl>
                                          </p:spTgt>
                                        </p:tgtEl>
                                        <p:attrNameLst>
                                          <p:attrName>style.visibility</p:attrName>
                                        </p:attrNameLst>
                                      </p:cBhvr>
                                      <p:to>
                                        <p:strVal val="visible"/>
                                      </p:to>
                                    </p:set>
                                    <p:anim calcmode="lin" valueType="num">
                                      <p:cBhvr additive="base">
                                        <p:cTn id="29" dur="500"/>
                                        <p:tgtEl>
                                          <p:spTgt spid="78851">
                                            <p:txEl>
                                              <p:pRg st="2" end="2"/>
                                            </p:txEl>
                                          </p:spTgt>
                                        </p:tgtEl>
                                        <p:attrNameLst>
                                          <p:attrName>ppt_y</p:attrName>
                                        </p:attrNameLst>
                                      </p:cBhvr>
                                      <p:tavLst>
                                        <p:tav tm="0">
                                          <p:val>
                                            <p:strVal val="#ppt_y+#ppt_h*1.125000"/>
                                          </p:val>
                                        </p:tav>
                                        <p:tav tm="100000">
                                          <p:val>
                                            <p:strVal val="#ppt_y"/>
                                          </p:val>
                                        </p:tav>
                                      </p:tavLst>
                                    </p:anim>
                                    <p:animEffect transition="in" filter="wipe(up)">
                                      <p:cBhvr>
                                        <p:cTn id="30" dur="500"/>
                                        <p:tgtEl>
                                          <p:spTgt spid="78851">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78851">
                                            <p:txEl>
                                              <p:pRg st="3" end="3"/>
                                            </p:txEl>
                                          </p:spTgt>
                                        </p:tgtEl>
                                        <p:attrNameLst>
                                          <p:attrName>style.visibility</p:attrName>
                                        </p:attrNameLst>
                                      </p:cBhvr>
                                      <p:to>
                                        <p:strVal val="visible"/>
                                      </p:to>
                                    </p:set>
                                    <p:anim calcmode="lin" valueType="num">
                                      <p:cBhvr additive="base">
                                        <p:cTn id="35" dur="500"/>
                                        <p:tgtEl>
                                          <p:spTgt spid="78851">
                                            <p:txEl>
                                              <p:pRg st="3" end="3"/>
                                            </p:txEl>
                                          </p:spTgt>
                                        </p:tgtEl>
                                        <p:attrNameLst>
                                          <p:attrName>ppt_y</p:attrName>
                                        </p:attrNameLst>
                                      </p:cBhvr>
                                      <p:tavLst>
                                        <p:tav tm="0">
                                          <p:val>
                                            <p:strVal val="#ppt_y+#ppt_h*1.125000"/>
                                          </p:val>
                                        </p:tav>
                                        <p:tav tm="100000">
                                          <p:val>
                                            <p:strVal val="#ppt_y"/>
                                          </p:val>
                                        </p:tav>
                                      </p:tavLst>
                                    </p:anim>
                                    <p:animEffect transition="in" filter="wipe(up)">
                                      <p:cBhvr>
                                        <p:cTn id="36" dur="500"/>
                                        <p:tgtEl>
                                          <p:spTgt spid="78851">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nodeType="clickEffect">
                                  <p:stCondLst>
                                    <p:cond delay="0"/>
                                  </p:stCondLst>
                                  <p:childTnLst>
                                    <p:set>
                                      <p:cBhvr>
                                        <p:cTn id="40" dur="1" fill="hold">
                                          <p:stCondLst>
                                            <p:cond delay="0"/>
                                          </p:stCondLst>
                                        </p:cTn>
                                        <p:tgtEl>
                                          <p:spTgt spid="78851">
                                            <p:txEl>
                                              <p:pRg st="4" end="4"/>
                                            </p:txEl>
                                          </p:spTgt>
                                        </p:tgtEl>
                                        <p:attrNameLst>
                                          <p:attrName>style.visibility</p:attrName>
                                        </p:attrNameLst>
                                      </p:cBhvr>
                                      <p:to>
                                        <p:strVal val="visible"/>
                                      </p:to>
                                    </p:set>
                                    <p:anim calcmode="lin" valueType="num">
                                      <p:cBhvr additive="base">
                                        <p:cTn id="41" dur="500"/>
                                        <p:tgtEl>
                                          <p:spTgt spid="78851">
                                            <p:txEl>
                                              <p:pRg st="4" end="4"/>
                                            </p:txEl>
                                          </p:spTgt>
                                        </p:tgtEl>
                                        <p:attrNameLst>
                                          <p:attrName>ppt_y</p:attrName>
                                        </p:attrNameLst>
                                      </p:cBhvr>
                                      <p:tavLst>
                                        <p:tav tm="0">
                                          <p:val>
                                            <p:strVal val="#ppt_y+#ppt_h*1.125000"/>
                                          </p:val>
                                        </p:tav>
                                        <p:tav tm="100000">
                                          <p:val>
                                            <p:strVal val="#ppt_y"/>
                                          </p:val>
                                        </p:tav>
                                      </p:tavLst>
                                    </p:anim>
                                    <p:animEffect transition="in" filter="wipe(up)">
                                      <p:cBhvr>
                                        <p:cTn id="42" dur="500"/>
                                        <p:tgtEl>
                                          <p:spTgt spid="788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77" name="标题 1"/>
          <p:cNvSpPr/>
          <p:nvPr>
            <p:ph type="title" idx="4294967295"/>
          </p:nvPr>
        </p:nvSpPr>
        <p:spPr>
          <a:xfrm>
            <a:off x="2136775" y="228600"/>
            <a:ext cx="8153400" cy="990600"/>
          </a:xfrm>
        </p:spPr>
        <p:txBody>
          <a:bodyPr wrap="square" lIns="91440" tIns="45720" rIns="91440" bIns="45720" anchor="ctr" anchorCtr="0"/>
          <a:p>
            <a:r>
              <a:rPr lang="en-US" altLang="zh-CN">
                <a:ea typeface="华文仿宋" panose="02010600040101010101" pitchFamily="-84" charset="-122"/>
              </a:rPr>
              <a:t>so…that</a:t>
            </a:r>
            <a:r>
              <a:rPr lang="zh-CN" altLang="en-US">
                <a:ea typeface="华文仿宋" panose="02010600040101010101" pitchFamily="-84" charset="-122"/>
              </a:rPr>
              <a:t>与</a:t>
            </a:r>
            <a:r>
              <a:rPr lang="en-US" altLang="zh-CN">
                <a:ea typeface="华文仿宋" panose="02010600040101010101" pitchFamily="-84" charset="-122"/>
              </a:rPr>
              <a:t>such…that</a:t>
            </a:r>
            <a:r>
              <a:rPr lang="zh-CN" altLang="en-US">
                <a:ea typeface="华文仿宋" panose="02010600040101010101" pitchFamily="-84" charset="-122"/>
              </a:rPr>
              <a:t>的用法比较</a:t>
            </a:r>
            <a:endParaRPr lang="zh-CN" altLang="en-US">
              <a:ea typeface="华文仿宋" panose="02010600040101010101" pitchFamily="-84" charset="-122"/>
            </a:endParaRPr>
          </a:p>
        </p:txBody>
      </p:sp>
      <p:sp>
        <p:nvSpPr>
          <p:cNvPr id="2278" name="内容占位符 2"/>
          <p:cNvSpPr/>
          <p:nvPr>
            <p:ph sz="quarter" idx="1"/>
          </p:nvPr>
        </p:nvSpPr>
        <p:spPr>
          <a:xfrm>
            <a:off x="2136775" y="1600200"/>
            <a:ext cx="815340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buClr>
                <a:schemeClr val="accent2"/>
              </a:buClr>
            </a:pPr>
            <a:r>
              <a:rPr lang="en-US" altLang="zh-CN" sz="2900">
                <a:ea typeface="华文仿宋" panose="02010600040101010101" pitchFamily="-84" charset="-122"/>
              </a:rPr>
              <a:t>选词填空：</a:t>
            </a: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I have had so ______ (much/few/many) falls that I am black and blue all over.</a:t>
            </a: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Mr. Green had so ______ (few/little/much) money that he was unable to buy anything.</a:t>
            </a: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There are so _____ (few/many/little) notebooks that I can’t give you any.</a:t>
            </a: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He had so _____ (much/little/few) homework to do that he had to decide not to see the film that night.</a:t>
            </a:r>
            <a:endParaRPr lang="zh-CN" altLang="zh-CN" sz="2900">
              <a:ea typeface="华文仿宋" panose="02010600040101010101" pitchFamily="-84" charset="-122"/>
            </a:endParaRPr>
          </a:p>
          <a:p>
            <a:pPr marL="319405" lvl="0" indent="-319405">
              <a:buClr>
                <a:schemeClr val="accent2"/>
              </a:buClr>
            </a:pPr>
            <a:endParaRPr lang="zh-CN" altLang="en-US" sz="2900">
              <a:ea typeface="华文仿宋" panose="02010600040101010101" pitchFamily="-84" charset="-122"/>
            </a:endParaRPr>
          </a:p>
        </p:txBody>
      </p:sp>
      <p:sp>
        <p:nvSpPr>
          <p:cNvPr id="2" name="椭圆 1"/>
          <p:cNvSpPr/>
          <p:nvPr/>
        </p:nvSpPr>
        <p:spPr>
          <a:xfrm>
            <a:off x="8121650" y="2118995"/>
            <a:ext cx="979170" cy="669290"/>
          </a:xfrm>
          <a:prstGeom prst="ellipse">
            <a:avLst/>
          </a:prstGeom>
          <a:noFill/>
          <a:ln w="571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7699375" y="2983865"/>
            <a:ext cx="979170" cy="669290"/>
          </a:xfrm>
          <a:prstGeom prst="ellipse">
            <a:avLst/>
          </a:prstGeom>
          <a:noFill/>
          <a:ln w="571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5844540" y="3986530"/>
            <a:ext cx="979170" cy="669290"/>
          </a:xfrm>
          <a:prstGeom prst="ellipse">
            <a:avLst/>
          </a:prstGeom>
          <a:noFill/>
          <a:ln w="571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5405120" y="4972050"/>
            <a:ext cx="979170" cy="669290"/>
          </a:xfrm>
          <a:prstGeom prst="ellipse">
            <a:avLst/>
          </a:prstGeom>
          <a:noFill/>
          <a:ln w="571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ppt_y</p:attrName>
                                        </p:attrNameLst>
                                      </p:cBhvr>
                                      <p:tavLst>
                                        <p:tav tm="0">
                                          <p:val>
                                            <p:strVal val="#ppt_y+#ppt_h*1.125000"/>
                                          </p:val>
                                        </p:tav>
                                        <p:tav tm="100000">
                                          <p:val>
                                            <p:strVal val="#ppt_y"/>
                                          </p:val>
                                        </p:tav>
                                      </p:tavLst>
                                    </p:anim>
                                    <p:animEffect transition="in" filter="wipe(up)">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p:tgtEl>
                                          <p:spTgt spid="4"/>
                                        </p:tgtEl>
                                        <p:attrNameLst>
                                          <p:attrName>ppt_y</p:attrName>
                                        </p:attrNameLst>
                                      </p:cBhvr>
                                      <p:tavLst>
                                        <p:tav tm="0">
                                          <p:val>
                                            <p:strVal val="#ppt_y+#ppt_h*1.125000"/>
                                          </p:val>
                                        </p:tav>
                                        <p:tav tm="100000">
                                          <p:val>
                                            <p:strVal val="#ppt_y"/>
                                          </p:val>
                                        </p:tav>
                                      </p:tavLst>
                                    </p:anim>
                                    <p:animEffect transition="in" filter="wipe(up)">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p:tgtEl>
                                          <p:spTgt spid="5"/>
                                        </p:tgtEl>
                                        <p:attrNameLst>
                                          <p:attrName>ppt_y</p:attrName>
                                        </p:attrNameLst>
                                      </p:cBhvr>
                                      <p:tavLst>
                                        <p:tav tm="0">
                                          <p:val>
                                            <p:strVal val="#ppt_y+#ppt_h*1.125000"/>
                                          </p:val>
                                        </p:tav>
                                        <p:tav tm="100000">
                                          <p:val>
                                            <p:strVal val="#ppt_y"/>
                                          </p:val>
                                        </p:tav>
                                      </p:tavLst>
                                    </p:anim>
                                    <p:animEffect transition="in" filter="wipe(up)">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ldLvl="0" animBg="1"/>
      <p:bldP spid="4" grpId="0" bldLvl="0" animBg="1"/>
      <p:bldP spid="5" grpId="0" bldLvl="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81" name="标题 1"/>
          <p:cNvSpPr/>
          <p:nvPr>
            <p:ph type="title" idx="4294967295"/>
          </p:nvPr>
        </p:nvSpPr>
        <p:spPr>
          <a:xfrm>
            <a:off x="1449705" y="211455"/>
            <a:ext cx="9527540" cy="990600"/>
          </a:xfrm>
        </p:spPr>
        <p:txBody>
          <a:bodyPr wrap="square" lIns="91440" tIns="45720" rIns="91440" bIns="45720" anchor="ctr" anchorCtr="0"/>
          <a:p>
            <a:r>
              <a:rPr lang="zh-CN" altLang="zh-CN" sz="4000">
                <a:ea typeface="华文仿宋" panose="02010600040101010101" pitchFamily="-84" charset="-122"/>
              </a:rPr>
              <a:t>结果状语从句与不定式短语的转换</a:t>
            </a:r>
            <a:endParaRPr lang="zh-CN" altLang="en-US" sz="4000">
              <a:ea typeface="华文仿宋" panose="02010600040101010101" pitchFamily="-84" charset="-122"/>
            </a:endParaRPr>
          </a:p>
        </p:txBody>
      </p:sp>
      <p:sp>
        <p:nvSpPr>
          <p:cNvPr id="2282" name="内容占位符 2"/>
          <p:cNvSpPr/>
          <p:nvPr>
            <p:ph sz="quarter" idx="1"/>
          </p:nvPr>
        </p:nvSpPr>
        <p:spPr>
          <a:xfrm>
            <a:off x="1449070" y="1600200"/>
            <a:ext cx="928751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lnSpc>
                <a:spcPct val="90000"/>
              </a:lnSpc>
              <a:buClr>
                <a:schemeClr val="accent2"/>
              </a:buClr>
            </a:pPr>
            <a:r>
              <a:rPr lang="zh-CN" altLang="zh-CN" sz="2900">
                <a:ea typeface="华文仿宋" panose="02010600040101010101" pitchFamily="-84" charset="-122"/>
              </a:rPr>
              <a:t>由</a:t>
            </a:r>
            <a:r>
              <a:rPr lang="en-US" altLang="zh-CN" sz="2900">
                <a:ea typeface="华文仿宋" panose="02010600040101010101" pitchFamily="-84" charset="-122"/>
              </a:rPr>
              <a:t>so that</a:t>
            </a:r>
            <a:r>
              <a:rPr lang="zh-CN" altLang="zh-CN" sz="2900">
                <a:ea typeface="华文仿宋" panose="02010600040101010101" pitchFamily="-84" charset="-122"/>
              </a:rPr>
              <a:t>和</a:t>
            </a:r>
            <a:r>
              <a:rPr lang="en-US" altLang="zh-CN" sz="2900">
                <a:ea typeface="华文仿宋" panose="02010600040101010101" pitchFamily="-84" charset="-122"/>
              </a:rPr>
              <a:t>so…that</a:t>
            </a:r>
            <a:r>
              <a:rPr lang="zh-CN" altLang="zh-CN" sz="2900">
                <a:ea typeface="华文仿宋" panose="02010600040101010101" pitchFamily="-84" charset="-122"/>
              </a:rPr>
              <a:t>引导的结果状语从句有时可与表结果的</a:t>
            </a:r>
            <a:r>
              <a:rPr lang="en-US" altLang="zh-CN" sz="2900">
                <a:solidFill>
                  <a:srgbClr val="FF0000"/>
                </a:solidFill>
                <a:ea typeface="华文仿宋" panose="02010600040101010101" pitchFamily="-84" charset="-122"/>
              </a:rPr>
              <a:t>so as to</a:t>
            </a:r>
            <a:r>
              <a:rPr lang="zh-CN" altLang="zh-CN" sz="2900">
                <a:solidFill>
                  <a:srgbClr val="FF0000"/>
                </a:solidFill>
                <a:ea typeface="华文仿宋" panose="02010600040101010101" pitchFamily="-84" charset="-122"/>
              </a:rPr>
              <a:t>和</a:t>
            </a:r>
            <a:r>
              <a:rPr lang="en-US" altLang="zh-CN" sz="2900">
                <a:solidFill>
                  <a:srgbClr val="FF0000"/>
                </a:solidFill>
                <a:ea typeface="华文仿宋" panose="02010600040101010101" pitchFamily="-84" charset="-122"/>
              </a:rPr>
              <a:t>so…as to</a:t>
            </a:r>
            <a:r>
              <a:rPr lang="zh-CN" altLang="zh-CN" sz="2900">
                <a:solidFill>
                  <a:srgbClr val="FF0000"/>
                </a:solidFill>
                <a:ea typeface="华文仿宋" panose="02010600040101010101" pitchFamily="-84" charset="-122"/>
              </a:rPr>
              <a:t>引出的不定式短语转换</a:t>
            </a:r>
            <a:r>
              <a:rPr lang="zh-CN" altLang="zh-CN" sz="2900">
                <a:ea typeface="华文仿宋" panose="02010600040101010101" pitchFamily="-84" charset="-122"/>
              </a:rPr>
              <a:t>：</a:t>
            </a:r>
            <a:endParaRPr lang="zh-CN" altLang="zh-CN" sz="2900">
              <a:ea typeface="华文仿宋" panose="02010600040101010101" pitchFamily="-84" charset="-122"/>
            </a:endParaRPr>
          </a:p>
          <a:p>
            <a:pPr marL="319405" lvl="0" indent="-319405">
              <a:lnSpc>
                <a:spcPct val="90000"/>
              </a:lnSpc>
              <a:buClr>
                <a:schemeClr val="accent2"/>
              </a:buClr>
            </a:pPr>
            <a:r>
              <a:rPr lang="en-US" altLang="zh-CN" sz="2900">
                <a:ea typeface="华文仿宋" panose="02010600040101010101" pitchFamily="-84" charset="-122"/>
              </a:rPr>
              <a:t>He arrived late so that he missed the train. </a:t>
            </a:r>
            <a:endParaRPr lang="en-US" altLang="zh-CN" sz="2900">
              <a:ea typeface="华文仿宋" panose="02010600040101010101" pitchFamily="-84" charset="-122"/>
            </a:endParaRPr>
          </a:p>
          <a:p>
            <a:pPr marL="319405" lvl="0" indent="-319405">
              <a:lnSpc>
                <a:spcPct val="90000"/>
              </a:lnSpc>
              <a:buClr>
                <a:schemeClr val="accent2"/>
              </a:buClr>
            </a:pPr>
            <a:r>
              <a:rPr lang="zh-CN" altLang="en-US" sz="2900">
                <a:ea typeface="华文仿宋" panose="02010600040101010101" pitchFamily="-84" charset="-122"/>
              </a:rPr>
              <a:t>＝</a:t>
            </a:r>
            <a:r>
              <a:rPr lang="en-US" altLang="zh-CN" sz="2900">
                <a:ea typeface="华文仿宋" panose="02010600040101010101" pitchFamily="-84" charset="-122"/>
              </a:rPr>
              <a:t> He arrived late </a:t>
            </a:r>
            <a:r>
              <a:rPr lang="en-US" altLang="zh-CN" sz="2900">
                <a:solidFill>
                  <a:srgbClr val="FF0000"/>
                </a:solidFill>
                <a:ea typeface="华文仿宋" panose="02010600040101010101" pitchFamily="-84" charset="-122"/>
              </a:rPr>
              <a:t>so as to </a:t>
            </a:r>
            <a:r>
              <a:rPr lang="en-US" altLang="zh-CN" sz="2900">
                <a:ea typeface="华文仿宋" panose="02010600040101010101" pitchFamily="-84" charset="-122"/>
              </a:rPr>
              <a:t>miss the train. </a:t>
            </a:r>
            <a:endParaRPr lang="en-US" altLang="zh-CN" sz="2900">
              <a:ea typeface="华文仿宋" panose="02010600040101010101" pitchFamily="-84" charset="-122"/>
            </a:endParaRPr>
          </a:p>
          <a:p>
            <a:pPr marL="319405" lvl="0" indent="-319405">
              <a:lnSpc>
                <a:spcPct val="90000"/>
              </a:lnSpc>
              <a:buClr>
                <a:schemeClr val="accent2"/>
              </a:buClr>
            </a:pPr>
            <a:r>
              <a:rPr lang="zh-CN" altLang="zh-CN" sz="2900">
                <a:ea typeface="华文仿宋" panose="02010600040101010101" pitchFamily="-84" charset="-122"/>
              </a:rPr>
              <a:t>他到得很迟，结果未赶上火车。</a:t>
            </a:r>
            <a:endParaRPr lang="zh-CN" altLang="zh-CN" sz="2900">
              <a:ea typeface="华文仿宋" panose="02010600040101010101" pitchFamily="-84" charset="-122"/>
            </a:endParaRPr>
          </a:p>
          <a:p>
            <a:pPr marL="319405" lvl="0" indent="-319405">
              <a:lnSpc>
                <a:spcPct val="90000"/>
              </a:lnSpc>
              <a:buClr>
                <a:schemeClr val="accent2"/>
              </a:buClr>
            </a:pPr>
            <a:r>
              <a:rPr lang="en-US" altLang="zh-CN" sz="2900">
                <a:ea typeface="华文仿宋" panose="02010600040101010101" pitchFamily="-84" charset="-122"/>
              </a:rPr>
              <a:t>He wrote so carefully that he made no mistakes. </a:t>
            </a:r>
            <a:endParaRPr lang="en-US" altLang="zh-CN" sz="2900">
              <a:ea typeface="华文仿宋" panose="02010600040101010101" pitchFamily="-84" charset="-122"/>
            </a:endParaRPr>
          </a:p>
          <a:p>
            <a:pPr marL="319405" lvl="0" indent="-319405">
              <a:lnSpc>
                <a:spcPct val="90000"/>
              </a:lnSpc>
              <a:buClr>
                <a:schemeClr val="accent2"/>
              </a:buClr>
            </a:pPr>
            <a:r>
              <a:rPr lang="zh-CN" altLang="zh-CN" sz="2900">
                <a:ea typeface="华文仿宋" panose="02010600040101010101" pitchFamily="-84" charset="-122"/>
              </a:rPr>
              <a:t>＝</a:t>
            </a:r>
            <a:r>
              <a:rPr lang="en-US" altLang="zh-CN" sz="2900">
                <a:ea typeface="华文仿宋" panose="02010600040101010101" pitchFamily="-84" charset="-122"/>
              </a:rPr>
              <a:t>He wrote </a:t>
            </a:r>
            <a:r>
              <a:rPr lang="en-US" altLang="zh-CN" sz="2900">
                <a:solidFill>
                  <a:srgbClr val="FF0000"/>
                </a:solidFill>
                <a:ea typeface="华文仿宋" panose="02010600040101010101" pitchFamily="-84" charset="-122"/>
              </a:rPr>
              <a:t>so</a:t>
            </a:r>
            <a:r>
              <a:rPr lang="en-US" altLang="zh-CN" sz="2900">
                <a:ea typeface="华文仿宋" panose="02010600040101010101" pitchFamily="-84" charset="-122"/>
              </a:rPr>
              <a:t> carefully </a:t>
            </a:r>
            <a:r>
              <a:rPr lang="en-US" altLang="zh-CN" sz="2900">
                <a:solidFill>
                  <a:srgbClr val="FF0000"/>
                </a:solidFill>
                <a:ea typeface="华文仿宋" panose="02010600040101010101" pitchFamily="-84" charset="-122"/>
              </a:rPr>
              <a:t>as to </a:t>
            </a:r>
            <a:r>
              <a:rPr lang="en-US" altLang="zh-CN" sz="2900">
                <a:ea typeface="华文仿宋" panose="02010600040101010101" pitchFamily="-84" charset="-122"/>
              </a:rPr>
              <a:t>make no mistakes. </a:t>
            </a:r>
            <a:endParaRPr lang="en-US" altLang="zh-CN" sz="2900">
              <a:ea typeface="华文仿宋" panose="02010600040101010101" pitchFamily="-84" charset="-122"/>
            </a:endParaRPr>
          </a:p>
          <a:p>
            <a:pPr marL="319405" lvl="0" indent="-319405">
              <a:lnSpc>
                <a:spcPct val="90000"/>
              </a:lnSpc>
              <a:buClr>
                <a:schemeClr val="accent2"/>
              </a:buClr>
            </a:pPr>
            <a:r>
              <a:rPr lang="zh-CN" altLang="zh-CN" sz="2900">
                <a:ea typeface="华文仿宋" panose="02010600040101010101" pitchFamily="-84" charset="-122"/>
              </a:rPr>
              <a:t>他写得很仔细，所以没有出错。</a:t>
            </a:r>
            <a:endParaRPr lang="zh-CN" altLang="zh-CN" sz="2900">
              <a:ea typeface="华文仿宋" panose="02010600040101010101" pitchFamily="-84" charset="-122"/>
            </a:endParaRPr>
          </a:p>
          <a:p>
            <a:pPr marL="319405" lvl="0" indent="-319405">
              <a:lnSpc>
                <a:spcPct val="90000"/>
              </a:lnSpc>
              <a:buClr>
                <a:schemeClr val="accent2"/>
              </a:buClr>
            </a:pPr>
            <a:endParaRPr lang="zh-CN" altLang="en-US" sz="29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8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8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282">
                                            <p:txEl>
                                              <p:pRg st="4" end="4"/>
                                            </p:txEl>
                                          </p:spTgt>
                                        </p:tgtEl>
                                        <p:attrNameLst>
                                          <p:attrName>style.visibility</p:attrName>
                                        </p:attrNameLst>
                                      </p:cBhvr>
                                      <p:to>
                                        <p:strVal val="visible"/>
                                      </p:to>
                                    </p:set>
                                    <p:animEffect transition="in" filter="wipe(down)">
                                      <p:cBhvr>
                                        <p:cTn id="23" dur="500"/>
                                        <p:tgtEl>
                                          <p:spTgt spid="2282">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2282">
                                            <p:txEl>
                                              <p:pRg st="5" end="5"/>
                                            </p:txEl>
                                          </p:spTgt>
                                        </p:tgtEl>
                                        <p:attrNameLst>
                                          <p:attrName>style.visibility</p:attrName>
                                        </p:attrNameLst>
                                      </p:cBhvr>
                                      <p:to>
                                        <p:strVal val="visible"/>
                                      </p:to>
                                    </p:set>
                                    <p:animEffect transition="in" filter="wipe(down)">
                                      <p:cBhvr>
                                        <p:cTn id="26" dur="500"/>
                                        <p:tgtEl>
                                          <p:spTgt spid="2282">
                                            <p:txEl>
                                              <p:pRg st="5" end="5"/>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2282">
                                            <p:txEl>
                                              <p:pRg st="6" end="6"/>
                                            </p:txEl>
                                          </p:spTgt>
                                        </p:tgtEl>
                                        <p:attrNameLst>
                                          <p:attrName>style.visibility</p:attrName>
                                        </p:attrNameLst>
                                      </p:cBhvr>
                                      <p:to>
                                        <p:strVal val="visible"/>
                                      </p:to>
                                    </p:set>
                                    <p:animEffect transition="in" filter="wipe(down)">
                                      <p:cBhvr>
                                        <p:cTn id="29" dur="500"/>
                                        <p:tgtEl>
                                          <p:spTgt spid="228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85" name="标题 1"/>
          <p:cNvSpPr/>
          <p:nvPr>
            <p:ph type="title" idx="4294967295"/>
          </p:nvPr>
        </p:nvSpPr>
        <p:spPr>
          <a:xfrm>
            <a:off x="1023620" y="417195"/>
            <a:ext cx="10144760" cy="990600"/>
          </a:xfrm>
        </p:spPr>
        <p:txBody>
          <a:bodyPr wrap="square" lIns="91440" tIns="45720" rIns="91440" bIns="45720" anchor="ctr" anchorCtr="0"/>
          <a:p>
            <a:r>
              <a:rPr lang="en-US" altLang="zh-CN" sz="3600">
                <a:ea typeface="华文仿宋" panose="02010600040101010101" pitchFamily="-84" charset="-122"/>
              </a:rPr>
              <a:t>so that</a:t>
            </a:r>
            <a:r>
              <a:rPr lang="zh-CN" altLang="zh-CN" sz="3600">
                <a:ea typeface="华文仿宋" panose="02010600040101010101" pitchFamily="-84" charset="-122"/>
              </a:rPr>
              <a:t>引导目状语和结果状语的区别（</a:t>
            </a:r>
            <a:r>
              <a:rPr lang="en-US" altLang="zh-CN" sz="3600">
                <a:ea typeface="华文仿宋" panose="02010600040101010101" pitchFamily="-84" charset="-122"/>
              </a:rPr>
              <a:t>P63</a:t>
            </a:r>
            <a:r>
              <a:rPr lang="zh-CN" altLang="zh-CN" sz="3600">
                <a:ea typeface="华文仿宋" panose="02010600040101010101" pitchFamily="-84" charset="-122"/>
              </a:rPr>
              <a:t>） </a:t>
            </a:r>
            <a:endParaRPr lang="zh-CN" altLang="zh-CN" sz="3600">
              <a:ea typeface="华文仿宋" panose="02010600040101010101" pitchFamily="-84" charset="-122"/>
            </a:endParaRPr>
          </a:p>
        </p:txBody>
      </p:sp>
      <p:sp>
        <p:nvSpPr>
          <p:cNvPr id="2286" name="内容占位符 2"/>
          <p:cNvSpPr/>
          <p:nvPr>
            <p:ph sz="quarter" idx="1"/>
          </p:nvPr>
        </p:nvSpPr>
        <p:spPr>
          <a:xfrm>
            <a:off x="1209040" y="1943735"/>
            <a:ext cx="10126980" cy="3637915"/>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buClr>
                <a:schemeClr val="accent2"/>
              </a:buClr>
            </a:pPr>
            <a:r>
              <a:rPr lang="en-US" altLang="zh-CN" sz="2900">
                <a:ea typeface="华文仿宋" panose="02010600040101010101" pitchFamily="-84" charset="-122"/>
              </a:rPr>
              <a:t>(1)</a:t>
            </a:r>
            <a:r>
              <a:rPr lang="zh-CN" altLang="en-US" sz="2900">
                <a:ea typeface="华文仿宋" panose="02010600040101010101" pitchFamily="-84" charset="-122"/>
              </a:rPr>
              <a:t>含义上的区别：引导目的状语从句时表示的是一种</a:t>
            </a:r>
            <a:r>
              <a:rPr lang="zh-CN" altLang="en-US" sz="2900">
                <a:solidFill>
                  <a:srgbClr val="FF0000"/>
                </a:solidFill>
                <a:ea typeface="华文仿宋" panose="02010600040101010101" pitchFamily="-84" charset="-122"/>
              </a:rPr>
              <a:t>意欲或可能性</a:t>
            </a:r>
            <a:r>
              <a:rPr lang="zh-CN" altLang="en-US" sz="2900">
                <a:ea typeface="华文仿宋" panose="02010600040101010101" pitchFamily="-84" charset="-122"/>
              </a:rPr>
              <a:t>，引导结果从句时表示的是</a:t>
            </a:r>
            <a:r>
              <a:rPr lang="zh-CN" altLang="en-US" sz="2900">
                <a:solidFill>
                  <a:srgbClr val="FF0000"/>
                </a:solidFill>
                <a:ea typeface="华文仿宋" panose="02010600040101010101" pitchFamily="-84" charset="-122"/>
              </a:rPr>
              <a:t>一种事实</a:t>
            </a:r>
            <a:r>
              <a:rPr lang="zh-CN" altLang="en-US" sz="2900">
                <a:ea typeface="华文仿宋" panose="02010600040101010101" pitchFamily="-84" charset="-122"/>
              </a:rPr>
              <a:t>。</a:t>
            </a:r>
            <a:endParaRPr lang="zh-CN" altLang="en-US" sz="2900">
              <a:ea typeface="华文仿宋" panose="02010600040101010101" pitchFamily="-84" charset="-122"/>
            </a:endParaRPr>
          </a:p>
          <a:p>
            <a:pPr marL="319405" lvl="0" indent="-319405">
              <a:buClr>
                <a:schemeClr val="accent2"/>
              </a:buClr>
            </a:pP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She left early so that she could catch up with her friends.</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她早早就离开了，以便能赶上她的朋友们。（目的）</a:t>
            </a:r>
            <a:endParaRPr lang="zh-CN" altLang="en-US"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sym typeface="+mn-ea"/>
              </a:rPr>
              <a:t>She left early</a:t>
            </a:r>
            <a:r>
              <a:rPr lang="zh-CN" altLang="en-US" sz="2900">
                <a:ea typeface="华文仿宋" panose="02010600040101010101" pitchFamily="-84" charset="-122"/>
                <a:sym typeface="+mn-ea"/>
              </a:rPr>
              <a:t>，</a:t>
            </a:r>
            <a:r>
              <a:rPr lang="en-US" altLang="zh-CN" sz="2900">
                <a:ea typeface="华文仿宋" panose="02010600040101010101" pitchFamily="-84" charset="-122"/>
                <a:sym typeface="+mn-ea"/>
              </a:rPr>
              <a:t> so that she caught up with her friends.</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她离开得早，因此赶上了她的朋友们。（结果）</a:t>
            </a:r>
            <a:endParaRPr lang="zh-CN" altLang="en-US" sz="29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86">
                                            <p:txEl>
                                              <p:pRg st="0" end="0"/>
                                            </p:txEl>
                                          </p:spTgt>
                                        </p:tgtEl>
                                        <p:attrNameLst>
                                          <p:attrName>style.visibility</p:attrName>
                                        </p:attrNameLst>
                                      </p:cBhvr>
                                      <p:to>
                                        <p:strVal val="visible"/>
                                      </p:to>
                                    </p:set>
                                    <p:animEffect transition="in" filter="wipe(down)">
                                      <p:cBhvr>
                                        <p:cTn id="7" dur="500"/>
                                        <p:tgtEl>
                                          <p:spTgt spid="22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286">
                                            <p:txEl>
                                              <p:pRg st="2" end="2"/>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286">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286">
                                            <p:txEl>
                                              <p:pRg st="4" end="4"/>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2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89" name="标题 1"/>
          <p:cNvSpPr/>
          <p:nvPr>
            <p:ph type="title" idx="4294967295"/>
          </p:nvPr>
        </p:nvSpPr>
        <p:spPr>
          <a:xfrm>
            <a:off x="2136775" y="228600"/>
            <a:ext cx="8925560" cy="990600"/>
          </a:xfrm>
        </p:spPr>
        <p:txBody>
          <a:bodyPr wrap="square" lIns="91440" tIns="45720" rIns="91440" bIns="45720" anchor="ctr" anchorCtr="0"/>
          <a:p>
            <a:r>
              <a:rPr lang="en-US" altLang="zh-CN" sz="3600">
                <a:ea typeface="华文仿宋" panose="02010600040101010101" pitchFamily="-84" charset="-122"/>
              </a:rPr>
              <a:t>so that</a:t>
            </a:r>
            <a:r>
              <a:rPr lang="zh-CN" altLang="zh-CN" sz="3600">
                <a:ea typeface="华文仿宋" panose="02010600040101010101" pitchFamily="-84" charset="-122"/>
              </a:rPr>
              <a:t>引导目状语和结果状语的区别</a:t>
            </a:r>
            <a:r>
              <a:rPr lang="zh-CN" altLang="zh-CN" sz="4000">
                <a:ea typeface="华文仿宋" panose="02010600040101010101" pitchFamily="-84" charset="-122"/>
              </a:rPr>
              <a:t> </a:t>
            </a:r>
            <a:endParaRPr lang="zh-CN" altLang="en-US" sz="4000">
              <a:ea typeface="华文仿宋" panose="02010600040101010101" pitchFamily="-84" charset="-122"/>
            </a:endParaRPr>
          </a:p>
        </p:txBody>
      </p:sp>
      <p:sp>
        <p:nvSpPr>
          <p:cNvPr id="2290" name="内容占位符 2"/>
          <p:cNvSpPr/>
          <p:nvPr>
            <p:ph sz="quarter" idx="1"/>
          </p:nvPr>
        </p:nvSpPr>
        <p:spPr>
          <a:xfrm>
            <a:off x="1106170" y="1600200"/>
            <a:ext cx="1062482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lnSpc>
                <a:spcPct val="90000"/>
              </a:lnSpc>
              <a:buClr>
                <a:schemeClr val="accent2"/>
              </a:buClr>
            </a:pPr>
            <a:r>
              <a:rPr lang="en-US" altLang="zh-CN" sz="2700">
                <a:ea typeface="华文仿宋" panose="02010600040101010101" pitchFamily="-84" charset="-122"/>
              </a:rPr>
              <a:t>(2) </a:t>
            </a:r>
            <a:r>
              <a:rPr lang="zh-CN" altLang="zh-CN" sz="2700">
                <a:ea typeface="华文仿宋" panose="02010600040101010101" pitchFamily="-84" charset="-122"/>
              </a:rPr>
              <a:t>形式上的区别：引导</a:t>
            </a:r>
            <a:r>
              <a:rPr lang="zh-CN" altLang="en-US" sz="2700">
                <a:ea typeface="华文仿宋" panose="02010600040101010101" pitchFamily="-84" charset="-122"/>
              </a:rPr>
              <a:t>目的</a:t>
            </a:r>
            <a:r>
              <a:rPr lang="zh-CN" altLang="zh-CN" sz="2700">
                <a:ea typeface="华文仿宋" panose="02010600040101010101" pitchFamily="-84" charset="-122"/>
              </a:rPr>
              <a:t>状语从句中有</a:t>
            </a:r>
            <a:r>
              <a:rPr lang="en-US" altLang="zh-CN" sz="2700">
                <a:ea typeface="华文仿宋" panose="02010600040101010101" pitchFamily="-84" charset="-122"/>
              </a:rPr>
              <a:t> can/ could, may / might, will /would </a:t>
            </a:r>
            <a:r>
              <a:rPr lang="zh-CN" altLang="zh-CN" sz="2700">
                <a:ea typeface="华文仿宋" panose="02010600040101010101" pitchFamily="-84" charset="-122"/>
              </a:rPr>
              <a:t>以及</a:t>
            </a:r>
            <a:r>
              <a:rPr lang="en-US" altLang="zh-CN" sz="2700">
                <a:ea typeface="华文仿宋" panose="02010600040101010101" pitchFamily="-84" charset="-122"/>
              </a:rPr>
              <a:t>should</a:t>
            </a:r>
            <a:r>
              <a:rPr lang="zh-CN" altLang="zh-CN" sz="2700">
                <a:ea typeface="华文仿宋" panose="02010600040101010101" pitchFamily="-84" charset="-122"/>
              </a:rPr>
              <a:t>等情态动词，如果没有，则多半是结果从句。 </a:t>
            </a:r>
            <a:endParaRPr lang="zh-CN" altLang="zh-CN" sz="2700">
              <a:ea typeface="华文仿宋" panose="02010600040101010101" pitchFamily="-84" charset="-122"/>
            </a:endParaRPr>
          </a:p>
          <a:p>
            <a:pPr marL="319405" lvl="0" indent="-319405">
              <a:lnSpc>
                <a:spcPct val="90000"/>
              </a:lnSpc>
              <a:buClr>
                <a:schemeClr val="accent2"/>
              </a:buClr>
            </a:pPr>
            <a:endParaRPr lang="en-US" altLang="zh-CN" sz="2700">
              <a:ea typeface="华文仿宋" panose="02010600040101010101" pitchFamily="-84" charset="-122"/>
            </a:endParaRPr>
          </a:p>
          <a:p>
            <a:pPr marL="319405" lvl="0" indent="-319405">
              <a:lnSpc>
                <a:spcPct val="90000"/>
              </a:lnSpc>
              <a:buClr>
                <a:schemeClr val="accent2"/>
              </a:buClr>
            </a:pPr>
            <a:r>
              <a:rPr lang="en-US" altLang="zh-CN" sz="2700">
                <a:ea typeface="华文仿宋" panose="02010600040101010101" pitchFamily="-84" charset="-122"/>
              </a:rPr>
              <a:t>We’ve come early </a:t>
            </a:r>
            <a:r>
              <a:rPr lang="en-US" altLang="zh-CN" sz="2700">
                <a:solidFill>
                  <a:srgbClr val="FF0000"/>
                </a:solidFill>
                <a:ea typeface="华文仿宋" panose="02010600040101010101" pitchFamily="-84" charset="-122"/>
              </a:rPr>
              <a:t>so that </a:t>
            </a:r>
            <a:r>
              <a:rPr lang="en-US" altLang="zh-CN" sz="2700">
                <a:ea typeface="华文仿宋" panose="02010600040101010101" pitchFamily="-84" charset="-122"/>
              </a:rPr>
              <a:t>the meeting </a:t>
            </a:r>
            <a:r>
              <a:rPr lang="en-US" altLang="zh-CN" sz="2700" u="sng">
                <a:ea typeface="华文仿宋" panose="02010600040101010101" pitchFamily="-84" charset="-122"/>
              </a:rPr>
              <a:t>can</a:t>
            </a:r>
            <a:r>
              <a:rPr lang="en-US" altLang="zh-CN" sz="2700">
                <a:ea typeface="华文仿宋" panose="02010600040101010101" pitchFamily="-84" charset="-122"/>
              </a:rPr>
              <a:t> begin promptly. </a:t>
            </a:r>
            <a:endParaRPr lang="en-US" altLang="zh-CN" sz="2700">
              <a:ea typeface="华文仿宋" panose="02010600040101010101" pitchFamily="-84" charset="-122"/>
            </a:endParaRPr>
          </a:p>
          <a:p>
            <a:pPr marL="319405" lvl="0" indent="-319405">
              <a:lnSpc>
                <a:spcPct val="90000"/>
              </a:lnSpc>
              <a:buClr>
                <a:schemeClr val="accent2"/>
              </a:buClr>
            </a:pPr>
            <a:r>
              <a:rPr lang="zh-CN" altLang="zh-CN" sz="2700">
                <a:ea typeface="华文仿宋" panose="02010600040101010101" pitchFamily="-84" charset="-122"/>
              </a:rPr>
              <a:t>我们来得很早，以便可以马上开会。</a:t>
            </a:r>
            <a:r>
              <a:rPr lang="en-US" altLang="zh-CN" sz="2700">
                <a:ea typeface="华文仿宋" panose="02010600040101010101" pitchFamily="-84" charset="-122"/>
              </a:rPr>
              <a:t>(so that </a:t>
            </a:r>
            <a:r>
              <a:rPr lang="zh-CN" altLang="zh-CN" sz="2700">
                <a:ea typeface="华文仿宋" panose="02010600040101010101" pitchFamily="-84" charset="-122"/>
              </a:rPr>
              <a:t>引导目的状语从句</a:t>
            </a:r>
            <a:r>
              <a:rPr lang="en-US" altLang="zh-CN" sz="2700">
                <a:ea typeface="华文仿宋" panose="02010600040101010101" pitchFamily="-84" charset="-122"/>
              </a:rPr>
              <a:t>)</a:t>
            </a:r>
            <a:endParaRPr lang="zh-CN" altLang="zh-CN" sz="2700">
              <a:ea typeface="华文仿宋" panose="02010600040101010101" pitchFamily="-84" charset="-122"/>
            </a:endParaRPr>
          </a:p>
          <a:p>
            <a:pPr marL="319405" lvl="0" indent="-319405">
              <a:lnSpc>
                <a:spcPct val="90000"/>
              </a:lnSpc>
              <a:buClr>
                <a:schemeClr val="accent2"/>
              </a:buClr>
            </a:pPr>
            <a:r>
              <a:rPr lang="en-US" altLang="zh-CN" sz="2700">
                <a:ea typeface="华文仿宋" panose="02010600040101010101" pitchFamily="-84" charset="-122"/>
              </a:rPr>
              <a:t>We are all here now, </a:t>
            </a:r>
            <a:r>
              <a:rPr lang="en-US" altLang="zh-CN" sz="2700">
                <a:solidFill>
                  <a:srgbClr val="FF0000"/>
                </a:solidFill>
                <a:ea typeface="华文仿宋" panose="02010600040101010101" pitchFamily="-84" charset="-122"/>
              </a:rPr>
              <a:t>so that </a:t>
            </a:r>
            <a:r>
              <a:rPr lang="en-US" altLang="zh-CN" sz="2700">
                <a:ea typeface="华文仿宋" panose="02010600040101010101" pitchFamily="-84" charset="-122"/>
              </a:rPr>
              <a:t>the meeting  begin at last. </a:t>
            </a:r>
            <a:endParaRPr lang="en-US" altLang="zh-CN" sz="2700">
              <a:ea typeface="华文仿宋" panose="02010600040101010101" pitchFamily="-84" charset="-122"/>
            </a:endParaRPr>
          </a:p>
          <a:p>
            <a:pPr marL="319405" lvl="0" indent="-319405">
              <a:lnSpc>
                <a:spcPct val="90000"/>
              </a:lnSpc>
              <a:buClr>
                <a:schemeClr val="accent2"/>
              </a:buClr>
            </a:pPr>
            <a:r>
              <a:rPr lang="zh-CN" altLang="zh-CN" sz="2700">
                <a:ea typeface="华文仿宋" panose="02010600040101010101" pitchFamily="-84" charset="-122"/>
              </a:rPr>
              <a:t>我们现在都到齐了，终于能开会了。</a:t>
            </a:r>
            <a:r>
              <a:rPr lang="en-US" altLang="zh-CN" sz="2700">
                <a:ea typeface="华文仿宋" panose="02010600040101010101" pitchFamily="-84" charset="-122"/>
              </a:rPr>
              <a:t> (so that </a:t>
            </a:r>
            <a:r>
              <a:rPr lang="zh-CN" altLang="zh-CN" sz="2700">
                <a:ea typeface="华文仿宋" panose="02010600040101010101" pitchFamily="-84" charset="-122"/>
              </a:rPr>
              <a:t>引导结果状语从句</a:t>
            </a:r>
            <a:r>
              <a:rPr lang="en-US" altLang="zh-CN" sz="2700">
                <a:ea typeface="华文仿宋" panose="02010600040101010101" pitchFamily="-84" charset="-122"/>
              </a:rPr>
              <a:t>)</a:t>
            </a:r>
            <a:endParaRPr lang="zh-CN" altLang="zh-CN" sz="2700">
              <a:ea typeface="华文仿宋" panose="02010600040101010101" pitchFamily="-84" charset="-122"/>
            </a:endParaRPr>
          </a:p>
          <a:p>
            <a:pPr marL="319405" lvl="0" indent="-319405">
              <a:lnSpc>
                <a:spcPct val="90000"/>
              </a:lnSpc>
              <a:buClr>
                <a:schemeClr val="accent2"/>
              </a:buClr>
            </a:pPr>
            <a:endParaRPr lang="zh-CN" altLang="en-US" sz="27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2290">
                                            <p:txEl>
                                              <p:pRg st="2" end="2"/>
                                            </p:txEl>
                                          </p:spTgt>
                                        </p:tgtEl>
                                        <p:attrNameLst>
                                          <p:attrName>style.visibility</p:attrName>
                                        </p:attrNameLst>
                                      </p:cBhvr>
                                      <p:to>
                                        <p:strVal val="visible"/>
                                      </p:to>
                                    </p:set>
                                    <p:animEffect transition="in" filter="wipe(down)">
                                      <p:cBhvr>
                                        <p:cTn id="11" dur="500"/>
                                        <p:tgtEl>
                                          <p:spTgt spid="2290">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290">
                                            <p:txEl>
                                              <p:pRg st="3" end="3"/>
                                            </p:txEl>
                                          </p:spTgt>
                                        </p:tgtEl>
                                        <p:attrNameLst>
                                          <p:attrName>style.visibility</p:attrName>
                                        </p:attrNameLst>
                                      </p:cBhvr>
                                      <p:to>
                                        <p:strVal val="visible"/>
                                      </p:to>
                                    </p:set>
                                    <p:animEffect transition="in" filter="wipe(down)">
                                      <p:cBhvr>
                                        <p:cTn id="16" dur="500"/>
                                        <p:tgtEl>
                                          <p:spTgt spid="2290">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290">
                                            <p:txEl>
                                              <p:pRg st="4" end="4"/>
                                            </p:txEl>
                                          </p:spTgt>
                                        </p:tgtEl>
                                        <p:attrNameLst>
                                          <p:attrName>style.visibility</p:attrName>
                                        </p:attrNameLst>
                                      </p:cBhvr>
                                      <p:to>
                                        <p:strVal val="visible"/>
                                      </p:to>
                                    </p:set>
                                    <p:animEffect transition="in" filter="wipe(down)">
                                      <p:cBhvr>
                                        <p:cTn id="21" dur="500"/>
                                        <p:tgtEl>
                                          <p:spTgt spid="2290">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290">
                                            <p:txEl>
                                              <p:pRg st="5" end="5"/>
                                            </p:txEl>
                                          </p:spTgt>
                                        </p:tgtEl>
                                        <p:attrNameLst>
                                          <p:attrName>style.visibility</p:attrName>
                                        </p:attrNameLst>
                                      </p:cBhvr>
                                      <p:to>
                                        <p:strVal val="visible"/>
                                      </p:to>
                                    </p:set>
                                    <p:animEffect transition="in" filter="wipe(down)">
                                      <p:cBhvr>
                                        <p:cTn id="26" dur="500"/>
                                        <p:tgtEl>
                                          <p:spTgt spid="229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93" name="标题 1"/>
          <p:cNvSpPr/>
          <p:nvPr>
            <p:ph type="title" idx="4294967295"/>
          </p:nvPr>
        </p:nvSpPr>
        <p:spPr>
          <a:xfrm>
            <a:off x="2136775" y="228600"/>
            <a:ext cx="8392795" cy="990600"/>
          </a:xfrm>
        </p:spPr>
        <p:txBody>
          <a:bodyPr wrap="square" lIns="91440" tIns="45720" rIns="91440" bIns="45720" anchor="ctr" anchorCtr="0"/>
          <a:p>
            <a:r>
              <a:rPr lang="en-US" altLang="zh-CN" sz="3600">
                <a:ea typeface="华文仿宋" panose="02010600040101010101" pitchFamily="-84" charset="-122"/>
              </a:rPr>
              <a:t>so that</a:t>
            </a:r>
            <a:r>
              <a:rPr lang="zh-CN" altLang="zh-CN" sz="3600">
                <a:ea typeface="华文仿宋" panose="02010600040101010101" pitchFamily="-84" charset="-122"/>
              </a:rPr>
              <a:t>引导目状语和结果状语的区别</a:t>
            </a:r>
            <a:r>
              <a:rPr lang="zh-CN" altLang="zh-CN" sz="4000">
                <a:ea typeface="华文仿宋" panose="02010600040101010101" pitchFamily="-84" charset="-122"/>
              </a:rPr>
              <a:t> </a:t>
            </a:r>
            <a:endParaRPr lang="zh-CN" altLang="en-US" sz="4000">
              <a:ea typeface="华文仿宋" panose="02010600040101010101" pitchFamily="-84" charset="-122"/>
            </a:endParaRPr>
          </a:p>
        </p:txBody>
      </p:sp>
      <p:sp>
        <p:nvSpPr>
          <p:cNvPr id="2294" name="内容占位符 2"/>
          <p:cNvSpPr/>
          <p:nvPr>
            <p:ph sz="quarter" idx="1"/>
          </p:nvPr>
        </p:nvSpPr>
        <p:spPr>
          <a:xfrm>
            <a:off x="2136775" y="1600200"/>
            <a:ext cx="815340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buClr>
                <a:schemeClr val="accent2"/>
              </a:buClr>
            </a:pPr>
            <a:r>
              <a:rPr lang="en-US" altLang="zh-CN" sz="2900">
                <a:ea typeface="华文仿宋" panose="02010600040101010101" pitchFamily="-84" charset="-122"/>
              </a:rPr>
              <a:t>I am going to the lecture early </a:t>
            </a:r>
            <a:r>
              <a:rPr lang="en-US" altLang="zh-CN" sz="2900">
                <a:solidFill>
                  <a:srgbClr val="FF0000"/>
                </a:solidFill>
                <a:ea typeface="华文仿宋" panose="02010600040101010101" pitchFamily="-84" charset="-122"/>
              </a:rPr>
              <a:t>so that </a:t>
            </a:r>
            <a:r>
              <a:rPr lang="en-US" altLang="zh-CN" sz="2900">
                <a:ea typeface="华文仿宋" panose="02010600040101010101" pitchFamily="-84" charset="-122"/>
              </a:rPr>
              <a:t>I’ll get a good seat.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我想早点去听演讲，以便找个好座位。</a:t>
            </a:r>
            <a:r>
              <a:rPr lang="en-US" altLang="zh-CN" sz="2900">
                <a:ea typeface="华文仿宋" panose="02010600040101010101" pitchFamily="-84" charset="-122"/>
              </a:rPr>
              <a:t>(so that </a:t>
            </a:r>
            <a:r>
              <a:rPr lang="zh-CN" altLang="en-US" sz="2900">
                <a:ea typeface="华文仿宋" panose="02010600040101010101" pitchFamily="-84" charset="-122"/>
              </a:rPr>
              <a:t>引导目的状语从句</a:t>
            </a:r>
            <a:r>
              <a:rPr lang="en-US" altLang="zh-CN" sz="2900">
                <a:ea typeface="华文仿宋" panose="02010600040101010101" pitchFamily="-84" charset="-122"/>
              </a:rPr>
              <a:t>)</a:t>
            </a: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I went to the lecture early </a:t>
            </a:r>
            <a:r>
              <a:rPr lang="en-US" altLang="zh-CN" sz="2900">
                <a:solidFill>
                  <a:srgbClr val="FF0000"/>
                </a:solidFill>
                <a:ea typeface="华文仿宋" panose="02010600040101010101" pitchFamily="-84" charset="-122"/>
              </a:rPr>
              <a:t>so that </a:t>
            </a:r>
            <a:r>
              <a:rPr lang="en-US" altLang="zh-CN" sz="2900">
                <a:ea typeface="华文仿宋" panose="02010600040101010101" pitchFamily="-84" charset="-122"/>
              </a:rPr>
              <a:t>I got a good seat.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我去听演讲去得很早，所以找个好座位。</a:t>
            </a:r>
            <a:r>
              <a:rPr lang="en-US" altLang="zh-CN" sz="2900">
                <a:ea typeface="华文仿宋" panose="02010600040101010101" pitchFamily="-84" charset="-122"/>
              </a:rPr>
              <a:t>(so that </a:t>
            </a:r>
            <a:r>
              <a:rPr lang="zh-CN" altLang="en-US" sz="2900">
                <a:ea typeface="华文仿宋" panose="02010600040101010101" pitchFamily="-84" charset="-122"/>
              </a:rPr>
              <a:t>引导结果状语从句</a:t>
            </a:r>
            <a:r>
              <a:rPr lang="en-US" altLang="zh-CN" sz="2900">
                <a:ea typeface="华文仿宋" panose="02010600040101010101" pitchFamily="-84" charset="-122"/>
              </a:rPr>
              <a:t>)</a:t>
            </a:r>
            <a:endParaRPr lang="zh-CN" altLang="zh-CN" sz="2900">
              <a:ea typeface="华文仿宋" panose="02010600040101010101" pitchFamily="-84" charset="-122"/>
            </a:endParaRPr>
          </a:p>
          <a:p>
            <a:pPr marL="319405" lvl="0" indent="-319405">
              <a:buClr>
                <a:schemeClr val="accent2"/>
              </a:buClr>
            </a:pPr>
            <a:endParaRPr lang="zh-CN" altLang="en-US" sz="29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9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97" name="标题 1"/>
          <p:cNvSpPr/>
          <p:nvPr>
            <p:ph type="title" idx="4294967295"/>
          </p:nvPr>
        </p:nvSpPr>
        <p:spPr>
          <a:xfrm>
            <a:off x="2136775" y="228600"/>
            <a:ext cx="8153400" cy="990600"/>
          </a:xfrm>
        </p:spPr>
        <p:txBody>
          <a:bodyPr wrap="square" lIns="91440" tIns="45720" rIns="91440" bIns="45720" anchor="ctr" anchorCtr="0"/>
          <a:p>
            <a:r>
              <a:rPr lang="zh-CN" altLang="en-US">
                <a:ea typeface="华文仿宋" panose="02010600040101010101" pitchFamily="-84" charset="-122"/>
              </a:rPr>
              <a:t>特殊情况</a:t>
            </a:r>
            <a:endParaRPr lang="zh-CN" altLang="en-US">
              <a:ea typeface="华文仿宋" panose="02010600040101010101" pitchFamily="-84" charset="-122"/>
            </a:endParaRPr>
          </a:p>
        </p:txBody>
      </p:sp>
      <p:sp>
        <p:nvSpPr>
          <p:cNvPr id="2298" name="内容占位符 2"/>
          <p:cNvSpPr/>
          <p:nvPr>
            <p:ph sz="quarter" idx="1"/>
          </p:nvPr>
        </p:nvSpPr>
        <p:spPr>
          <a:xfrm>
            <a:off x="1347470" y="1600200"/>
            <a:ext cx="9611360" cy="501523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buClr>
                <a:schemeClr val="accent2"/>
              </a:buClr>
            </a:pPr>
            <a:r>
              <a:rPr lang="en-US" altLang="zh-CN" sz="2900">
                <a:ea typeface="华文仿宋" panose="02010600040101010101" pitchFamily="-84" charset="-122"/>
              </a:rPr>
              <a:t>so…that</a:t>
            </a:r>
            <a:r>
              <a:rPr lang="zh-CN" altLang="en-US" sz="2900">
                <a:ea typeface="华文仿宋" panose="02010600040101010101" pitchFamily="-84" charset="-122"/>
              </a:rPr>
              <a:t>和</a:t>
            </a:r>
            <a:r>
              <a:rPr lang="en-US" altLang="zh-CN" sz="2900">
                <a:ea typeface="华文仿宋" panose="02010600040101010101" pitchFamily="-84" charset="-122"/>
              </a:rPr>
              <a:t>such…that</a:t>
            </a:r>
            <a:r>
              <a:rPr lang="zh-CN" altLang="en-US" sz="2900">
                <a:ea typeface="华文仿宋" panose="02010600040101010101" pitchFamily="-84" charset="-122"/>
              </a:rPr>
              <a:t>可以引导结果状语从句，但并不是说它们引导的从句就一定是结果状语。请看以下句子：</a:t>
            </a: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I’m </a:t>
            </a:r>
            <a:r>
              <a:rPr lang="en-US" altLang="zh-CN" sz="2900">
                <a:solidFill>
                  <a:srgbClr val="FF0000"/>
                </a:solidFill>
                <a:ea typeface="华文仿宋" panose="02010600040101010101" pitchFamily="-84" charset="-122"/>
              </a:rPr>
              <a:t>so</a:t>
            </a:r>
            <a:r>
              <a:rPr lang="en-US" altLang="zh-CN" sz="2900">
                <a:ea typeface="华文仿宋" panose="02010600040101010101" pitchFamily="-84" charset="-122"/>
              </a:rPr>
              <a:t> happy </a:t>
            </a:r>
            <a:r>
              <a:rPr lang="en-US" altLang="zh-CN" sz="2900">
                <a:solidFill>
                  <a:srgbClr val="FF0000"/>
                </a:solidFill>
                <a:ea typeface="华文仿宋" panose="02010600040101010101" pitchFamily="-84" charset="-122"/>
              </a:rPr>
              <a:t>that</a:t>
            </a:r>
            <a:r>
              <a:rPr lang="en-US" altLang="zh-CN" sz="2900">
                <a:ea typeface="华文仿宋" panose="02010600040101010101" pitchFamily="-84" charset="-122"/>
              </a:rPr>
              <a:t> you could visit us.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我很高兴你能来看望我们。</a:t>
            </a:r>
            <a:r>
              <a:rPr lang="en-US" altLang="zh-CN" sz="2900">
                <a:ea typeface="华文仿宋" panose="02010600040101010101" pitchFamily="-84" charset="-122"/>
              </a:rPr>
              <a:t>(</a:t>
            </a:r>
            <a:r>
              <a:rPr lang="zh-CN" altLang="en-US" sz="2900">
                <a:ea typeface="华文仿宋" panose="02010600040101010101" pitchFamily="-84" charset="-122"/>
              </a:rPr>
              <a:t>其中的</a:t>
            </a:r>
            <a:r>
              <a:rPr lang="en-US" altLang="zh-CN" sz="2900">
                <a:ea typeface="华文仿宋" panose="02010600040101010101" pitchFamily="-84" charset="-122"/>
              </a:rPr>
              <a:t>so</a:t>
            </a:r>
            <a:r>
              <a:rPr lang="zh-CN" altLang="en-US" sz="2900">
                <a:ea typeface="华文仿宋" panose="02010600040101010101" pitchFamily="-84" charset="-122"/>
              </a:rPr>
              <a:t>用于加强语气，相当于</a:t>
            </a:r>
            <a:r>
              <a:rPr lang="en-US" altLang="zh-CN" sz="2900">
                <a:ea typeface="华文仿宋" panose="02010600040101010101" pitchFamily="-84" charset="-122"/>
              </a:rPr>
              <a:t>very)</a:t>
            </a:r>
            <a:endParaRPr lang="zh-CN" altLang="zh-CN" sz="2900">
              <a:ea typeface="华文仿宋" panose="02010600040101010101" pitchFamily="-84" charset="-122"/>
            </a:endParaRPr>
          </a:p>
          <a:p>
            <a:pPr marL="319405" lvl="0" indent="-319405">
              <a:buClr>
                <a:schemeClr val="accent2"/>
              </a:buClr>
            </a:pPr>
            <a:r>
              <a:rPr lang="en-US" altLang="zh-CN" sz="2900">
                <a:ea typeface="华文仿宋" panose="02010600040101010101" pitchFamily="-84" charset="-122"/>
              </a:rPr>
              <a:t>It’s </a:t>
            </a:r>
            <a:r>
              <a:rPr lang="en-US" altLang="zh-CN" sz="2900">
                <a:solidFill>
                  <a:srgbClr val="FF0000"/>
                </a:solidFill>
                <a:ea typeface="华文仿宋" panose="02010600040101010101" pitchFamily="-84" charset="-122"/>
              </a:rPr>
              <a:t>such</a:t>
            </a:r>
            <a:r>
              <a:rPr lang="en-US" altLang="zh-CN" sz="2900">
                <a:ea typeface="华文仿宋" panose="02010600040101010101" pitchFamily="-84" charset="-122"/>
              </a:rPr>
              <a:t> a great pleasure </a:t>
            </a:r>
            <a:r>
              <a:rPr lang="en-US" altLang="zh-CN" sz="2900">
                <a:solidFill>
                  <a:srgbClr val="FF0000"/>
                </a:solidFill>
                <a:ea typeface="华文仿宋" panose="02010600040101010101" pitchFamily="-84" charset="-122"/>
              </a:rPr>
              <a:t>that</a:t>
            </a:r>
            <a:r>
              <a:rPr lang="en-US" altLang="zh-CN" sz="2900">
                <a:ea typeface="华文仿宋" panose="02010600040101010101" pitchFamily="-84" charset="-122"/>
              </a:rPr>
              <a:t> you are here. </a:t>
            </a:r>
            <a:endParaRPr lang="en-US" altLang="zh-CN" sz="2900">
              <a:ea typeface="华文仿宋" panose="02010600040101010101" pitchFamily="-84" charset="-122"/>
            </a:endParaRPr>
          </a:p>
          <a:p>
            <a:pPr marL="319405" lvl="0" indent="-319405">
              <a:buClr>
                <a:schemeClr val="accent2"/>
              </a:buClr>
            </a:pPr>
            <a:r>
              <a:rPr lang="zh-CN" altLang="en-US" sz="2900">
                <a:ea typeface="华文仿宋" panose="02010600040101010101" pitchFamily="-84" charset="-122"/>
              </a:rPr>
              <a:t>你在这里是非常令人高兴的事。</a:t>
            </a:r>
            <a:r>
              <a:rPr lang="en-US" altLang="zh-CN" sz="2900">
                <a:ea typeface="华文仿宋" panose="02010600040101010101" pitchFamily="-84" charset="-122"/>
              </a:rPr>
              <a:t>(</a:t>
            </a:r>
            <a:r>
              <a:rPr lang="zh-CN" altLang="en-US" sz="2900">
                <a:ea typeface="华文仿宋" panose="02010600040101010101" pitchFamily="-84" charset="-122"/>
              </a:rPr>
              <a:t>其中的</a:t>
            </a:r>
            <a:r>
              <a:rPr lang="en-US" altLang="zh-CN" sz="2900">
                <a:ea typeface="华文仿宋" panose="02010600040101010101" pitchFamily="-84" charset="-122"/>
              </a:rPr>
              <a:t>that</a:t>
            </a:r>
            <a:r>
              <a:rPr lang="zh-CN" altLang="en-US" sz="2900">
                <a:ea typeface="华文仿宋" panose="02010600040101010101" pitchFamily="-84" charset="-122"/>
              </a:rPr>
              <a:t>引导的是主语从句，句首的</a:t>
            </a:r>
            <a:r>
              <a:rPr lang="en-US" altLang="zh-CN" sz="2900">
                <a:ea typeface="华文仿宋" panose="02010600040101010101" pitchFamily="-84" charset="-122"/>
              </a:rPr>
              <a:t>it</a:t>
            </a:r>
            <a:r>
              <a:rPr lang="zh-CN" altLang="en-US" sz="2900">
                <a:ea typeface="华文仿宋" panose="02010600040101010101" pitchFamily="-84" charset="-122"/>
              </a:rPr>
              <a:t>为形式主语</a:t>
            </a:r>
            <a:r>
              <a:rPr lang="en-US" altLang="zh-CN" sz="2900">
                <a:ea typeface="华文仿宋" panose="02010600040101010101" pitchFamily="-84" charset="-122"/>
              </a:rPr>
              <a:t>)</a:t>
            </a:r>
            <a:endParaRPr lang="zh-CN" altLang="zh-CN" sz="2900">
              <a:ea typeface="华文仿宋" panose="02010600040101010101" pitchFamily="-84" charset="-122"/>
            </a:endParaRPr>
          </a:p>
          <a:p>
            <a:pPr marL="319405" lvl="0" indent="-319405">
              <a:buClr>
                <a:schemeClr val="accent2"/>
              </a:buClr>
            </a:pPr>
            <a:endParaRPr lang="zh-CN" altLang="en-US" sz="2900">
              <a:ea typeface="华文仿宋" panose="02010600040101010101" pitchFamily="-8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298">
                                            <p:txEl>
                                              <p:pRg st="0" end="0"/>
                                            </p:txEl>
                                          </p:spTgt>
                                        </p:tgtEl>
                                        <p:attrNameLst>
                                          <p:attrName>style.visibility</p:attrName>
                                        </p:attrNameLst>
                                      </p:cBhvr>
                                      <p:to>
                                        <p:strVal val="visible"/>
                                      </p:to>
                                    </p:set>
                                    <p:animEffect transition="in" filter="wipe(down)">
                                      <p:cBhvr>
                                        <p:cTn id="7" dur="500"/>
                                        <p:tgtEl>
                                          <p:spTgt spid="22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298">
                                            <p:txEl>
                                              <p:pRg st="1" end="1"/>
                                            </p:txEl>
                                          </p:spTgt>
                                        </p:tgtEl>
                                        <p:attrNameLst>
                                          <p:attrName>style.visibility</p:attrName>
                                        </p:attrNameLst>
                                      </p:cBhvr>
                                      <p:to>
                                        <p:strVal val="visible"/>
                                      </p:to>
                                    </p:set>
                                    <p:animEffect transition="in" filter="wipe(down)">
                                      <p:cBhvr>
                                        <p:cTn id="12" dur="500"/>
                                        <p:tgtEl>
                                          <p:spTgt spid="2298">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2298">
                                            <p:txEl>
                                              <p:pRg st="2" end="2"/>
                                            </p:txEl>
                                          </p:spTgt>
                                        </p:tgtEl>
                                        <p:attrNameLst>
                                          <p:attrName>style.visibility</p:attrName>
                                        </p:attrNameLst>
                                      </p:cBhvr>
                                      <p:to>
                                        <p:strVal val="visible"/>
                                      </p:to>
                                    </p:set>
                                    <p:animEffect transition="in" filter="wipe(down)">
                                      <p:cBhvr>
                                        <p:cTn id="15" dur="500"/>
                                        <p:tgtEl>
                                          <p:spTgt spid="229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2298">
                                            <p:txEl>
                                              <p:pRg st="3" end="3"/>
                                            </p:txEl>
                                          </p:spTgt>
                                        </p:tgtEl>
                                        <p:attrNameLst>
                                          <p:attrName>style.visibility</p:attrName>
                                        </p:attrNameLst>
                                      </p:cBhvr>
                                      <p:to>
                                        <p:strVal val="visible"/>
                                      </p:to>
                                    </p:set>
                                    <p:animEffect transition="in" filter="wipe(down)">
                                      <p:cBhvr>
                                        <p:cTn id="20" dur="500"/>
                                        <p:tgtEl>
                                          <p:spTgt spid="2298">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2298">
                                            <p:txEl>
                                              <p:pRg st="4" end="4"/>
                                            </p:txEl>
                                          </p:spTgt>
                                        </p:tgtEl>
                                        <p:attrNameLst>
                                          <p:attrName>style.visibility</p:attrName>
                                        </p:attrNameLst>
                                      </p:cBhvr>
                                      <p:to>
                                        <p:strVal val="visible"/>
                                      </p:to>
                                    </p:set>
                                    <p:animEffect transition="in" filter="wipe(down)">
                                      <p:cBhvr>
                                        <p:cTn id="23" dur="500"/>
                                        <p:tgtEl>
                                          <p:spTgt spid="229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8" name="标题 1"/>
          <p:cNvSpPr/>
          <p:nvPr/>
        </p:nvSpPr>
        <p:spPr>
          <a:xfrm>
            <a:off x="2328228" y="2567305"/>
            <a:ext cx="8153400" cy="990600"/>
          </a:xfrm>
          <a:prstGeom prst="rect">
            <a:avLst/>
          </a:prstGeom>
          <a:noFill/>
          <a:ln>
            <a:noFill/>
          </a:ln>
          <a:scene3d>
            <a:camera prst="legacyObliqueTopRight">
              <a:rot lat="0" lon="0" rev="0"/>
            </a:camera>
            <a:lightRig rig="legacyFlat3" dir="b"/>
          </a:scene3d>
          <a:sp3d extrusionH="430200" prstMaterial="legacyMatte">
            <a:bevelT w="13500" h="13500" prst="angle"/>
            <a:bevelB w="13500" h="13500" prst="angle"/>
            <a:extrusionClr>
              <a:srgbClr val="000000"/>
            </a:extrusionClr>
          </a:sp3d>
        </p:spPr>
        <p:txBody>
          <a:bodyPr vert="horz" wrap="square" lIns="91440" tIns="45720" rIns="91440" bIns="45720" numCol="1" anchor="ctr" anchorCtr="0" compatLnSpc="1">
            <a:flatTx/>
          </a:bodyPr>
          <a:lstStyle>
            <a:lvl1pPr algn="l" rtl="0" eaLnBrk="1" fontAlgn="base" hangingPunct="1">
              <a:spcBef>
                <a:spcPct val="0"/>
              </a:spcBef>
              <a:spcAft>
                <a:spcPct val="0"/>
              </a:spcAft>
              <a:defRPr sz="2400" b="1" kern="1200" spc="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2pPr>
            <a:lvl3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3pPr>
            <a:lvl4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4pPr>
            <a:lvl5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6pPr>
            <a:lvl7pPr marL="9144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7pPr>
            <a:lvl8pPr marL="13716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8pPr>
            <a:lvl9pPr marL="18288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9pPr>
          </a:lstStyle>
          <a:p>
            <a:pPr defTabSz="914400">
              <a:buClrTx/>
              <a:buSzPct val="100000"/>
              <a:buFontTx/>
              <a:buNone/>
            </a:pPr>
            <a:r>
              <a:rPr lang="zh-CN" altLang="en-US" sz="6000" b="1" spc="0">
                <a:solidFill>
                  <a:srgbClr val="C00000"/>
                </a:solidFill>
                <a:latin typeface="+mn-lt"/>
                <a:ea typeface="+mn-ea"/>
                <a:cs typeface="+mn-cs"/>
              </a:rPr>
              <a:t>六，条件状语从句</a:t>
            </a:r>
            <a:endParaRPr lang="zh-CN" altLang="en-US" sz="6000" b="1" spc="0">
              <a:solidFill>
                <a:srgbClr val="C00000"/>
              </a:solidFill>
              <a:latin typeface="+mn-lt"/>
              <a:ea typeface="+mn-ea"/>
              <a:cs typeface="+mn-cs"/>
            </a:endParaRP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custDataLst>
              <p:tags r:id="rId1"/>
            </p:custDataLst>
          </p:nvPr>
        </p:nvGrpSpPr>
        <p:grpSpPr>
          <a:xfrm>
            <a:off x="758190" y="993953"/>
            <a:ext cx="11108055" cy="4871542"/>
            <a:chOff x="412478" y="1780800"/>
            <a:chExt cx="11108009" cy="4003616"/>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412478" y="1780800"/>
              <a:ext cx="11108009" cy="4003616"/>
              <a:chOff x="844345" y="1780800"/>
              <a:chExt cx="10676142" cy="4003616"/>
            </a:xfrm>
          </p:grpSpPr>
          <p:sp>
            <p:nvSpPr>
              <p:cNvPr id="7" name="iṡľïḑè"/>
              <p:cNvSpPr txBox="1"/>
              <p:nvPr>
                <p:custDataLst>
                  <p:tags r:id="rId3"/>
                </p:custDataLst>
              </p:nvPr>
            </p:nvSpPr>
            <p:spPr bwMode="auto">
              <a:xfrm>
                <a:off x="3822192" y="1780800"/>
                <a:ext cx="7698295" cy="4002215"/>
              </a:xfrm>
              <a:prstGeom prst="rect">
                <a:avLst/>
              </a:prstGeom>
              <a:noFill/>
            </p:spPr>
            <p:txBody>
              <a:bodyPr wrap="square" tIns="90000" anchor="t">
                <a:norm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2" charset="-122"/>
                  </a:defRPr>
                </a:lvl2pPr>
                <a:lvl3pPr marL="1143000" indent="-228600">
                  <a:defRPr sz="3200" b="1">
                    <a:solidFill>
                      <a:srgbClr val="4D4D4D"/>
                    </a:solidFill>
                    <a:latin typeface="Arial" panose="020B0604020202020204" pitchFamily="34" charset="0"/>
                    <a:ea typeface="黑体" panose="02010609060101010101" pitchFamily="2" charset="-122"/>
                  </a:defRPr>
                </a:lvl3pPr>
                <a:lvl4pPr marL="1600200" indent="-228600">
                  <a:defRPr sz="3200" b="1">
                    <a:solidFill>
                      <a:srgbClr val="4D4D4D"/>
                    </a:solidFill>
                    <a:latin typeface="Arial" panose="020B0604020202020204" pitchFamily="34" charset="0"/>
                    <a:ea typeface="黑体" panose="02010609060101010101" pitchFamily="2" charset="-122"/>
                  </a:defRPr>
                </a:lvl4pPr>
                <a:lvl5pPr marL="2057400" indent="-228600">
                  <a:defRPr sz="3200" b="1">
                    <a:solidFill>
                      <a:srgbClr val="4D4D4D"/>
                    </a:solidFill>
                    <a:latin typeface="Arial" panose="020B0604020202020204" pitchFamily="34" charset="0"/>
                    <a:ea typeface="黑体" panose="02010609060101010101" pitchFamily="2"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2"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2"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2"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2" charset="-122"/>
                  </a:defRPr>
                </a:lvl9pPr>
              </a:lstStyle>
              <a:p>
                <a:pPr marL="457200" indent="-457200">
                  <a:lnSpc>
                    <a:spcPct val="150000"/>
                  </a:lnSpc>
                  <a:buFont typeface="+mj-lt"/>
                  <a:buAutoNum type="arabicPeriod"/>
                </a:pPr>
                <a:r>
                  <a:rPr lang="en-US" sz="2800">
                    <a:latin typeface="+mn-lt"/>
                    <a:ea typeface="+mn-ea"/>
                    <a:cs typeface="+mn-cs"/>
                    <a:sym typeface="+mn-lt"/>
                  </a:rPr>
                  <a:t>if</a:t>
                </a:r>
                <a:endParaRPr lang="en-US" sz="2800">
                  <a:latin typeface="+mn-lt"/>
                  <a:ea typeface="+mn-ea"/>
                  <a:cs typeface="+mn-cs"/>
                  <a:sym typeface="+mn-lt"/>
                </a:endParaRPr>
              </a:p>
              <a:p>
                <a:pPr marL="457200" indent="-457200">
                  <a:lnSpc>
                    <a:spcPct val="150000"/>
                  </a:lnSpc>
                  <a:buFont typeface="+mj-lt"/>
                  <a:buAutoNum type="arabicPeriod"/>
                </a:pPr>
                <a:r>
                  <a:rPr lang="en-US" sz="2800">
                    <a:latin typeface="+mn-lt"/>
                    <a:ea typeface="+mn-ea"/>
                    <a:cs typeface="+mn-cs"/>
                    <a:sym typeface="+mn-lt"/>
                  </a:rPr>
                  <a:t>unless</a:t>
                </a:r>
                <a:endParaRPr lang="en-US" sz="2800">
                  <a:latin typeface="+mn-lt"/>
                  <a:ea typeface="+mn-ea"/>
                  <a:cs typeface="+mn-cs"/>
                  <a:sym typeface="+mn-lt"/>
                </a:endParaRPr>
              </a:p>
              <a:p>
                <a:pPr marL="457200" indent="-457200">
                  <a:lnSpc>
                    <a:spcPct val="150000"/>
                  </a:lnSpc>
                  <a:buFont typeface="+mj-lt"/>
                  <a:buAutoNum type="arabicPeriod"/>
                </a:pPr>
                <a:r>
                  <a:rPr lang="en-US" sz="2800">
                    <a:latin typeface="+mn-lt"/>
                    <a:ea typeface="+mn-ea"/>
                    <a:cs typeface="+mn-cs"/>
                    <a:sym typeface="+mn-lt"/>
                  </a:rPr>
                  <a:t>on condition that</a:t>
                </a:r>
                <a:endParaRPr lang="en-US" sz="2800">
                  <a:latin typeface="+mn-lt"/>
                  <a:ea typeface="+mn-ea"/>
                  <a:cs typeface="+mn-cs"/>
                  <a:sym typeface="+mn-lt"/>
                </a:endParaRPr>
              </a:p>
              <a:p>
                <a:pPr marL="457200" indent="-457200">
                  <a:lnSpc>
                    <a:spcPct val="150000"/>
                  </a:lnSpc>
                  <a:buFont typeface="+mj-lt"/>
                  <a:buAutoNum type="arabicPeriod"/>
                </a:pPr>
                <a:r>
                  <a:rPr lang="en-US" sz="2800">
                    <a:latin typeface="+mn-lt"/>
                    <a:ea typeface="+mn-ea"/>
                    <a:cs typeface="+mn-cs"/>
                    <a:sym typeface="+mn-lt"/>
                  </a:rPr>
                  <a:t>as/ so long as</a:t>
                </a:r>
                <a:endParaRPr lang="en-US" sz="2800">
                  <a:latin typeface="+mn-lt"/>
                  <a:ea typeface="+mn-ea"/>
                  <a:cs typeface="+mn-cs"/>
                  <a:sym typeface="+mn-lt"/>
                </a:endParaRPr>
              </a:p>
              <a:p>
                <a:pPr marL="457200" indent="-457200">
                  <a:lnSpc>
                    <a:spcPct val="150000"/>
                  </a:lnSpc>
                  <a:buFont typeface="+mj-lt"/>
                  <a:buAutoNum type="arabicPeriod"/>
                </a:pPr>
                <a:r>
                  <a:rPr lang="en-US" sz="2800">
                    <a:latin typeface="+mn-lt"/>
                    <a:ea typeface="+mn-ea"/>
                    <a:cs typeface="+mn-cs"/>
                    <a:sym typeface="+mn-lt"/>
                  </a:rPr>
                  <a:t>......</a:t>
                </a:r>
                <a:endParaRPr lang="en-US" sz="2800">
                  <a:latin typeface="+mn-lt"/>
                  <a:ea typeface="+mn-ea"/>
                  <a:cs typeface="+mn-cs"/>
                  <a:sym typeface="+mn-lt"/>
                </a:endParaRPr>
              </a:p>
              <a:p>
                <a:pPr marL="342900" indent="-342900">
                  <a:lnSpc>
                    <a:spcPct val="150000"/>
                  </a:lnSpc>
                  <a:buFont typeface="+mj-lt"/>
                  <a:buAutoNum type="arabicPeriod"/>
                </a:pPr>
                <a:endParaRPr lang="zh-CN" altLang="en-US" sz="2800">
                  <a:latin typeface="+mn-lt"/>
                  <a:ea typeface="+mn-ea"/>
                  <a:cs typeface="+mn-cs"/>
                  <a:sym typeface="+mn-lt"/>
                </a:endParaRPr>
              </a:p>
              <a:p>
                <a:pPr marL="342900" indent="-342900">
                  <a:lnSpc>
                    <a:spcPct val="150000"/>
                  </a:lnSpc>
                  <a:buFont typeface="+mj-lt"/>
                  <a:buAutoNum type="arabicPeriod"/>
                </a:pPr>
                <a:endParaRPr lang="zh-CN" altLang="en-US" sz="2800">
                  <a:latin typeface="+mn-lt"/>
                  <a:ea typeface="+mn-ea"/>
                  <a:cs typeface="+mn-cs"/>
                  <a:sym typeface="+mn-lt"/>
                </a:endParaRPr>
              </a:p>
              <a:p>
                <a:pPr marL="342900" indent="-342900">
                  <a:lnSpc>
                    <a:spcPct val="150000"/>
                  </a:lnSpc>
                  <a:buFont typeface="+mj-lt"/>
                  <a:buAutoNum type="arabicPeriod"/>
                </a:pPr>
                <a:endParaRPr lang="zh-CN" altLang="en-US" sz="2800">
                  <a:latin typeface="+mn-lt"/>
                  <a:ea typeface="+mn-ea"/>
                  <a:cs typeface="+mn-cs"/>
                  <a:sym typeface="+mn-lt"/>
                </a:endParaRPr>
              </a:p>
              <a:p>
                <a:pPr marL="342900" indent="-342900">
                  <a:lnSpc>
                    <a:spcPct val="150000"/>
                  </a:lnSpc>
                  <a:buFont typeface="+mj-lt"/>
                  <a:buAutoNum type="arabicPeriod"/>
                </a:pPr>
                <a:endParaRPr lang="zh-CN" altLang="en-US" sz="2800">
                  <a:latin typeface="+mn-lt"/>
                  <a:ea typeface="+mn-ea"/>
                  <a:cs typeface="+mn-cs"/>
                  <a:sym typeface="+mn-lt"/>
                </a:endParaRPr>
              </a:p>
            </p:txBody>
          </p:sp>
          <p:cxnSp>
            <p:nvCxnSpPr>
              <p:cNvPr id="8" name="直接连接符 7"/>
              <p:cNvCxnSpPr/>
              <p:nvPr>
                <p:custDataLst>
                  <p:tags r:id="rId4"/>
                </p:custDataLst>
              </p:nvPr>
            </p:nvCxnSpPr>
            <p:spPr>
              <a:xfrm flipH="1">
                <a:off x="3696888" y="1780800"/>
                <a:ext cx="0" cy="4003616"/>
              </a:xfrm>
              <a:prstGeom prst="line">
                <a:avLst/>
              </a:prstGeom>
              <a:solidFill>
                <a:srgbClr val="FFCC00"/>
              </a:solidFill>
              <a:ln w="3175" cap="flat" cmpd="sng" algn="ctr">
                <a:solidFill>
                  <a:schemeClr val="accent1"/>
                </a:solidFill>
                <a:prstDash val="solid"/>
                <a:round/>
                <a:headEnd type="none" w="med" len="med"/>
                <a:tailEnd type="none" w="med" len="med"/>
              </a:ln>
              <a:effectLst/>
            </p:spPr>
          </p:cxnSp>
          <p:sp>
            <p:nvSpPr>
              <p:cNvPr id="9" name="išľïḋé"/>
              <p:cNvSpPr txBox="1"/>
              <p:nvPr>
                <p:custDataLst>
                  <p:tags r:id="rId5"/>
                </p:custDataLst>
              </p:nvPr>
            </p:nvSpPr>
            <p:spPr>
              <a:xfrm>
                <a:off x="844345" y="3089495"/>
                <a:ext cx="2727473" cy="567791"/>
              </a:xfrm>
              <a:prstGeom prst="rect">
                <a:avLst/>
              </a:prstGeom>
              <a:noFill/>
            </p:spPr>
            <p:txBody>
              <a:bodyPr wrap="square" tIns="90000" rtlCol="0">
                <a:noAutofit/>
              </a:bodyPr>
              <a:lstStyle/>
              <a:p>
                <a:pPr algn="ctr"/>
                <a:r>
                  <a:rPr lang="zh-CN" altLang="tr-TR" sz="3600" b="1">
                    <a:solidFill>
                      <a:srgbClr val="CC3300"/>
                    </a:solidFill>
                    <a:latin typeface="+mj-lt"/>
                    <a:ea typeface="+mj-ea"/>
                    <a:cs typeface="+mj-cs"/>
                    <a:sym typeface="+mn-lt"/>
                  </a:rPr>
                  <a:t>引导</a:t>
                </a:r>
                <a:r>
                  <a:rPr lang="zh-CN" altLang="tr-TR" sz="3600" b="1">
                    <a:solidFill>
                      <a:srgbClr val="CC3300"/>
                    </a:solidFill>
                    <a:highlight>
                      <a:srgbClr val="FFFF00"/>
                    </a:highlight>
                    <a:latin typeface="+mj-lt"/>
                    <a:ea typeface="+mj-ea"/>
                    <a:cs typeface="+mj-cs"/>
                    <a:sym typeface="+mn-lt"/>
                  </a:rPr>
                  <a:t>条件状语从句的</a:t>
                </a:r>
                <a:r>
                  <a:rPr lang="zh-CN" altLang="tr-TR" sz="3600" b="1">
                    <a:solidFill>
                      <a:srgbClr val="CC3300"/>
                    </a:solidFill>
                    <a:latin typeface="+mj-lt"/>
                    <a:ea typeface="+mj-ea"/>
                    <a:cs typeface="+mj-cs"/>
                    <a:sym typeface="+mn-lt"/>
                  </a:rPr>
                  <a:t>从属连词</a:t>
                </a:r>
                <a:endParaRPr lang="zh-CN" altLang="tr-TR" sz="3600" b="1">
                  <a:solidFill>
                    <a:srgbClr val="CC3300"/>
                  </a:solidFill>
                  <a:latin typeface="+mj-lt"/>
                  <a:ea typeface="+mj-ea"/>
                  <a:cs typeface="+mj-cs"/>
                  <a:sym typeface="+mn-lt"/>
                </a:endParaRPr>
              </a:p>
            </p:txBody>
          </p:sp>
        </p:grpSp>
        <p:sp>
          <p:nvSpPr>
            <p:cNvPr id="10" name="poetry_91022"/>
            <p:cNvSpPr>
              <a:spLocks noChangeAspect="1"/>
            </p:cNvSpPr>
            <p:nvPr>
              <p:custDataLst>
                <p:tags r:id="rId6"/>
              </p:custDataLst>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accent1"/>
            </a:solidFill>
            <a:ln>
              <a:noFill/>
            </a:ln>
          </p:spPr>
          <p:txBody>
            <a:bodyPr/>
            <a:lstStyle/>
            <a:p>
              <a:endParaRPr lang="zh-CN" altLang="en-US" sz="2400">
                <a:solidFill>
                  <a:srgbClr val="CC3300"/>
                </a:solidFill>
                <a:cs typeface="+mn-ea"/>
                <a:sym typeface="+mn-lt"/>
              </a:endParaRPr>
            </a:p>
          </p:txBody>
        </p:sp>
      </p:grpSp>
    </p:spTree>
    <p:custDataLst>
      <p:tags r:id="rId7"/>
    </p:custData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04" name="标题 1"/>
          <p:cNvSpPr/>
          <p:nvPr>
            <p:ph type="title" idx="4294967295"/>
          </p:nvPr>
        </p:nvSpPr>
        <p:spPr>
          <a:xfrm>
            <a:off x="2136775" y="228600"/>
            <a:ext cx="8153400" cy="990600"/>
          </a:xfrm>
        </p:spPr>
        <p:txBody>
          <a:bodyPr wrap="square" lIns="91440" tIns="45720" rIns="91440" bIns="45720" anchor="ctr" anchorCtr="0"/>
          <a:p>
            <a:r>
              <a:rPr lang="zh-CN" altLang="en-US">
                <a:ea typeface="华文仿宋" panose="02010600040101010101" pitchFamily="-84" charset="-122"/>
              </a:rPr>
              <a:t>条件状语从句连词</a:t>
            </a:r>
            <a:r>
              <a:rPr lang="en-US" altLang="zh-CN">
                <a:ea typeface="华文仿宋" panose="02010600040101010101" pitchFamily="-84" charset="-122"/>
              </a:rPr>
              <a:t>if</a:t>
            </a:r>
            <a:r>
              <a:rPr lang="zh-CN" altLang="en-US">
                <a:ea typeface="华文仿宋" panose="02010600040101010101" pitchFamily="-84" charset="-122"/>
              </a:rPr>
              <a:t>；</a:t>
            </a:r>
            <a:r>
              <a:rPr lang="en-US" altLang="zh-CN">
                <a:ea typeface="华文仿宋" panose="02010600040101010101" pitchFamily="-84" charset="-122"/>
              </a:rPr>
              <a:t>unless</a:t>
            </a:r>
            <a:endParaRPr lang="zh-CN" altLang="en-US">
              <a:ea typeface="华文仿宋" panose="02010600040101010101" pitchFamily="-84" charset="-122"/>
            </a:endParaRPr>
          </a:p>
        </p:txBody>
      </p:sp>
      <p:sp>
        <p:nvSpPr>
          <p:cNvPr id="2305" name="内容占位符 2"/>
          <p:cNvSpPr/>
          <p:nvPr>
            <p:ph sz="quarter" idx="1"/>
          </p:nvPr>
        </p:nvSpPr>
        <p:spPr>
          <a:xfrm>
            <a:off x="2136775" y="1393825"/>
            <a:ext cx="8942705"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lnSpc>
                <a:spcPct val="90000"/>
              </a:lnSpc>
              <a:buClr>
                <a:schemeClr val="accent2"/>
              </a:buClr>
            </a:pPr>
            <a:r>
              <a:rPr lang="en-US" altLang="zh-CN" sz="2900">
                <a:ea typeface="华文仿宋" panose="02010600040101010101" pitchFamily="-84" charset="-122"/>
              </a:rPr>
              <a:t>if </a:t>
            </a:r>
            <a:r>
              <a:rPr lang="zh-CN" altLang="en-US" sz="2900">
                <a:ea typeface="华文仿宋" panose="02010600040101010101" pitchFamily="-84" charset="-122"/>
              </a:rPr>
              <a:t>引导的条件句有</a:t>
            </a:r>
            <a:r>
              <a:rPr lang="zh-CN" altLang="en-US" sz="2900">
                <a:solidFill>
                  <a:srgbClr val="FF0000"/>
                </a:solidFill>
                <a:ea typeface="华文仿宋" panose="02010600040101010101" pitchFamily="-84" charset="-122"/>
              </a:rPr>
              <a:t>真实条件</a:t>
            </a:r>
            <a:r>
              <a:rPr lang="zh-CN" altLang="en-US" sz="2900">
                <a:ea typeface="华文仿宋" panose="02010600040101010101" pitchFamily="-84" charset="-122"/>
              </a:rPr>
              <a:t>句和</a:t>
            </a:r>
            <a:r>
              <a:rPr lang="zh-CN" altLang="en-US" sz="2900">
                <a:solidFill>
                  <a:srgbClr val="FF0000"/>
                </a:solidFill>
                <a:ea typeface="华文仿宋" panose="02010600040101010101" pitchFamily="-84" charset="-122"/>
              </a:rPr>
              <a:t>非真实条件</a:t>
            </a:r>
            <a:r>
              <a:rPr lang="zh-CN" altLang="en-US" sz="2900">
                <a:ea typeface="华文仿宋" panose="02010600040101010101" pitchFamily="-84" charset="-122"/>
              </a:rPr>
              <a:t>句两种。非真实条件句在虚拟语气中阐述。</a:t>
            </a:r>
            <a:endParaRPr lang="zh-CN" altLang="en-US" sz="2900">
              <a:ea typeface="华文仿宋" panose="02010600040101010101" pitchFamily="-84" charset="-122"/>
            </a:endParaRPr>
          </a:p>
          <a:p>
            <a:pPr marL="319405" lvl="0" indent="-319405">
              <a:lnSpc>
                <a:spcPct val="90000"/>
              </a:lnSpc>
              <a:buClr>
                <a:schemeClr val="accent2"/>
              </a:buClr>
            </a:pPr>
            <a:r>
              <a:rPr lang="en-US" altLang="zh-CN" sz="2900">
                <a:ea typeface="华文仿宋" panose="02010600040101010101" pitchFamily="-84" charset="-122"/>
              </a:rPr>
              <a:t>1) </a:t>
            </a:r>
            <a:r>
              <a:rPr lang="zh-CN" altLang="en-US" sz="2900">
                <a:ea typeface="华文仿宋" panose="02010600040101010101" pitchFamily="-84" charset="-122"/>
              </a:rPr>
              <a:t>考试常考点：</a:t>
            </a:r>
            <a:r>
              <a:rPr lang="en-US" altLang="zh-CN" sz="2900">
                <a:solidFill>
                  <a:srgbClr val="FF0000"/>
                </a:solidFill>
                <a:ea typeface="华文仿宋" panose="02010600040101010101" pitchFamily="-84" charset="-122"/>
              </a:rPr>
              <a:t>unless = if not  </a:t>
            </a:r>
            <a:r>
              <a:rPr lang="zh-CN" altLang="en-US" sz="2900">
                <a:solidFill>
                  <a:srgbClr val="FF0000"/>
                </a:solidFill>
                <a:ea typeface="华文仿宋" panose="02010600040101010101" pitchFamily="-84" charset="-122"/>
              </a:rPr>
              <a:t>除非</a:t>
            </a:r>
            <a:endParaRPr lang="en-US" altLang="zh-CN" sz="2900">
              <a:solidFill>
                <a:srgbClr val="FF0000"/>
              </a:solidFill>
              <a:ea typeface="华文仿宋" panose="02010600040101010101" pitchFamily="-84" charset="-122"/>
            </a:endParaRPr>
          </a:p>
          <a:p>
            <a:pPr marL="319405" lvl="0" indent="-319405">
              <a:lnSpc>
                <a:spcPct val="90000"/>
              </a:lnSpc>
              <a:buClr>
                <a:schemeClr val="accent2"/>
              </a:buClr>
            </a:pPr>
            <a:r>
              <a:rPr lang="en-US" altLang="zh-CN" sz="2900">
                <a:ea typeface="华文仿宋" panose="02010600040101010101" pitchFamily="-84" charset="-122"/>
              </a:rPr>
              <a:t>Let's go out for a walk unless you are too tired.</a:t>
            </a:r>
            <a:endParaRPr lang="en-US" altLang="zh-CN" sz="2900">
              <a:ea typeface="华文仿宋" panose="02010600040101010101" pitchFamily="-84" charset="-122"/>
            </a:endParaRPr>
          </a:p>
          <a:p>
            <a:pPr marL="319405" lvl="0" indent="-319405">
              <a:lnSpc>
                <a:spcPct val="90000"/>
              </a:lnSpc>
              <a:buClr>
                <a:schemeClr val="accent2"/>
              </a:buClr>
            </a:pPr>
            <a:r>
              <a:rPr lang="en-US" altLang="zh-CN" sz="2900">
                <a:ea typeface="华文仿宋" panose="02010600040101010101" pitchFamily="-84" charset="-122"/>
              </a:rPr>
              <a:t>=If you are not too tied, let's go out for a walk.</a:t>
            </a:r>
            <a:endParaRPr lang="en-US" altLang="zh-CN" sz="2900">
              <a:ea typeface="华文仿宋" panose="02010600040101010101" pitchFamily="-84" charset="-122"/>
            </a:endParaRPr>
          </a:p>
          <a:p>
            <a:pPr marL="319405" lvl="0" indent="-319405">
              <a:lnSpc>
                <a:spcPct val="90000"/>
              </a:lnSpc>
              <a:buClr>
                <a:schemeClr val="accent2"/>
              </a:buClr>
            </a:pPr>
            <a:endParaRPr lang="en-US" altLang="zh-CN" sz="2900">
              <a:ea typeface="华文仿宋" panose="02010600040101010101" pitchFamily="-84" charset="-122"/>
            </a:endParaRPr>
          </a:p>
          <a:p>
            <a:pPr marL="319405" lvl="0" indent="-319405">
              <a:lnSpc>
                <a:spcPct val="90000"/>
              </a:lnSpc>
              <a:buClr>
                <a:schemeClr val="accent2"/>
              </a:buClr>
            </a:pPr>
            <a:r>
              <a:rPr lang="en-US" altLang="zh-CN" sz="2900">
                <a:ea typeface="华文仿宋" panose="02010600040101010101" pitchFamily="-84" charset="-122"/>
              </a:rPr>
              <a:t>I won't go if you don't pay me back the money you own me.</a:t>
            </a:r>
            <a:endParaRPr lang="zh-CN" altLang="zh-CN" sz="2900">
              <a:ea typeface="华文仿宋" panose="02010600040101010101" pitchFamily="-84" charset="-122"/>
            </a:endParaRPr>
          </a:p>
          <a:p>
            <a:pPr marL="319405" lvl="0" indent="-319405">
              <a:lnSpc>
                <a:spcPct val="90000"/>
              </a:lnSpc>
              <a:buClr>
                <a:schemeClr val="accent2"/>
              </a:buClr>
            </a:pPr>
            <a:r>
              <a:rPr lang="en-US" altLang="zh-CN" sz="2900">
                <a:ea typeface="华文仿宋" panose="02010600040101010101" pitchFamily="-84" charset="-122"/>
              </a:rPr>
              <a:t>=I won't go____  ____ _____ ____ _____ the money you own me.</a:t>
            </a:r>
            <a:endParaRPr lang="zh-CN" altLang="zh-CN" sz="2900">
              <a:ea typeface="华文仿宋" panose="02010600040101010101" pitchFamily="-84" charset="-122"/>
            </a:endParaRPr>
          </a:p>
          <a:p>
            <a:pPr marL="319405" lvl="0" indent="-319405">
              <a:lnSpc>
                <a:spcPct val="90000"/>
              </a:lnSpc>
              <a:buClr>
                <a:schemeClr val="accent2"/>
              </a:buClr>
            </a:pPr>
            <a:endParaRPr lang="en-US" altLang="zh-CN" sz="2900">
              <a:ea typeface="华文仿宋" panose="02010600040101010101" pitchFamily="-84" charset="-122"/>
            </a:endParaRPr>
          </a:p>
          <a:p>
            <a:pPr marL="319405" lvl="0" indent="-319405">
              <a:lnSpc>
                <a:spcPct val="90000"/>
              </a:lnSpc>
              <a:buClr>
                <a:schemeClr val="accent2"/>
              </a:buClr>
            </a:pPr>
            <a:endParaRPr lang="zh-CN" altLang="en-US" sz="2900">
              <a:ea typeface="华文仿宋" panose="02010600040101010101" pitchFamily="-84" charset="-122"/>
            </a:endParaRPr>
          </a:p>
        </p:txBody>
      </p:sp>
      <p:sp>
        <p:nvSpPr>
          <p:cNvPr id="2" name="文本框 1"/>
          <p:cNvSpPr txBox="1"/>
          <p:nvPr/>
        </p:nvSpPr>
        <p:spPr>
          <a:xfrm>
            <a:off x="4481195" y="5008245"/>
            <a:ext cx="1132840" cy="460375"/>
          </a:xfrm>
          <a:prstGeom prst="rect">
            <a:avLst/>
          </a:prstGeom>
          <a:noFill/>
        </p:spPr>
        <p:txBody>
          <a:bodyPr wrap="square" rtlCol="0">
            <a:spAutoFit/>
          </a:bodyPr>
          <a:p>
            <a:r>
              <a:rPr lang="en-US" altLang="zh-CN" sz="2400">
                <a:solidFill>
                  <a:srgbClr val="FF0000"/>
                </a:solidFill>
              </a:rPr>
              <a:t>unless</a:t>
            </a:r>
            <a:endParaRPr lang="en-US" altLang="zh-CN" sz="2400">
              <a:solidFill>
                <a:srgbClr val="FF0000"/>
              </a:solidFill>
            </a:endParaRPr>
          </a:p>
        </p:txBody>
      </p:sp>
      <p:sp>
        <p:nvSpPr>
          <p:cNvPr id="3" name="文本框 2"/>
          <p:cNvSpPr txBox="1"/>
          <p:nvPr/>
        </p:nvSpPr>
        <p:spPr>
          <a:xfrm>
            <a:off x="5529580" y="5008245"/>
            <a:ext cx="1132840" cy="460375"/>
          </a:xfrm>
          <a:prstGeom prst="rect">
            <a:avLst/>
          </a:prstGeom>
          <a:noFill/>
        </p:spPr>
        <p:txBody>
          <a:bodyPr wrap="square" rtlCol="0">
            <a:spAutoFit/>
          </a:bodyPr>
          <a:p>
            <a:r>
              <a:rPr lang="en-US" altLang="zh-CN" sz="2400">
                <a:solidFill>
                  <a:srgbClr val="FF0000"/>
                </a:solidFill>
              </a:rPr>
              <a:t>you</a:t>
            </a:r>
            <a:endParaRPr lang="en-US" altLang="zh-CN" sz="2400">
              <a:solidFill>
                <a:srgbClr val="FF0000"/>
              </a:solidFill>
            </a:endParaRPr>
          </a:p>
        </p:txBody>
      </p:sp>
      <p:sp>
        <p:nvSpPr>
          <p:cNvPr id="4" name="文本框 3"/>
          <p:cNvSpPr txBox="1"/>
          <p:nvPr/>
        </p:nvSpPr>
        <p:spPr>
          <a:xfrm>
            <a:off x="6360160" y="5008245"/>
            <a:ext cx="1132840" cy="460375"/>
          </a:xfrm>
          <a:prstGeom prst="rect">
            <a:avLst/>
          </a:prstGeom>
          <a:noFill/>
        </p:spPr>
        <p:txBody>
          <a:bodyPr wrap="square" rtlCol="0">
            <a:spAutoFit/>
          </a:bodyPr>
          <a:p>
            <a:r>
              <a:rPr lang="en-US" altLang="zh-CN" sz="2400">
                <a:solidFill>
                  <a:srgbClr val="FF0000"/>
                </a:solidFill>
              </a:rPr>
              <a:t>pay</a:t>
            </a:r>
            <a:endParaRPr lang="en-US" altLang="zh-CN" sz="2400">
              <a:solidFill>
                <a:srgbClr val="FF0000"/>
              </a:solidFill>
            </a:endParaRPr>
          </a:p>
        </p:txBody>
      </p:sp>
      <p:sp>
        <p:nvSpPr>
          <p:cNvPr id="5" name="文本框 4"/>
          <p:cNvSpPr txBox="1"/>
          <p:nvPr/>
        </p:nvSpPr>
        <p:spPr>
          <a:xfrm>
            <a:off x="7493000" y="5008245"/>
            <a:ext cx="1132840" cy="460375"/>
          </a:xfrm>
          <a:prstGeom prst="rect">
            <a:avLst/>
          </a:prstGeom>
          <a:noFill/>
        </p:spPr>
        <p:txBody>
          <a:bodyPr wrap="square" rtlCol="0">
            <a:spAutoFit/>
          </a:bodyPr>
          <a:p>
            <a:r>
              <a:rPr lang="en-US" altLang="zh-CN" sz="2400">
                <a:solidFill>
                  <a:srgbClr val="FF0000"/>
                </a:solidFill>
              </a:rPr>
              <a:t>me</a:t>
            </a:r>
            <a:endParaRPr lang="en-US" altLang="zh-CN" sz="2400">
              <a:solidFill>
                <a:srgbClr val="FF0000"/>
              </a:solidFill>
            </a:endParaRPr>
          </a:p>
        </p:txBody>
      </p:sp>
      <p:sp>
        <p:nvSpPr>
          <p:cNvPr id="6" name="文本框 5"/>
          <p:cNvSpPr txBox="1"/>
          <p:nvPr/>
        </p:nvSpPr>
        <p:spPr>
          <a:xfrm>
            <a:off x="8375015" y="5008245"/>
            <a:ext cx="1132840" cy="460375"/>
          </a:xfrm>
          <a:prstGeom prst="rect">
            <a:avLst/>
          </a:prstGeom>
          <a:noFill/>
        </p:spPr>
        <p:txBody>
          <a:bodyPr wrap="square" rtlCol="0">
            <a:spAutoFit/>
          </a:bodyPr>
          <a:p>
            <a:r>
              <a:rPr lang="en-US" altLang="zh-CN" sz="2400">
                <a:solidFill>
                  <a:srgbClr val="FF0000"/>
                </a:solidFill>
              </a:rPr>
              <a:t>back</a:t>
            </a:r>
            <a:endParaRPr lang="en-US" altLang="zh-CN" sz="24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0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0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305">
                                            <p:txEl>
                                              <p:pRg st="5" end="5"/>
                                            </p:txEl>
                                          </p:spTgt>
                                        </p:tgtEl>
                                        <p:attrNameLst>
                                          <p:attrName>style.visibility</p:attrName>
                                        </p:attrNameLst>
                                      </p:cBhvr>
                                      <p:to>
                                        <p:strVal val="visible"/>
                                      </p:to>
                                    </p:set>
                                    <p:animEffect transition="in" filter="wipe(down)">
                                      <p:cBhvr>
                                        <p:cTn id="21" dur="500"/>
                                        <p:tgtEl>
                                          <p:spTgt spid="2305">
                                            <p:txEl>
                                              <p:pRg st="5" end="5"/>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2305">
                                            <p:txEl>
                                              <p:pRg st="6" end="6"/>
                                            </p:txEl>
                                          </p:spTgt>
                                        </p:tgtEl>
                                        <p:attrNameLst>
                                          <p:attrName>style.visibility</p:attrName>
                                        </p:attrNameLst>
                                      </p:cBhvr>
                                      <p:to>
                                        <p:strVal val="visible"/>
                                      </p:to>
                                    </p:set>
                                    <p:animEffect transition="in" filter="wipe(down)">
                                      <p:cBhvr>
                                        <p:cTn id="24" dur="500"/>
                                        <p:tgtEl>
                                          <p:spTgt spid="2305">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08" name="标题 1"/>
          <p:cNvSpPr/>
          <p:nvPr>
            <p:ph type="title" idx="4294967295"/>
          </p:nvPr>
        </p:nvSpPr>
        <p:spPr>
          <a:xfrm>
            <a:off x="2136775" y="228600"/>
            <a:ext cx="8153400" cy="990600"/>
          </a:xfrm>
        </p:spPr>
        <p:txBody>
          <a:bodyPr wrap="square" lIns="91440" tIns="45720" rIns="91440" bIns="45720" anchor="ctr" anchorCtr="0"/>
          <a:p>
            <a:r>
              <a:rPr lang="zh-CN" altLang="en-US">
                <a:ea typeface="华文仿宋" panose="02010600040101010101" pitchFamily="-84" charset="-122"/>
              </a:rPr>
              <a:t>条件状语从句连词</a:t>
            </a:r>
            <a:r>
              <a:rPr lang="en-US" altLang="zh-CN">
                <a:ea typeface="华文仿宋" panose="02010600040101010101" pitchFamily="-84" charset="-122"/>
              </a:rPr>
              <a:t>if</a:t>
            </a:r>
            <a:r>
              <a:rPr lang="zh-CN" altLang="en-US">
                <a:ea typeface="华文仿宋" panose="02010600040101010101" pitchFamily="-84" charset="-122"/>
              </a:rPr>
              <a:t>；</a:t>
            </a:r>
            <a:r>
              <a:rPr lang="en-US" altLang="zh-CN">
                <a:ea typeface="华文仿宋" panose="02010600040101010101" pitchFamily="-84" charset="-122"/>
              </a:rPr>
              <a:t>unless</a:t>
            </a:r>
            <a:endParaRPr lang="zh-CN" altLang="en-US">
              <a:ea typeface="华文仿宋" panose="02010600040101010101" pitchFamily="-84" charset="-122"/>
            </a:endParaRPr>
          </a:p>
        </p:txBody>
      </p:sp>
      <p:sp>
        <p:nvSpPr>
          <p:cNvPr id="2309" name="内容占位符 2"/>
          <p:cNvSpPr/>
          <p:nvPr>
            <p:ph sz="quarter" idx="1"/>
          </p:nvPr>
        </p:nvSpPr>
        <p:spPr>
          <a:xfrm>
            <a:off x="2136775" y="1600200"/>
            <a:ext cx="8153400" cy="4495800"/>
          </a:xfrm>
        </p:spPr>
        <p:txBody>
          <a:bodyPr wrap="square" lIns="91440" tIns="45720" rIns="91440" bIns="45720" anchor="t" anchorCtr="0"/>
          <a:lstStyle>
            <a:lvl1pPr marL="319405" lvl="0" indent="-319405" algn="l" rtl="0" eaLnBrk="1" fontAlgn="base" latinLnBrk="0" hangingPunct="1">
              <a:lnSpc>
                <a:spcPct val="100000"/>
              </a:lnSpc>
              <a:spcBef>
                <a:spcPts val="700"/>
              </a:spcBef>
              <a:spcAft>
                <a:spcPct val="0"/>
              </a:spcAft>
              <a:buClr>
                <a:schemeClr val="accent2"/>
              </a:buClr>
              <a:buSzPct val="60000"/>
              <a:buFont typeface="Wingdings" panose="05000000000000000000" pitchFamily="2" charset="2"/>
              <a:defRPr sz="2100" b="0" i="0" u="none">
                <a:solidFill>
                  <a:schemeClr val="tx1"/>
                </a:solidFill>
                <a:latin typeface="Tw Cen MT" panose="020B0602020104020603" pitchFamily="-84" charset="0"/>
                <a:ea typeface="宋体" panose="02010600030101010101" pitchFamily="2" charset="-122"/>
              </a:defRPr>
            </a:lvl1pPr>
            <a:lvl2pPr marL="74295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84" charset="2"/>
              <a:defRPr sz="2000" b="0" i="0" u="none">
                <a:solidFill>
                  <a:schemeClr val="tx1"/>
                </a:solidFill>
                <a:latin typeface="Tw Cen MT" panose="020B0602020104020603" pitchFamily="-84" charset="0"/>
                <a:ea typeface="宋体" panose="02010600030101010101" pitchFamily="2" charset="-122"/>
              </a:defRPr>
            </a:lvl2pPr>
            <a:lvl3pPr marL="114300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defRPr sz="1800" b="0" i="0" u="none">
                <a:solidFill>
                  <a:schemeClr val="tx1"/>
                </a:solidFill>
                <a:latin typeface="Tw Cen MT" panose="020B0602020104020603" pitchFamily="-84" charset="0"/>
                <a:ea typeface="宋体" panose="02010600030101010101" pitchFamily="2" charset="-122"/>
              </a:defRPr>
            </a:lvl3pPr>
            <a:lvl4pPr marL="1600200" lvl="3" indent="-228600" algn="l" defTabSz="914400" rtl="0" eaLnBrk="1" fontAlgn="base" latinLnBrk="0" hangingPunct="1">
              <a:lnSpc>
                <a:spcPct val="100000"/>
              </a:lnSpc>
              <a:spcBef>
                <a:spcPts val="400"/>
              </a:spcBef>
              <a:spcAft>
                <a:spcPct val="0"/>
              </a:spcAft>
              <a:buClr>
                <a:srgbClr val="A5AB81"/>
              </a:buClr>
              <a:buSzPct val="7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4pPr>
            <a:lvl5pPr marL="2057400" lvl="4" indent="-228600" algn="l" defTabSz="914400" rtl="0" eaLnBrk="1" fontAlgn="base" latinLnBrk="0" hangingPunct="1">
              <a:lnSpc>
                <a:spcPct val="100000"/>
              </a:lnSpc>
              <a:spcBef>
                <a:spcPts val="400"/>
              </a:spcBef>
              <a:spcAft>
                <a:spcPct val="0"/>
              </a:spcAft>
              <a:buClr>
                <a:srgbClr val="D8B25C"/>
              </a:buClr>
              <a:buSzPct val="65000"/>
              <a:buFont typeface="Wingdings" panose="05000000000000000000" pitchFamily="2" charset="2"/>
              <a:defRPr sz="1600" b="0" i="0" u="none">
                <a:solidFill>
                  <a:schemeClr val="tx1"/>
                </a:solidFill>
                <a:latin typeface="Tw Cen MT" panose="020B0602020104020603" pitchFamily="-84" charset="0"/>
                <a:ea typeface="宋体" panose="02010600030101010101" pitchFamily="2" charset="-122"/>
              </a:defRPr>
            </a:lvl5pPr>
          </a:lstStyle>
          <a:p>
            <a:pPr marL="319405" lvl="0" indent="-319405">
              <a:lnSpc>
                <a:spcPct val="90000"/>
              </a:lnSpc>
              <a:buClr>
                <a:schemeClr val="accent2"/>
              </a:buClr>
            </a:pPr>
            <a:r>
              <a:rPr lang="en-US" altLang="zh-CN" sz="2700">
                <a:ea typeface="华文仿宋" panose="02010600040101010101" pitchFamily="-84" charset="-122"/>
              </a:rPr>
              <a:t>	You’ll probably fail the P.E. exam again ______ you practise more.</a:t>
            </a:r>
            <a:endParaRPr lang="zh-CN" altLang="zh-CN" sz="2700">
              <a:ea typeface="华文仿宋" panose="02010600040101010101" pitchFamily="-84" charset="-122"/>
            </a:endParaRPr>
          </a:p>
          <a:p>
            <a:pPr marL="319405" lvl="0" indent="-319405">
              <a:lnSpc>
                <a:spcPct val="90000"/>
              </a:lnSpc>
              <a:buClr>
                <a:schemeClr val="accent2"/>
              </a:buClr>
            </a:pPr>
            <a:r>
              <a:rPr lang="en-US" altLang="zh-CN" sz="2700">
                <a:ea typeface="华文仿宋" panose="02010600040101010101" pitchFamily="-84" charset="-122"/>
              </a:rPr>
              <a:t>	A. when	B. unless	C. if	D. after</a:t>
            </a:r>
            <a:endParaRPr lang="zh-CN" altLang="zh-CN" sz="2700">
              <a:ea typeface="华文仿宋" panose="02010600040101010101" pitchFamily="-84" charset="-122"/>
            </a:endParaRPr>
          </a:p>
          <a:p>
            <a:pPr marL="319405" lvl="0" indent="-319405">
              <a:lnSpc>
                <a:spcPct val="90000"/>
              </a:lnSpc>
              <a:buClr>
                <a:schemeClr val="accent2"/>
              </a:buClr>
            </a:pPr>
            <a:r>
              <a:rPr lang="en-US" altLang="zh-CN" sz="2700">
                <a:ea typeface="华文仿宋" panose="02010600040101010101" pitchFamily="-84" charset="-122"/>
              </a:rPr>
              <a:t> </a:t>
            </a:r>
            <a:endParaRPr lang="zh-CN" altLang="zh-CN" sz="2700">
              <a:ea typeface="华文仿宋" panose="02010600040101010101" pitchFamily="-84" charset="-122"/>
            </a:endParaRPr>
          </a:p>
          <a:p>
            <a:pPr marL="319405" lvl="0" indent="-319405">
              <a:lnSpc>
                <a:spcPct val="90000"/>
              </a:lnSpc>
              <a:buClr>
                <a:schemeClr val="accent2"/>
              </a:buClr>
            </a:pPr>
            <a:r>
              <a:rPr lang="en-US" altLang="zh-CN" sz="2700">
                <a:ea typeface="华文仿宋" panose="02010600040101010101" pitchFamily="-84" charset="-122"/>
              </a:rPr>
              <a:t>	----Would you like to go to the park with me, Susan?</a:t>
            </a:r>
            <a:endParaRPr lang="zh-CN" altLang="zh-CN" sz="2700">
              <a:ea typeface="华文仿宋" panose="02010600040101010101" pitchFamily="-84" charset="-122"/>
            </a:endParaRPr>
          </a:p>
          <a:p>
            <a:pPr marL="319405" lvl="0" indent="-319405">
              <a:lnSpc>
                <a:spcPct val="90000"/>
              </a:lnSpc>
              <a:buClr>
                <a:schemeClr val="accent2"/>
              </a:buClr>
            </a:pPr>
            <a:r>
              <a:rPr lang="en-US" altLang="zh-CN" sz="2700">
                <a:ea typeface="华文仿宋" panose="02010600040101010101" pitchFamily="-84" charset="-122"/>
              </a:rPr>
              <a:t>	----I’d like to, _____ you don’t want to go alone.</a:t>
            </a:r>
            <a:endParaRPr lang="zh-CN" altLang="zh-CN" sz="2700">
              <a:ea typeface="华文仿宋" panose="02010600040101010101" pitchFamily="-84" charset="-122"/>
            </a:endParaRPr>
          </a:p>
          <a:p>
            <a:pPr marL="319405" lvl="0" indent="-319405">
              <a:lnSpc>
                <a:spcPct val="90000"/>
              </a:lnSpc>
              <a:buClr>
                <a:schemeClr val="accent2"/>
              </a:buClr>
            </a:pPr>
            <a:r>
              <a:rPr lang="en-US" altLang="zh-CN" sz="2700">
                <a:ea typeface="华文仿宋" panose="02010600040101010101" pitchFamily="-84" charset="-122"/>
              </a:rPr>
              <a:t>	A. until	B. before	C. if	 D. after</a:t>
            </a:r>
            <a:endParaRPr lang="zh-CN" altLang="zh-CN" sz="2700">
              <a:ea typeface="华文仿宋" panose="02010600040101010101" pitchFamily="-84" charset="-122"/>
            </a:endParaRPr>
          </a:p>
          <a:p>
            <a:pPr marL="319405" lvl="0" indent="-319405">
              <a:lnSpc>
                <a:spcPct val="90000"/>
              </a:lnSpc>
              <a:buClr>
                <a:schemeClr val="accent2"/>
              </a:buClr>
            </a:pPr>
            <a:endParaRPr lang="zh-CN" altLang="en-US" sz="2700">
              <a:ea typeface="华文仿宋" panose="02010600040101010101" pitchFamily="-84" charset="-122"/>
            </a:endParaRPr>
          </a:p>
        </p:txBody>
      </p:sp>
      <p:sp>
        <p:nvSpPr>
          <p:cNvPr id="2" name="圆角矩形 1"/>
          <p:cNvSpPr/>
          <p:nvPr/>
        </p:nvSpPr>
        <p:spPr>
          <a:xfrm>
            <a:off x="4911090" y="2398395"/>
            <a:ext cx="342900" cy="480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圆角矩形 2"/>
          <p:cNvSpPr/>
          <p:nvPr/>
        </p:nvSpPr>
        <p:spPr>
          <a:xfrm>
            <a:off x="6772910" y="4946650"/>
            <a:ext cx="342900" cy="480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11*i*5"/>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6575"/>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6575"/>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1.xml><?xml version="1.0" encoding="utf-8"?>
<p:tagLst xmlns:p="http://schemas.openxmlformats.org/presentationml/2006/main">
  <p:tag name="KSO_WM_COMBINE_RELATE_SLIDE_ID" val="background20180947_1"/>
  <p:tag name="KSO_WM_TEMPLATE_THUMBS_INDEX" val="1、7、11、12"/>
  <p:tag name="KSO_WM_TEMPLATE_SUBCATEGORY" val="0"/>
  <p:tag name="KSO_WM_TAG_VERSION" val="1.0"/>
  <p:tag name="KSO_WM_BEAUTIFY_FLAG" val="#wm#"/>
  <p:tag name="KSO_WM_TEMPLATE_CATEGORY" val="custom"/>
  <p:tag name="KSO_WM_TEMPLATE_INDEX" val="20196575"/>
</p:tagLst>
</file>

<file path=ppt/tags/tag152.xml><?xml version="1.0" encoding="utf-8"?>
<p:tagLst xmlns:p="http://schemas.openxmlformats.org/presentationml/2006/main">
  <p:tag name="KSO_WM_TAG_VERSION" val="1.0"/>
  <p:tag name="KSO_WM_TEMPLATE_CATEGORY" val="custom"/>
  <p:tag name="KSO_WM_TEMPLATE_INDEX" val="20186689"/>
</p:tagLst>
</file>

<file path=ppt/tags/tag153.xml><?xml version="1.0" encoding="utf-8"?>
<p:tagLst xmlns:p="http://schemas.openxmlformats.org/presentationml/2006/main">
  <p:tag name="KSO_WM_TAG_VERSION" val="1.0"/>
  <p:tag name="KSO_WM_TEMPLATE_CATEGORY" val="custom"/>
  <p:tag name="KSO_WM_TEMPLATE_INDEX" val="20186689"/>
</p:tagLst>
</file>

<file path=ppt/tags/tag154.xml><?xml version="1.0" encoding="utf-8"?>
<p:tagLst xmlns:p="http://schemas.openxmlformats.org/presentationml/2006/main">
  <p:tag name="KSO_WM_BEAUTIFY_FLAG" val="#wm#"/>
  <p:tag name="KSO_WM_TAG_VERSION" val="1.0"/>
  <p:tag name="KSO_WM_TEMPLATE_CATEGORY" val="custom"/>
  <p:tag name="KSO_WM_TEMPLATE_INDEX" val="20186689"/>
  <p:tag name="KSO_WM_TEMPLATE_THUMBS_INDEX" val="1、2、3、4、5"/>
</p:tagLst>
</file>

<file path=ppt/tags/tag155.xml><?xml version="1.0" encoding="utf-8"?>
<p:tagLst xmlns:p="http://schemas.openxmlformats.org/presentationml/2006/main">
  <p:tag name="KSO_WM_UNIT_FILL_FORE_SCHEMECOLOR_INDEX" val="5"/>
  <p:tag name="KSO_WM_UNIT_FILL_TYPE" val="1"/>
  <p:tag name="KSO_WM_UNIT_TEXT_FILL_FORE_SCHEMECOLOR_INDEX" val="13"/>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i"/>
  <p:tag name="KSO_WM_UNIT_INDEX" val="0"/>
  <p:tag name="KSO_WM_UNIT_ID" val="custom20196575_2*i*0"/>
  <p:tag name="KSO_WM_TEMPLATE_CATEGORY" val="custom"/>
  <p:tag name="KSO_WM_TEMPLATE_INDEX" val="20196575"/>
  <p:tag name="KSO_WM_UNIT_LAYERLEVEL" val="1"/>
  <p:tag name="KSO_WM_TAG_VERSION" val="1.0"/>
  <p:tag name="KSO_WM_BEAUTIFY_FLAG" val="#wm#"/>
</p:tagLst>
</file>

<file path=ppt/tags/tag156.xml><?xml version="1.0" encoding="utf-8"?>
<p:tagLst xmlns:p="http://schemas.openxmlformats.org/presentationml/2006/main">
  <p:tag name="KSO_WM_UNIT_TEXT_FILL_FORE_SCHEMECOLOR_INDEX" val="14"/>
  <p:tag name="KSO_WM_UNIT_TEXT_FILL_TYPE" val="1"/>
  <p:tag name="KSO_WM_UNIT_USESOURCEFORMAT_APPLY" val="1"/>
  <p:tag name="KSO_WM_UNIT_ISCONTENTSTITLE" val="1"/>
  <p:tag name="KSO_WM_UNIT_NOCLEAR" val="0"/>
  <p:tag name="KSO_WM_UNIT_VALUE" val="5"/>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196575_2*a*1"/>
  <p:tag name="KSO_WM_TEMPLATE_CATEGORY" val="custom"/>
  <p:tag name="KSO_WM_TEMPLATE_INDEX" val="20196575"/>
  <p:tag name="KSO_WM_UNIT_LAYERLEVEL" val="1"/>
  <p:tag name="KSO_WM_TAG_VERSION" val="1.0"/>
  <p:tag name="KSO_WM_BEAUTIFY_FLAG" val="#wm#"/>
  <p:tag name="KSO_WM_UNIT_PRESET_TEXT" val="目录"/>
</p:tagLst>
</file>

<file path=ppt/tags/tag157.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196575_2*l_h_a*1_1_1"/>
  <p:tag name="KSO_WM_TEMPLATE_CATEGORY" val="custom"/>
  <p:tag name="KSO_WM_TEMPLATE_INDEX" val="20196575"/>
  <p:tag name="KSO_WM_UNIT_LAYERLEVEL" val="1_1_1"/>
  <p:tag name="KSO_WM_TAG_VERSION" val="1.0"/>
  <p:tag name="KSO_WM_BEAUTIFY_FLAG" val="#wm#"/>
  <p:tag name="KSO_WM_UNIT_PRESET_TEXT" val="单击此处添加标题"/>
</p:tagLst>
</file>

<file path=ppt/tags/tag158.xml><?xml version="1.0" encoding="utf-8"?>
<p:tagLst xmlns:p="http://schemas.openxmlformats.org/presentationml/2006/main">
  <p:tag name="KSO_WM_UNIT_FILL_FORE_SCHEMECOLOR_INDEX" val="9"/>
  <p:tag name="KSO_WM_UNIT_FILL_TYPE" val="1"/>
  <p:tag name="KSO_WM_UNIT_TEXT_FILL_FORE_SCHEMECOLOR_INDEX" val="13"/>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196575_2*l_h_i*1_1_1"/>
  <p:tag name="KSO_WM_TEMPLATE_CATEGORY" val="custom"/>
  <p:tag name="KSO_WM_TEMPLATE_INDEX" val="20196575"/>
  <p:tag name="KSO_WM_UNIT_LAYERLEVEL" val="1_1_1"/>
  <p:tag name="KSO_WM_TAG_VERSION" val="1.0"/>
  <p:tag name="KSO_WM_BEAUTIFY_FLAG" val="#wm#"/>
</p:tagLst>
</file>

<file path=ppt/tags/tag159.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custom20196575_2*l_h_a*1_2_1"/>
  <p:tag name="KSO_WM_TEMPLATE_CATEGORY" val="custom"/>
  <p:tag name="KSO_WM_TEMPLATE_INDEX" val="20196575"/>
  <p:tag name="KSO_WM_UNIT_LAYERLEVEL" val="1_1_1"/>
  <p:tag name="KSO_WM_TAG_VERSION" val="1.0"/>
  <p:tag name="KSO_WM_BEAUTIFY_FLAG" val="#wm#"/>
  <p:tag name="KSO_WM_UNIT_PRESET_TEXT" val="单击此处添加标题"/>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FILL_FORE_SCHEMECOLOR_INDEX" val="9"/>
  <p:tag name="KSO_WM_UNIT_FILL_TYPE" val="1"/>
  <p:tag name="KSO_WM_UNIT_TEXT_FILL_FORE_SCHEMECOLOR_INDEX" val="13"/>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196575_2*l_h_i*1_2_1"/>
  <p:tag name="KSO_WM_TEMPLATE_CATEGORY" val="custom"/>
  <p:tag name="KSO_WM_TEMPLATE_INDEX" val="20196575"/>
  <p:tag name="KSO_WM_UNIT_LAYERLEVEL" val="1_1_1"/>
  <p:tag name="KSO_WM_TAG_VERSION" val="1.0"/>
  <p:tag name="KSO_WM_BEAUTIFY_FLAG" val="#wm#"/>
</p:tagLst>
</file>

<file path=ppt/tags/tag161.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custom20196575_2*l_h_a*1_3_1"/>
  <p:tag name="KSO_WM_TEMPLATE_CATEGORY" val="custom"/>
  <p:tag name="KSO_WM_TEMPLATE_INDEX" val="20196575"/>
  <p:tag name="KSO_WM_UNIT_LAYERLEVEL" val="1_1_1"/>
  <p:tag name="KSO_WM_TAG_VERSION" val="1.0"/>
  <p:tag name="KSO_WM_BEAUTIFY_FLAG" val="#wm#"/>
  <p:tag name="KSO_WM_UNIT_PRESET_TEXT" val="单击此处添加标题"/>
</p:tagLst>
</file>

<file path=ppt/tags/tag162.xml><?xml version="1.0" encoding="utf-8"?>
<p:tagLst xmlns:p="http://schemas.openxmlformats.org/presentationml/2006/main">
  <p:tag name="KSO_WM_UNIT_FILL_FORE_SCHEMECOLOR_INDEX" val="9"/>
  <p:tag name="KSO_WM_UNIT_FILL_TYPE" val="1"/>
  <p:tag name="KSO_WM_UNIT_TEXT_FILL_FORE_SCHEMECOLOR_INDEX" val="13"/>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196575_2*l_h_i*1_3_1"/>
  <p:tag name="KSO_WM_TEMPLATE_CATEGORY" val="custom"/>
  <p:tag name="KSO_WM_TEMPLATE_INDEX" val="20196575"/>
  <p:tag name="KSO_WM_UNIT_LAYERLEVEL" val="1_1_1"/>
  <p:tag name="KSO_WM_TAG_VERSION" val="1.0"/>
  <p:tag name="KSO_WM_BEAUTIFY_FLAG" val="#wm#"/>
</p:tagLst>
</file>

<file path=ppt/tags/tag163.xml><?xml version="1.0" encoding="utf-8"?>
<p:tagLst xmlns:p="http://schemas.openxmlformats.org/presentationml/2006/main">
  <p:tag name="KSO_WM_COMBINE_RELATE_SLIDE_ID" val="custom20180541_5"/>
  <p:tag name="KSO_WM_SLIDE_ID" val="custom20196575_2"/>
  <p:tag name="KSO_WM_TEMPLATE_SUBCATEGORY" val="0"/>
  <p:tag name="KSO_WM_SLIDE_TYPE" val="contents"/>
  <p:tag name="KSO_WM_SLIDE_SUBTYPE" val="diag"/>
  <p:tag name="KSO_WM_SLIDE_ITEM_CNT" val="3"/>
  <p:tag name="KSO_WM_SLIDE_INDEX" val="2"/>
  <p:tag name="KSO_WM_DIAGRAM_GROUP_CODE" val="l1-1"/>
  <p:tag name="KSO_WM_SLIDE_DIAGTYPE" val="l"/>
  <p:tag name="KSO_WM_TAG_VERSION" val="1.0"/>
  <p:tag name="KSO_WM_BEAUTIFY_FLAG" val="#wm#"/>
  <p:tag name="KSO_WM_TEMPLATE_CATEGORY" val="custom"/>
  <p:tag name="KSO_WM_TEMPLATE_INDEX" val="20196575"/>
  <p:tag name="KSO_WM_SLIDE_LAYOUT" val="a_l"/>
  <p:tag name="KSO_WM_SLIDE_LAYOUT_CNT" val="1_1"/>
</p:tagLst>
</file>

<file path=ppt/tags/tag164.xml><?xml version="1.0" encoding="utf-8"?>
<p:tagLst xmlns:p="http://schemas.openxmlformats.org/presentationml/2006/main">
  <p:tag name="KSO_WM_TAG_VERSION" val="1.0"/>
  <p:tag name="KSO_WM_TEMPLATE_CATEGORY" val="custom"/>
  <p:tag name="KSO_WM_TEMPLATE_INDEX" val="20186689"/>
  <p:tag name="KSO_WM_UNIT_CLEAR" val="0"/>
  <p:tag name="KSO_WM_UNIT_COMPATIBLE" val="0"/>
  <p:tag name="KSO_WM_UNIT_HIGHLIGHT" val="0"/>
  <p:tag name="KSO_WM_UNIT_ID" val="custom20186689_4*f*1"/>
  <p:tag name="KSO_WM_UNIT_LAYERLEVEL" val="1"/>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UNIT_VALUE" val="492"/>
</p:tagLst>
</file>

<file path=ppt/tags/tag165.xml><?xml version="1.0" encoding="utf-8"?>
<p:tagLst xmlns:p="http://schemas.openxmlformats.org/presentationml/2006/main">
  <p:tag name="KSO_WM_BEAUTIFY_FLAG" val="#wm#"/>
  <p:tag name="KSO_WM_TAG_VERSION" val="1.0"/>
  <p:tag name="KSO_WM_TEMPLATE_CATEGORY" val="custom"/>
  <p:tag name="KSO_WM_TEMPLATE_INDEX" val="20186689"/>
  <p:tag name="KSO_WM_UNIT_ID" val="custom20186689_2*i*0"/>
  <p:tag name="KSO_WM_UNIT_INDEX" val="0"/>
  <p:tag name="KSO_WM_UNIT_TYPE" val="i"/>
</p:tagLst>
</file>

<file path=ppt/tags/tag166.xml><?xml version="1.0" encoding="utf-8"?>
<p:tagLst xmlns:p="http://schemas.openxmlformats.org/presentationml/2006/main">
  <p:tag name="ISLIDE.DIAGRAM" val="2b751056-6b97-492c-b763-340acee7e99d"/>
</p:tagLst>
</file>

<file path=ppt/tags/tag167.xml><?xml version="1.0" encoding="utf-8"?>
<p:tagLst xmlns:p="http://schemas.openxmlformats.org/presentationml/2006/main">
  <p:tag name="KSO_WM_BEAUTIFY_FLAG" val="#wm#"/>
  <p:tag name="KSO_WM_TAG_VERSION" val="1.0"/>
  <p:tag name="KSO_WM_TEMPLATE_CATEGORY" val="custom"/>
  <p:tag name="KSO_WM_TEMPLATE_INDEX" val="20186689"/>
  <p:tag name="KSO_WM_UNIT_CLEAR" val="0"/>
  <p:tag name="KSO_WM_UNIT_COMPATIBLE" val="0"/>
  <p:tag name="KSO_WM_UNIT_HIGHLIGHT" val="0"/>
  <p:tag name="KSO_WM_UNIT_ID" val="custom20186689_2*f*1"/>
  <p:tag name="KSO_WM_UNIT_INDEX" val="1"/>
  <p:tag name="KSO_WM_UNIT_LAYERLEVEL" val="1"/>
  <p:tag name="KSO_WM_UNIT_PRESET_TEXT" val="Subtitle Here&#10;Subtitle Here&#10;Subtitle Here&#10;Subtitle Here"/>
  <p:tag name="KSO_WM_UNIT_TYPE" val="f"/>
  <p:tag name="KSO_WM_UNIT_VALUE" val="240"/>
</p:tagLst>
</file>

<file path=ppt/tags/tag168.xml><?xml version="1.0" encoding="utf-8"?>
<p:tagLst xmlns:p="http://schemas.openxmlformats.org/presentationml/2006/main">
  <p:tag name="KSO_WM_BEAUTIFY_FLAG" val="#wm#"/>
  <p:tag name="KSO_WM_TAG_VERSION" val="1.0"/>
  <p:tag name="KSO_WM_TEMPLATE_CATEGORY" val="custom"/>
  <p:tag name="KSO_WM_TEMPLATE_INDEX" val="20186689"/>
  <p:tag name="KSO_WM_UNIT_ID" val="custom20186689_2*i*6"/>
  <p:tag name="KSO_WM_UNIT_INDEX" val="6"/>
  <p:tag name="KSO_WM_UNIT_TYPE" val="i"/>
</p:tagLst>
</file>

<file path=ppt/tags/tag169.xml><?xml version="1.0" encoding="utf-8"?>
<p:tagLst xmlns:p="http://schemas.openxmlformats.org/presentationml/2006/main">
  <p:tag name="KSO_WM_BEAUTIFY_FLAG" val="#wm#"/>
  <p:tag name="KSO_WM_TAG_VERSION" val="1.0"/>
  <p:tag name="KSO_WM_TEMPLATE_CATEGORY" val="custom"/>
  <p:tag name="KSO_WM_TEMPLATE_INDEX" val="20186689"/>
  <p:tag name="KSO_WM_UNIT_CLEAR" val="0"/>
  <p:tag name="KSO_WM_UNIT_COMPATIBLE" val="0"/>
  <p:tag name="KSO_WM_UNIT_HIGHLIGHT" val="0"/>
  <p:tag name="KSO_WM_UNIT_ID" val="custom20186689_2*a*1"/>
  <p:tag name="KSO_WM_UNIT_INDEX" val="1"/>
  <p:tag name="KSO_WM_UNIT_ISCONTENTSTITLE" val="1"/>
  <p:tag name="KSO_WM_UNIT_LAYERLEVEL" val="1"/>
  <p:tag name="KSO_WM_UNIT_PRESET_TEXT" val="CONTENTS"/>
  <p:tag name="KSO_WM_UNIT_TYPE" val="a"/>
  <p:tag name="KSO_WM_UNIT_VALUE" val="8"/>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BEAUTIFY_FLAG" val="#wm#"/>
  <p:tag name="KSO_WM_TAG_VERSION" val="1.0"/>
  <p:tag name="KSO_WM_TEMPLATE_CATEGORY" val="custom"/>
  <p:tag name="KSO_WM_TEMPLATE_INDEX" val="20186689"/>
  <p:tag name="KSO_WM_UNIT_ID" val="custom20186689_2*i*8"/>
  <p:tag name="KSO_WM_UNIT_INDEX" val="8"/>
  <p:tag name="KSO_WM_UNIT_TYPE" val="i"/>
</p:tagLst>
</file>

<file path=ppt/tags/tag171.xml><?xml version="1.0" encoding="utf-8"?>
<p:tagLst xmlns:p="http://schemas.openxmlformats.org/presentationml/2006/main">
  <p:tag name="KSO_WM_BEAUTIFY_FLAG" val="#wm#"/>
  <p:tag name="KSO_WM_SLIDE_ID" val="custom20186689_2"/>
  <p:tag name="KSO_WM_SLIDE_INDEX" val="2"/>
  <p:tag name="KSO_WM_SLIDE_ITEM_CNT" val="1"/>
  <p:tag name="KSO_WM_SLIDE_LAYOUT" val="a_f"/>
  <p:tag name="KSO_WM_SLIDE_LAYOUT_CNT" val="1_1"/>
  <p:tag name="KSO_WM_SLIDE_SUBTYPE" val="pureTxt"/>
  <p:tag name="KSO_WM_SLIDE_TYPE" val="contents"/>
  <p:tag name="KSO_WM_TAG_VERSION" val="1.0"/>
  <p:tag name="KSO_WM_TEMPLATE_CATEGORY" val="custom"/>
  <p:tag name="KSO_WM_TEMPLATE_INDEX" val="20186689"/>
</p:tagLst>
</file>

<file path=ppt/tags/tag172.xml><?xml version="1.0" encoding="utf-8"?>
<p:tagLst xmlns:p="http://schemas.openxmlformats.org/presentationml/2006/main">
  <p:tag name="KSO_WM_BEAUTIFY_FLAG" val="#wm#"/>
  <p:tag name="KSO_WM_TAG_VERSION" val="1.0"/>
  <p:tag name="KSO_WM_TEMPLATE_CATEGORY" val="custom"/>
  <p:tag name="KSO_WM_TEMPLATE_INDEX" val="20186689"/>
  <p:tag name="KSO_WM_UNIT_CLEAR" val="0"/>
  <p:tag name="KSO_WM_UNIT_COMPATIBLE" val="0"/>
  <p:tag name="KSO_WM_UNIT_HIGHLIGHT" val="0"/>
  <p:tag name="KSO_WM_UNIT_ID" val="custom20186689_4*f*1"/>
  <p:tag name="KSO_WM_UNIT_INDEX" val="1"/>
  <p:tag name="KSO_WM_UNIT_LAYERLEVEL" val="1"/>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UNIT_TYPE" val="f"/>
  <p:tag name="KSO_WM_UNIT_VALUE" val="492"/>
</p:tagLst>
</file>

<file path=ppt/tags/tag173.xml><?xml version="1.0" encoding="utf-8"?>
<p:tagLst xmlns:p="http://schemas.openxmlformats.org/presentationml/2006/main">
  <p:tag name="KSO_WM_BEAUTIFY_FLAG" val="#wm#"/>
  <p:tag name="KSO_WM_TAG_VERSION" val="1.0"/>
  <p:tag name="KSO_WM_TEMPLATE_CATEGORY" val="custom"/>
  <p:tag name="KSO_WM_TEMPLATE_INDEX" val="20186689"/>
  <p:tag name="KSO_WM_UNIT_CLEAR" val="0"/>
  <p:tag name="KSO_WM_UNIT_COMPATIBLE" val="0"/>
  <p:tag name="KSO_WM_UNIT_HIGHLIGHT" val="0"/>
  <p:tag name="KSO_WM_UNIT_ID" val="custom20186689_4*f*1"/>
  <p:tag name="KSO_WM_UNIT_INDEX" val="1"/>
  <p:tag name="KSO_WM_UNIT_LAYERLEVEL" val="1"/>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UNIT_TYPE" val="f"/>
  <p:tag name="KSO_WM_UNIT_VALUE" val="492"/>
</p:tagLst>
</file>

<file path=ppt/tags/tag174.xml><?xml version="1.0" encoding="utf-8"?>
<p:tagLst xmlns:p="http://schemas.openxmlformats.org/presentationml/2006/main">
  <p:tag name="KSO_WM_BEAUTIFY_FLAG" val="#wm#"/>
  <p:tag name="KSO_WM_TAG_VERSION" val="1.0"/>
  <p:tag name="KSO_WM_TEMPLATE_CATEGORY" val="custom"/>
  <p:tag name="KSO_WM_TEMPLATE_INDEX" val="20186689"/>
  <p:tag name="KSO_WM_UNIT_CLEAR" val="0"/>
  <p:tag name="KSO_WM_UNIT_COMPATIBLE" val="0"/>
  <p:tag name="KSO_WM_UNIT_HIGHLIGHT" val="0"/>
  <p:tag name="KSO_WM_UNIT_ID" val="custom20186689_4*f*1"/>
  <p:tag name="KSO_WM_UNIT_INDEX" val="1"/>
  <p:tag name="KSO_WM_UNIT_LAYERLEVEL" val="1"/>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UNIT_TYPE" val="f"/>
  <p:tag name="KSO_WM_UNIT_VALUE" val="492"/>
</p:tagLst>
</file>

<file path=ppt/tags/tag175.xml><?xml version="1.0" encoding="utf-8"?>
<p:tagLst xmlns:p="http://schemas.openxmlformats.org/presentationml/2006/main">
  <p:tag name="KSO_WM_BEAUTIFY_FLAG" val="#wm#"/>
  <p:tag name="KSO_WM_TAG_VERSION" val="1.0"/>
  <p:tag name="KSO_WM_TEMPLATE_CATEGORY" val="custom"/>
  <p:tag name="KSO_WM_TEMPLATE_INDEX" val="20186689"/>
  <p:tag name="KSO_WM_UNIT_CLEAR" val="0"/>
  <p:tag name="KSO_WM_UNIT_COMPATIBLE" val="0"/>
  <p:tag name="KSO_WM_UNIT_HIGHLIGHT" val="0"/>
  <p:tag name="KSO_WM_UNIT_ID" val="custom20186689_4*f*1"/>
  <p:tag name="KSO_WM_UNIT_INDEX" val="1"/>
  <p:tag name="KSO_WM_UNIT_LAYERLEVEL" val="1"/>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UNIT_TYPE" val="f"/>
  <p:tag name="KSO_WM_UNIT_VALUE" val="492"/>
</p:tagLst>
</file>

<file path=ppt/tags/tag176.xml><?xml version="1.0" encoding="utf-8"?>
<p:tagLst xmlns:p="http://schemas.openxmlformats.org/presentationml/2006/main">
  <p:tag name="KSO_WM_BEAUTIFY_FLAG" val="#wm#"/>
  <p:tag name="KSO_WM_TAG_VERSION" val="1.0"/>
  <p:tag name="KSO_WM_TEMPLATE_CATEGORY" val="custom"/>
  <p:tag name="KSO_WM_TEMPLATE_INDEX" val="20186689"/>
  <p:tag name="KSO_WM_UNIT_CLEAR" val="0"/>
  <p:tag name="KSO_WM_UNIT_COMPATIBLE" val="0"/>
  <p:tag name="KSO_WM_UNIT_HIGHLIGHT" val="0"/>
  <p:tag name="KSO_WM_UNIT_ID" val="custom20186689_4*a*1"/>
  <p:tag name="KSO_WM_UNIT_INDEX" val="1"/>
  <p:tag name="KSO_WM_UNIT_ISCONTENTSTITLE" val="0"/>
  <p:tag name="KSO_WM_UNIT_LAYERLEVEL" val="1"/>
  <p:tag name="KSO_WM_UNIT_PRESET_TEXT" val="Title and content layout (Text page)"/>
  <p:tag name="KSO_WM_UNIT_TYPE" val="a"/>
  <p:tag name="KSO_WM_UNIT_VALUE" val="34"/>
</p:tagLst>
</file>

<file path=ppt/tags/tag177.xml><?xml version="1.0" encoding="utf-8"?>
<p:tagLst xmlns:p="http://schemas.openxmlformats.org/presentationml/2006/main">
  <p:tag name="KSO_WM_BEAUTIFY_FLAG" val="#wm#"/>
  <p:tag name="KSO_WM_TAG_VERSION" val="1.0"/>
  <p:tag name="KSO_WM_TEMPLATE_CATEGORY" val="custom"/>
  <p:tag name="KSO_WM_TEMPLATE_INDEX" val="20186689"/>
  <p:tag name="KSO_WM_UNIT_CLEAR" val="0"/>
  <p:tag name="KSO_WM_UNIT_COMPATIBLE" val="0"/>
  <p:tag name="KSO_WM_UNIT_HIGHLIGHT" val="0"/>
  <p:tag name="KSO_WM_UNIT_ID" val="custom20186689_4*f*1"/>
  <p:tag name="KSO_WM_UNIT_INDEX" val="1"/>
  <p:tag name="KSO_WM_UNIT_LAYERLEVEL" val="1"/>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UNIT_TYPE" val="f"/>
  <p:tag name="KSO_WM_UNIT_VALUE" val="492"/>
</p:tagLst>
</file>

<file path=ppt/tags/tag178.xml><?xml version="1.0" encoding="utf-8"?>
<p:tagLst xmlns:p="http://schemas.openxmlformats.org/presentationml/2006/main">
  <p:tag name="KSO_WM_BEAUTIFY_FLAG" val="#wm#"/>
  <p:tag name="KSO_WM_SLIDE_ID" val="custom20186689_4"/>
  <p:tag name="KSO_WM_SLIDE_INDEX" val="4"/>
  <p:tag name="KSO_WM_SLIDE_ITEM_CNT" val="1"/>
  <p:tag name="KSO_WM_SLIDE_LAYOUT" val="a_f"/>
  <p:tag name="KSO_WM_SLIDE_LAYOUT_CNT" val="1_1"/>
  <p:tag name="KSO_WM_SLIDE_POSITION" val="52*88"/>
  <p:tag name="KSO_WM_SLIDE_SIZE" val="854*395"/>
  <p:tag name="KSO_WM_SLIDE_SUBTYPE" val="pureTxt"/>
  <p:tag name="KSO_WM_SLIDE_TYPE" val="text"/>
  <p:tag name="KSO_WM_TAG_VERSION" val="1.0"/>
  <p:tag name="KSO_WM_TEMPLATE_CATEGORY" val="custom"/>
  <p:tag name="KSO_WM_TEMPLATE_INDEX" val="20186689"/>
</p:tagLst>
</file>

<file path=ppt/tags/tag179.xml><?xml version="1.0" encoding="utf-8"?>
<p:tagLst xmlns:p="http://schemas.openxmlformats.org/presentationml/2006/main">
  <p:tag name="TIMING" val="|6.8|0.4|0|0.3|0.3|0.4"/>
</p:tagLst>
</file>

<file path=ppt/tags/tag18.xml><?xml version="1.0" encoding="utf-8"?>
<p:tagLst xmlns:p="http://schemas.openxmlformats.org/presentationml/2006/main">
  <p:tag name="KSO_WM_UNIT_HIGHLIGHT" val="0"/>
  <p:tag name="KSO_WM_UNIT_COMPATIBLE" val="0"/>
  <p:tag name="KSO_WM_UNIT_TYPE" val="i"/>
  <p:tag name="KSO_WM_UNIT_INDEX" val="1"/>
  <p:tag name="KSO_WM_UNIT_ID" val="_3*i*1"/>
  <p:tag name="KSO_WM_UNIT_LAYERLEVEL" val="1"/>
  <p:tag name="KSO_WM_TAG_VERSION" val="1.0"/>
  <p:tag name="KSO_WM_BEAUTIFY_FLAG" val="#wm#"/>
  <p:tag name="KSO_WM_UNIT_DIAGRAM_ISNUMVISUAL" val="0"/>
  <p:tag name="KSO_WM_UNIT_DIAGRAM_ISREFERUNIT" val="0"/>
</p:tagLst>
</file>

<file path=ppt/tags/tag180.xml><?xml version="1.0" encoding="utf-8"?>
<p:tagLst xmlns:p="http://schemas.openxmlformats.org/presentationml/2006/main">
  <p:tag name="KSO_WM_BEAUTIFY_FLAG" val="#wm#"/>
  <p:tag name="KSO_WM_TAG_VERSION" val="1.0"/>
  <p:tag name="KSO_WM_TEMPLATE_CATEGORY" val="custom"/>
  <p:tag name="KSO_WM_TEMPLATE_INDEX" val="20186689"/>
  <p:tag name="KSO_WM_UNIT_ID" val="custom20186689_2*i*0"/>
  <p:tag name="KSO_WM_UNIT_INDEX" val="0"/>
  <p:tag name="KSO_WM_UNIT_TYPE" val="i"/>
</p:tagLst>
</file>

<file path=ppt/tags/tag181.xml><?xml version="1.0" encoding="utf-8"?>
<p:tagLst xmlns:p="http://schemas.openxmlformats.org/presentationml/2006/main">
  <p:tag name="ISLIDE.DIAGRAM" val="2b751056-6b97-492c-b763-340acee7e99d"/>
</p:tagLst>
</file>

<file path=ppt/tags/tag182.xml><?xml version="1.0" encoding="utf-8"?>
<p:tagLst xmlns:p="http://schemas.openxmlformats.org/presentationml/2006/main">
  <p:tag name="KSO_WM_BEAUTIFY_FLAG" val="#wm#"/>
  <p:tag name="KSO_WM_TAG_VERSION" val="1.0"/>
  <p:tag name="KSO_WM_TEMPLATE_CATEGORY" val="custom"/>
  <p:tag name="KSO_WM_TEMPLATE_INDEX" val="20186689"/>
  <p:tag name="KSO_WM_UNIT_CLEAR" val="0"/>
  <p:tag name="KSO_WM_UNIT_COMPATIBLE" val="0"/>
  <p:tag name="KSO_WM_UNIT_HIGHLIGHT" val="0"/>
  <p:tag name="KSO_WM_UNIT_ID" val="custom20186689_2*f*1"/>
  <p:tag name="KSO_WM_UNIT_INDEX" val="1"/>
  <p:tag name="KSO_WM_UNIT_LAYERLEVEL" val="1"/>
  <p:tag name="KSO_WM_UNIT_PRESET_TEXT" val="Subtitle Here&#10;Subtitle Here&#10;Subtitle Here&#10;Subtitle Here"/>
  <p:tag name="KSO_WM_UNIT_TYPE" val="f"/>
  <p:tag name="KSO_WM_UNIT_VALUE" val="240"/>
</p:tagLst>
</file>

<file path=ppt/tags/tag183.xml><?xml version="1.0" encoding="utf-8"?>
<p:tagLst xmlns:p="http://schemas.openxmlformats.org/presentationml/2006/main">
  <p:tag name="KSO_WM_BEAUTIFY_FLAG" val="#wm#"/>
  <p:tag name="KSO_WM_TAG_VERSION" val="1.0"/>
  <p:tag name="KSO_WM_TEMPLATE_CATEGORY" val="custom"/>
  <p:tag name="KSO_WM_TEMPLATE_INDEX" val="20186689"/>
  <p:tag name="KSO_WM_UNIT_ID" val="custom20186689_2*i*6"/>
  <p:tag name="KSO_WM_UNIT_INDEX" val="6"/>
  <p:tag name="KSO_WM_UNIT_TYPE" val="i"/>
</p:tagLst>
</file>

<file path=ppt/tags/tag184.xml><?xml version="1.0" encoding="utf-8"?>
<p:tagLst xmlns:p="http://schemas.openxmlformats.org/presentationml/2006/main">
  <p:tag name="KSO_WM_BEAUTIFY_FLAG" val="#wm#"/>
  <p:tag name="KSO_WM_TAG_VERSION" val="1.0"/>
  <p:tag name="KSO_WM_TEMPLATE_CATEGORY" val="custom"/>
  <p:tag name="KSO_WM_TEMPLATE_INDEX" val="20186689"/>
  <p:tag name="KSO_WM_UNIT_CLEAR" val="0"/>
  <p:tag name="KSO_WM_UNIT_COMPATIBLE" val="0"/>
  <p:tag name="KSO_WM_UNIT_HIGHLIGHT" val="0"/>
  <p:tag name="KSO_WM_UNIT_ID" val="custom20186689_2*a*1"/>
  <p:tag name="KSO_WM_UNIT_INDEX" val="1"/>
  <p:tag name="KSO_WM_UNIT_ISCONTENTSTITLE" val="1"/>
  <p:tag name="KSO_WM_UNIT_LAYERLEVEL" val="1"/>
  <p:tag name="KSO_WM_UNIT_PRESET_TEXT" val="CONTENTS"/>
  <p:tag name="KSO_WM_UNIT_TYPE" val="a"/>
  <p:tag name="KSO_WM_UNIT_VALUE" val="8"/>
</p:tagLst>
</file>

<file path=ppt/tags/tag185.xml><?xml version="1.0" encoding="utf-8"?>
<p:tagLst xmlns:p="http://schemas.openxmlformats.org/presentationml/2006/main">
  <p:tag name="KSO_WM_BEAUTIFY_FLAG" val="#wm#"/>
  <p:tag name="KSO_WM_TAG_VERSION" val="1.0"/>
  <p:tag name="KSO_WM_TEMPLATE_CATEGORY" val="custom"/>
  <p:tag name="KSO_WM_TEMPLATE_INDEX" val="20186689"/>
  <p:tag name="KSO_WM_UNIT_ID" val="custom20186689_2*i*8"/>
  <p:tag name="KSO_WM_UNIT_INDEX" val="8"/>
  <p:tag name="KSO_WM_UNIT_TYPE" val="i"/>
</p:tagLst>
</file>

<file path=ppt/tags/tag186.xml><?xml version="1.0" encoding="utf-8"?>
<p:tagLst xmlns:p="http://schemas.openxmlformats.org/presentationml/2006/main">
  <p:tag name="KSO_WM_BEAUTIFY_FLAG" val="#wm#"/>
  <p:tag name="KSO_WM_SLIDE_ID" val="custom20186689_2"/>
  <p:tag name="KSO_WM_SLIDE_INDEX" val="2"/>
  <p:tag name="KSO_WM_SLIDE_ITEM_CNT" val="1"/>
  <p:tag name="KSO_WM_SLIDE_LAYOUT" val="a_f"/>
  <p:tag name="KSO_WM_SLIDE_LAYOUT_CNT" val="1_1"/>
  <p:tag name="KSO_WM_SLIDE_SUBTYPE" val="pureTxt"/>
  <p:tag name="KSO_WM_SLIDE_TYPE" val="contents"/>
  <p:tag name="KSO_WM_TAG_VERSION" val="1.0"/>
  <p:tag name="KSO_WM_TEMPLATE_CATEGORY" val="custom"/>
  <p:tag name="KSO_WM_TEMPLATE_INDEX" val="20186689"/>
</p:tagLst>
</file>

<file path=ppt/tags/tag187.xml><?xml version="1.0" encoding="utf-8"?>
<p:tagLst xmlns:p="http://schemas.openxmlformats.org/presentationml/2006/main">
  <p:tag name="KSO_WM_BEAUTIFY_FLAG" val="#wm#"/>
  <p:tag name="KSO_WM_TAG_VERSION" val="1.0"/>
  <p:tag name="KSO_WM_TEMPLATE_CATEGORY" val="custom"/>
  <p:tag name="KSO_WM_TEMPLATE_INDEX" val="20186689"/>
  <p:tag name="KSO_WM_UNIT_ID" val="custom20186689_2*i*0"/>
  <p:tag name="KSO_WM_UNIT_INDEX" val="0"/>
  <p:tag name="KSO_WM_UNIT_TYPE" val="i"/>
</p:tagLst>
</file>

<file path=ppt/tags/tag188.xml><?xml version="1.0" encoding="utf-8"?>
<p:tagLst xmlns:p="http://schemas.openxmlformats.org/presentationml/2006/main">
  <p:tag name="ISLIDE.DIAGRAM" val="2b751056-6b97-492c-b763-340acee7e99d"/>
</p:tagLst>
</file>

<file path=ppt/tags/tag189.xml><?xml version="1.0" encoding="utf-8"?>
<p:tagLst xmlns:p="http://schemas.openxmlformats.org/presentationml/2006/main">
  <p:tag name="KSO_WM_BEAUTIFY_FLAG" val="#wm#"/>
  <p:tag name="KSO_WM_TAG_VERSION" val="1.0"/>
  <p:tag name="KSO_WM_TEMPLATE_CATEGORY" val="custom"/>
  <p:tag name="KSO_WM_TEMPLATE_INDEX" val="20186689"/>
  <p:tag name="KSO_WM_UNIT_CLEAR" val="0"/>
  <p:tag name="KSO_WM_UNIT_COMPATIBLE" val="0"/>
  <p:tag name="KSO_WM_UNIT_HIGHLIGHT" val="0"/>
  <p:tag name="KSO_WM_UNIT_ID" val="custom20186689_2*f*1"/>
  <p:tag name="KSO_WM_UNIT_INDEX" val="1"/>
  <p:tag name="KSO_WM_UNIT_LAYERLEVEL" val="1"/>
  <p:tag name="KSO_WM_UNIT_PRESET_TEXT" val="Subtitle Here&#10;Subtitle Here&#10;Subtitle Here&#10;Subtitle Here"/>
  <p:tag name="KSO_WM_UNIT_TYPE" val="f"/>
  <p:tag name="KSO_WM_UNIT_VALUE" val="240"/>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BEAUTIFY_FLAG" val="#wm#"/>
  <p:tag name="KSO_WM_TAG_VERSION" val="1.0"/>
  <p:tag name="KSO_WM_TEMPLATE_CATEGORY" val="custom"/>
  <p:tag name="KSO_WM_TEMPLATE_INDEX" val="20186689"/>
  <p:tag name="KSO_WM_UNIT_ID" val="custom20186689_2*i*6"/>
  <p:tag name="KSO_WM_UNIT_INDEX" val="6"/>
  <p:tag name="KSO_WM_UNIT_TYPE" val="i"/>
</p:tagLst>
</file>

<file path=ppt/tags/tag191.xml><?xml version="1.0" encoding="utf-8"?>
<p:tagLst xmlns:p="http://schemas.openxmlformats.org/presentationml/2006/main">
  <p:tag name="KSO_WM_BEAUTIFY_FLAG" val="#wm#"/>
  <p:tag name="KSO_WM_TAG_VERSION" val="1.0"/>
  <p:tag name="KSO_WM_TEMPLATE_CATEGORY" val="custom"/>
  <p:tag name="KSO_WM_TEMPLATE_INDEX" val="20186689"/>
  <p:tag name="KSO_WM_UNIT_CLEAR" val="0"/>
  <p:tag name="KSO_WM_UNIT_COMPATIBLE" val="0"/>
  <p:tag name="KSO_WM_UNIT_HIGHLIGHT" val="0"/>
  <p:tag name="KSO_WM_UNIT_ID" val="custom20186689_2*a*1"/>
  <p:tag name="KSO_WM_UNIT_INDEX" val="1"/>
  <p:tag name="KSO_WM_UNIT_ISCONTENTSTITLE" val="1"/>
  <p:tag name="KSO_WM_UNIT_LAYERLEVEL" val="1"/>
  <p:tag name="KSO_WM_UNIT_PRESET_TEXT" val="CONTENTS"/>
  <p:tag name="KSO_WM_UNIT_TYPE" val="a"/>
  <p:tag name="KSO_WM_UNIT_VALUE" val="8"/>
</p:tagLst>
</file>

<file path=ppt/tags/tag192.xml><?xml version="1.0" encoding="utf-8"?>
<p:tagLst xmlns:p="http://schemas.openxmlformats.org/presentationml/2006/main">
  <p:tag name="KSO_WM_BEAUTIFY_FLAG" val="#wm#"/>
  <p:tag name="KSO_WM_TAG_VERSION" val="1.0"/>
  <p:tag name="KSO_WM_TEMPLATE_CATEGORY" val="custom"/>
  <p:tag name="KSO_WM_TEMPLATE_INDEX" val="20186689"/>
  <p:tag name="KSO_WM_UNIT_ID" val="custom20186689_2*i*8"/>
  <p:tag name="KSO_WM_UNIT_INDEX" val="8"/>
  <p:tag name="KSO_WM_UNIT_TYPE" val="i"/>
</p:tagLst>
</file>

<file path=ppt/tags/tag193.xml><?xml version="1.0" encoding="utf-8"?>
<p:tagLst xmlns:p="http://schemas.openxmlformats.org/presentationml/2006/main">
  <p:tag name="KSO_WM_BEAUTIFY_FLAG" val="#wm#"/>
  <p:tag name="KSO_WM_SLIDE_ID" val="custom20186689_2"/>
  <p:tag name="KSO_WM_SLIDE_INDEX" val="2"/>
  <p:tag name="KSO_WM_SLIDE_ITEM_CNT" val="1"/>
  <p:tag name="KSO_WM_SLIDE_LAYOUT" val="a_f"/>
  <p:tag name="KSO_WM_SLIDE_LAYOUT_CNT" val="1_1"/>
  <p:tag name="KSO_WM_SLIDE_SUBTYPE" val="pureTxt"/>
  <p:tag name="KSO_WM_SLIDE_TYPE" val="contents"/>
  <p:tag name="KSO_WM_TAG_VERSION" val="1.0"/>
  <p:tag name="KSO_WM_TEMPLATE_CATEGORY" val="custom"/>
  <p:tag name="KSO_WM_TEMPLATE_INDEX" val="20186689"/>
</p:tagLst>
</file>

<file path=ppt/tags/tag194.xml><?xml version="1.0" encoding="utf-8"?>
<p:tagLst xmlns:p="http://schemas.openxmlformats.org/presentationml/2006/main">
  <p:tag name="KSO_WM_BEAUTIFY_FLAG" val="#wm#"/>
  <p:tag name="KSO_WM_TAG_VERSION" val="1.0"/>
  <p:tag name="KSO_WM_TEMPLATE_CATEGORY" val="custom"/>
  <p:tag name="KSO_WM_TEMPLATE_INDEX" val="20186689"/>
  <p:tag name="KSO_WM_UNIT_ID" val="custom20186689_2*i*0"/>
  <p:tag name="KSO_WM_UNIT_INDEX" val="0"/>
  <p:tag name="KSO_WM_UNIT_TYPE" val="i"/>
</p:tagLst>
</file>

<file path=ppt/tags/tag195.xml><?xml version="1.0" encoding="utf-8"?>
<p:tagLst xmlns:p="http://schemas.openxmlformats.org/presentationml/2006/main">
  <p:tag name="ISLIDE.DIAGRAM" val="2b751056-6b97-492c-b763-340acee7e99d"/>
</p:tagLst>
</file>

<file path=ppt/tags/tag196.xml><?xml version="1.0" encoding="utf-8"?>
<p:tagLst xmlns:p="http://schemas.openxmlformats.org/presentationml/2006/main">
  <p:tag name="KSO_WM_BEAUTIFY_FLAG" val="#wm#"/>
  <p:tag name="KSO_WM_TAG_VERSION" val="1.0"/>
  <p:tag name="KSO_WM_TEMPLATE_CATEGORY" val="custom"/>
  <p:tag name="KSO_WM_TEMPLATE_INDEX" val="20186689"/>
  <p:tag name="KSO_WM_UNIT_CLEAR" val="0"/>
  <p:tag name="KSO_WM_UNIT_COMPATIBLE" val="0"/>
  <p:tag name="KSO_WM_UNIT_HIGHLIGHT" val="0"/>
  <p:tag name="KSO_WM_UNIT_ID" val="custom20186689_2*f*1"/>
  <p:tag name="KSO_WM_UNIT_INDEX" val="1"/>
  <p:tag name="KSO_WM_UNIT_LAYERLEVEL" val="1"/>
  <p:tag name="KSO_WM_UNIT_PRESET_TEXT" val="Subtitle Here&#10;Subtitle Here&#10;Subtitle Here&#10;Subtitle Here"/>
  <p:tag name="KSO_WM_UNIT_TYPE" val="f"/>
  <p:tag name="KSO_WM_UNIT_VALUE" val="240"/>
</p:tagLst>
</file>

<file path=ppt/tags/tag197.xml><?xml version="1.0" encoding="utf-8"?>
<p:tagLst xmlns:p="http://schemas.openxmlformats.org/presentationml/2006/main">
  <p:tag name="KSO_WM_BEAUTIFY_FLAG" val="#wm#"/>
  <p:tag name="KSO_WM_TAG_VERSION" val="1.0"/>
  <p:tag name="KSO_WM_TEMPLATE_CATEGORY" val="custom"/>
  <p:tag name="KSO_WM_TEMPLATE_INDEX" val="20186689"/>
  <p:tag name="KSO_WM_UNIT_ID" val="custom20186689_2*i*6"/>
  <p:tag name="KSO_WM_UNIT_INDEX" val="6"/>
  <p:tag name="KSO_WM_UNIT_TYPE" val="i"/>
</p:tagLst>
</file>

<file path=ppt/tags/tag198.xml><?xml version="1.0" encoding="utf-8"?>
<p:tagLst xmlns:p="http://schemas.openxmlformats.org/presentationml/2006/main">
  <p:tag name="KSO_WM_BEAUTIFY_FLAG" val="#wm#"/>
  <p:tag name="KSO_WM_TAG_VERSION" val="1.0"/>
  <p:tag name="KSO_WM_TEMPLATE_CATEGORY" val="custom"/>
  <p:tag name="KSO_WM_TEMPLATE_INDEX" val="20186689"/>
  <p:tag name="KSO_WM_UNIT_CLEAR" val="0"/>
  <p:tag name="KSO_WM_UNIT_COMPATIBLE" val="0"/>
  <p:tag name="KSO_WM_UNIT_HIGHLIGHT" val="0"/>
  <p:tag name="KSO_WM_UNIT_ID" val="custom20186689_2*a*1"/>
  <p:tag name="KSO_WM_UNIT_INDEX" val="1"/>
  <p:tag name="KSO_WM_UNIT_ISCONTENTSTITLE" val="1"/>
  <p:tag name="KSO_WM_UNIT_LAYERLEVEL" val="1"/>
  <p:tag name="KSO_WM_UNIT_PRESET_TEXT" val="CONTENTS"/>
  <p:tag name="KSO_WM_UNIT_TYPE" val="a"/>
  <p:tag name="KSO_WM_UNIT_VALUE" val="8"/>
</p:tagLst>
</file>

<file path=ppt/tags/tag199.xml><?xml version="1.0" encoding="utf-8"?>
<p:tagLst xmlns:p="http://schemas.openxmlformats.org/presentationml/2006/main">
  <p:tag name="KSO_WM_BEAUTIFY_FLAG" val="#wm#"/>
  <p:tag name="KSO_WM_TAG_VERSION" val="1.0"/>
  <p:tag name="KSO_WM_TEMPLATE_CATEGORY" val="custom"/>
  <p:tag name="KSO_WM_TEMPLATE_INDEX" val="20186689"/>
  <p:tag name="KSO_WM_UNIT_ID" val="custom20186689_2*i*8"/>
  <p:tag name="KSO_WM_UNIT_INDEX" val="8"/>
  <p:tag name="KSO_WM_UNIT_TYPE" val="i"/>
</p:tagLst>
</file>

<file path=ppt/tags/tag2.xml><?xml version="1.0" encoding="utf-8"?>
<p:tagLst xmlns:p="http://schemas.openxmlformats.org/presentationml/2006/main">
  <p:tag name="KSO_WM_UNIT_HIGHLIGHT" val="0"/>
  <p:tag name="KSO_WM_UNIT_COMPATIBLE" val="0"/>
  <p:tag name="KSO_WM_UNIT_ID" val="_1*i*2"/>
  <p:tag name="KSO_WM_UNIT_LAYERLEVEL" val="1"/>
  <p:tag name="KSO_WM_TAG_VERSION" val="1.0"/>
  <p:tag name="KSO_WM_BEAUTIFY_FLAG" val="#wm#"/>
  <p:tag name="KSO_WM_UNIT_TYPE" val="i"/>
  <p:tag name="KSO_WM_UNIT_INDEX" val="2"/>
  <p:tag name="KSO_WM_UNIT_DIAGRAM_ISNUMVISUAL" val="0"/>
  <p:tag name="KSO_WM_UNIT_DIAGRAM_ISREFERUNIT" val="0"/>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BEAUTIFY_FLAG" val="#wm#"/>
  <p:tag name="KSO_WM_SLIDE_ID" val="custom20186689_2"/>
  <p:tag name="KSO_WM_SLIDE_INDEX" val="2"/>
  <p:tag name="KSO_WM_SLIDE_ITEM_CNT" val="1"/>
  <p:tag name="KSO_WM_SLIDE_LAYOUT" val="a_f"/>
  <p:tag name="KSO_WM_SLIDE_LAYOUT_CNT" val="1_1"/>
  <p:tag name="KSO_WM_SLIDE_SUBTYPE" val="pureTxt"/>
  <p:tag name="KSO_WM_SLIDE_TYPE" val="contents"/>
  <p:tag name="KSO_WM_TAG_VERSION" val="1.0"/>
  <p:tag name="KSO_WM_TEMPLATE_CATEGORY" val="custom"/>
  <p:tag name="KSO_WM_TEMPLATE_INDEX" val="20186689"/>
</p:tagLst>
</file>

<file path=ppt/tags/tag201.xml><?xml version="1.0" encoding="utf-8"?>
<p:tagLst xmlns:p="http://schemas.openxmlformats.org/presentationml/2006/main">
  <p:tag name="KSO_WM_BEAUTIFY_FLAG" val="#wm#"/>
  <p:tag name="KSO_WM_TAG_VERSION" val="1.0"/>
  <p:tag name="KSO_WM_TEMPLATE_CATEGORY" val="custom"/>
  <p:tag name="KSO_WM_TEMPLATE_INDEX" val="20186689"/>
  <p:tag name="KSO_WM_UNIT_ID" val="custom20186689_2*i*0"/>
  <p:tag name="KSO_WM_UNIT_INDEX" val="0"/>
  <p:tag name="KSO_WM_UNIT_TYPE" val="i"/>
</p:tagLst>
</file>

<file path=ppt/tags/tag202.xml><?xml version="1.0" encoding="utf-8"?>
<p:tagLst xmlns:p="http://schemas.openxmlformats.org/presentationml/2006/main">
  <p:tag name="ISLIDE.DIAGRAM" val="2b751056-6b97-492c-b763-340acee7e99d"/>
</p:tagLst>
</file>

<file path=ppt/tags/tag203.xml><?xml version="1.0" encoding="utf-8"?>
<p:tagLst xmlns:p="http://schemas.openxmlformats.org/presentationml/2006/main">
  <p:tag name="KSO_WM_BEAUTIFY_FLAG" val="#wm#"/>
  <p:tag name="KSO_WM_TAG_VERSION" val="1.0"/>
  <p:tag name="KSO_WM_TEMPLATE_CATEGORY" val="custom"/>
  <p:tag name="KSO_WM_TEMPLATE_INDEX" val="20186689"/>
  <p:tag name="KSO_WM_UNIT_CLEAR" val="0"/>
  <p:tag name="KSO_WM_UNIT_COMPATIBLE" val="0"/>
  <p:tag name="KSO_WM_UNIT_HIGHLIGHT" val="0"/>
  <p:tag name="KSO_WM_UNIT_ID" val="custom20186689_2*f*1"/>
  <p:tag name="KSO_WM_UNIT_INDEX" val="1"/>
  <p:tag name="KSO_WM_UNIT_LAYERLEVEL" val="1"/>
  <p:tag name="KSO_WM_UNIT_PRESET_TEXT" val="Subtitle Here&#10;Subtitle Here&#10;Subtitle Here&#10;Subtitle Here"/>
  <p:tag name="KSO_WM_UNIT_TYPE" val="f"/>
  <p:tag name="KSO_WM_UNIT_VALUE" val="240"/>
</p:tagLst>
</file>

<file path=ppt/tags/tag204.xml><?xml version="1.0" encoding="utf-8"?>
<p:tagLst xmlns:p="http://schemas.openxmlformats.org/presentationml/2006/main">
  <p:tag name="KSO_WM_BEAUTIFY_FLAG" val="#wm#"/>
  <p:tag name="KSO_WM_TAG_VERSION" val="1.0"/>
  <p:tag name="KSO_WM_TEMPLATE_CATEGORY" val="custom"/>
  <p:tag name="KSO_WM_TEMPLATE_INDEX" val="20186689"/>
  <p:tag name="KSO_WM_UNIT_ID" val="custom20186689_2*i*6"/>
  <p:tag name="KSO_WM_UNIT_INDEX" val="6"/>
  <p:tag name="KSO_WM_UNIT_TYPE" val="i"/>
</p:tagLst>
</file>

<file path=ppt/tags/tag205.xml><?xml version="1.0" encoding="utf-8"?>
<p:tagLst xmlns:p="http://schemas.openxmlformats.org/presentationml/2006/main">
  <p:tag name="KSO_WM_BEAUTIFY_FLAG" val="#wm#"/>
  <p:tag name="KSO_WM_TAG_VERSION" val="1.0"/>
  <p:tag name="KSO_WM_TEMPLATE_CATEGORY" val="custom"/>
  <p:tag name="KSO_WM_TEMPLATE_INDEX" val="20186689"/>
  <p:tag name="KSO_WM_UNIT_CLEAR" val="0"/>
  <p:tag name="KSO_WM_UNIT_COMPATIBLE" val="0"/>
  <p:tag name="KSO_WM_UNIT_HIGHLIGHT" val="0"/>
  <p:tag name="KSO_WM_UNIT_ID" val="custom20186689_2*a*1"/>
  <p:tag name="KSO_WM_UNIT_INDEX" val="1"/>
  <p:tag name="KSO_WM_UNIT_ISCONTENTSTITLE" val="1"/>
  <p:tag name="KSO_WM_UNIT_LAYERLEVEL" val="1"/>
  <p:tag name="KSO_WM_UNIT_PRESET_TEXT" val="CONTENTS"/>
  <p:tag name="KSO_WM_UNIT_TYPE" val="a"/>
  <p:tag name="KSO_WM_UNIT_VALUE" val="8"/>
</p:tagLst>
</file>

<file path=ppt/tags/tag206.xml><?xml version="1.0" encoding="utf-8"?>
<p:tagLst xmlns:p="http://schemas.openxmlformats.org/presentationml/2006/main">
  <p:tag name="KSO_WM_BEAUTIFY_FLAG" val="#wm#"/>
  <p:tag name="KSO_WM_TAG_VERSION" val="1.0"/>
  <p:tag name="KSO_WM_TEMPLATE_CATEGORY" val="custom"/>
  <p:tag name="KSO_WM_TEMPLATE_INDEX" val="20186689"/>
  <p:tag name="KSO_WM_UNIT_ID" val="custom20186689_2*i*8"/>
  <p:tag name="KSO_WM_UNIT_INDEX" val="8"/>
  <p:tag name="KSO_WM_UNIT_TYPE" val="i"/>
</p:tagLst>
</file>

<file path=ppt/tags/tag207.xml><?xml version="1.0" encoding="utf-8"?>
<p:tagLst xmlns:p="http://schemas.openxmlformats.org/presentationml/2006/main">
  <p:tag name="KSO_WM_BEAUTIFY_FLAG" val="#wm#"/>
  <p:tag name="KSO_WM_SLIDE_ID" val="custom20186689_2"/>
  <p:tag name="KSO_WM_SLIDE_INDEX" val="2"/>
  <p:tag name="KSO_WM_SLIDE_ITEM_CNT" val="1"/>
  <p:tag name="KSO_WM_SLIDE_LAYOUT" val="a_f"/>
  <p:tag name="KSO_WM_SLIDE_LAYOUT_CNT" val="1_1"/>
  <p:tag name="KSO_WM_SLIDE_SUBTYPE" val="pureTxt"/>
  <p:tag name="KSO_WM_SLIDE_TYPE" val="contents"/>
  <p:tag name="KSO_WM_TAG_VERSION" val="1.0"/>
  <p:tag name="KSO_WM_TEMPLATE_CATEGORY" val="custom"/>
  <p:tag name="KSO_WM_TEMPLATE_INDEX" val="20186689"/>
</p:tagLst>
</file>

<file path=ppt/tags/tag208.xml><?xml version="1.0" encoding="utf-8"?>
<p:tagLst xmlns:p="http://schemas.openxmlformats.org/presentationml/2006/main">
  <p:tag name="KSO_WM_BEAUTIFY_FLAG" val="#wm#"/>
  <p:tag name="KSO_WM_TAG_VERSION" val="1.0"/>
  <p:tag name="KSO_WM_TEMPLATE_CATEGORY" val="custom"/>
  <p:tag name="KSO_WM_TEMPLATE_INDEX" val="20186689"/>
  <p:tag name="KSO_WM_UNIT_ID" val="custom20186689_2*i*0"/>
  <p:tag name="KSO_WM_UNIT_INDEX" val="0"/>
  <p:tag name="KSO_WM_UNIT_TYPE" val="i"/>
</p:tagLst>
</file>

<file path=ppt/tags/tag209.xml><?xml version="1.0" encoding="utf-8"?>
<p:tagLst xmlns:p="http://schemas.openxmlformats.org/presentationml/2006/main">
  <p:tag name="ISLIDE.DIAGRAM" val="2b751056-6b97-492c-b763-340acee7e99d"/>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BEAUTIFY_FLAG" val="#wm#"/>
  <p:tag name="KSO_WM_TAG_VERSION" val="1.0"/>
  <p:tag name="KSO_WM_TEMPLATE_CATEGORY" val="custom"/>
  <p:tag name="KSO_WM_TEMPLATE_INDEX" val="20186689"/>
  <p:tag name="KSO_WM_UNIT_CLEAR" val="0"/>
  <p:tag name="KSO_WM_UNIT_COMPATIBLE" val="0"/>
  <p:tag name="KSO_WM_UNIT_HIGHLIGHT" val="0"/>
  <p:tag name="KSO_WM_UNIT_ID" val="custom20186689_2*f*1"/>
  <p:tag name="KSO_WM_UNIT_INDEX" val="1"/>
  <p:tag name="KSO_WM_UNIT_LAYERLEVEL" val="1"/>
  <p:tag name="KSO_WM_UNIT_PRESET_TEXT" val="Subtitle Here&#10;Subtitle Here&#10;Subtitle Here&#10;Subtitle Here"/>
  <p:tag name="KSO_WM_UNIT_TYPE" val="f"/>
  <p:tag name="KSO_WM_UNIT_VALUE" val="240"/>
</p:tagLst>
</file>

<file path=ppt/tags/tag211.xml><?xml version="1.0" encoding="utf-8"?>
<p:tagLst xmlns:p="http://schemas.openxmlformats.org/presentationml/2006/main">
  <p:tag name="KSO_WM_BEAUTIFY_FLAG" val="#wm#"/>
  <p:tag name="KSO_WM_TAG_VERSION" val="1.0"/>
  <p:tag name="KSO_WM_TEMPLATE_CATEGORY" val="custom"/>
  <p:tag name="KSO_WM_TEMPLATE_INDEX" val="20186689"/>
  <p:tag name="KSO_WM_UNIT_ID" val="custom20186689_2*i*6"/>
  <p:tag name="KSO_WM_UNIT_INDEX" val="6"/>
  <p:tag name="KSO_WM_UNIT_TYPE" val="i"/>
</p:tagLst>
</file>

<file path=ppt/tags/tag212.xml><?xml version="1.0" encoding="utf-8"?>
<p:tagLst xmlns:p="http://schemas.openxmlformats.org/presentationml/2006/main">
  <p:tag name="KSO_WM_BEAUTIFY_FLAG" val="#wm#"/>
  <p:tag name="KSO_WM_TAG_VERSION" val="1.0"/>
  <p:tag name="KSO_WM_TEMPLATE_CATEGORY" val="custom"/>
  <p:tag name="KSO_WM_TEMPLATE_INDEX" val="20186689"/>
  <p:tag name="KSO_WM_UNIT_CLEAR" val="0"/>
  <p:tag name="KSO_WM_UNIT_COMPATIBLE" val="0"/>
  <p:tag name="KSO_WM_UNIT_HIGHLIGHT" val="0"/>
  <p:tag name="KSO_WM_UNIT_ID" val="custom20186689_2*a*1"/>
  <p:tag name="KSO_WM_UNIT_INDEX" val="1"/>
  <p:tag name="KSO_WM_UNIT_ISCONTENTSTITLE" val="1"/>
  <p:tag name="KSO_WM_UNIT_LAYERLEVEL" val="1"/>
  <p:tag name="KSO_WM_UNIT_PRESET_TEXT" val="CONTENTS"/>
  <p:tag name="KSO_WM_UNIT_TYPE" val="a"/>
  <p:tag name="KSO_WM_UNIT_VALUE" val="8"/>
</p:tagLst>
</file>

<file path=ppt/tags/tag213.xml><?xml version="1.0" encoding="utf-8"?>
<p:tagLst xmlns:p="http://schemas.openxmlformats.org/presentationml/2006/main">
  <p:tag name="KSO_WM_BEAUTIFY_FLAG" val="#wm#"/>
  <p:tag name="KSO_WM_TAG_VERSION" val="1.0"/>
  <p:tag name="KSO_WM_TEMPLATE_CATEGORY" val="custom"/>
  <p:tag name="KSO_WM_TEMPLATE_INDEX" val="20186689"/>
  <p:tag name="KSO_WM_UNIT_ID" val="custom20186689_2*i*8"/>
  <p:tag name="KSO_WM_UNIT_INDEX" val="8"/>
  <p:tag name="KSO_WM_UNIT_TYPE" val="i"/>
</p:tagLst>
</file>

<file path=ppt/tags/tag214.xml><?xml version="1.0" encoding="utf-8"?>
<p:tagLst xmlns:p="http://schemas.openxmlformats.org/presentationml/2006/main">
  <p:tag name="KSO_WM_BEAUTIFY_FLAG" val="#wm#"/>
  <p:tag name="KSO_WM_SLIDE_ID" val="custom20186689_2"/>
  <p:tag name="KSO_WM_SLIDE_INDEX" val="2"/>
  <p:tag name="KSO_WM_SLIDE_ITEM_CNT" val="1"/>
  <p:tag name="KSO_WM_SLIDE_LAYOUT" val="a_f"/>
  <p:tag name="KSO_WM_SLIDE_LAYOUT_CNT" val="1_1"/>
  <p:tag name="KSO_WM_SLIDE_SUBTYPE" val="pureTxt"/>
  <p:tag name="KSO_WM_SLIDE_TYPE" val="contents"/>
  <p:tag name="KSO_WM_TAG_VERSION" val="1.0"/>
  <p:tag name="KSO_WM_TEMPLATE_CATEGORY" val="custom"/>
  <p:tag name="KSO_WM_TEMPLATE_INDEX" val="20186689"/>
</p:tagLst>
</file>

<file path=ppt/tags/tag215.xml><?xml version="1.0" encoding="utf-8"?>
<p:tagLst xmlns:p="http://schemas.openxmlformats.org/presentationml/2006/main">
  <p:tag name="KSO_WM_BEAUTIFY_FLAG" val="#wm#"/>
  <p:tag name="KSO_WM_TAG_VERSION" val="1.0"/>
  <p:tag name="KSO_WM_TEMPLATE_CATEGORY" val="custom"/>
  <p:tag name="KSO_WM_TEMPLATE_INDEX" val="20186689"/>
  <p:tag name="KSO_WM_UNIT_ID" val="custom20186689_2*i*0"/>
  <p:tag name="KSO_WM_UNIT_INDEX" val="0"/>
  <p:tag name="KSO_WM_UNIT_TYPE" val="i"/>
</p:tagLst>
</file>

<file path=ppt/tags/tag216.xml><?xml version="1.0" encoding="utf-8"?>
<p:tagLst xmlns:p="http://schemas.openxmlformats.org/presentationml/2006/main">
  <p:tag name="ISLIDE.DIAGRAM" val="2b751056-6b97-492c-b763-340acee7e99d"/>
</p:tagLst>
</file>

<file path=ppt/tags/tag217.xml><?xml version="1.0" encoding="utf-8"?>
<p:tagLst xmlns:p="http://schemas.openxmlformats.org/presentationml/2006/main">
  <p:tag name="KSO_WM_BEAUTIFY_FLAG" val="#wm#"/>
  <p:tag name="KSO_WM_TAG_VERSION" val="1.0"/>
  <p:tag name="KSO_WM_TEMPLATE_CATEGORY" val="custom"/>
  <p:tag name="KSO_WM_TEMPLATE_INDEX" val="20186689"/>
  <p:tag name="KSO_WM_UNIT_CLEAR" val="0"/>
  <p:tag name="KSO_WM_UNIT_COMPATIBLE" val="0"/>
  <p:tag name="KSO_WM_UNIT_HIGHLIGHT" val="0"/>
  <p:tag name="KSO_WM_UNIT_ID" val="custom20186689_2*f*1"/>
  <p:tag name="KSO_WM_UNIT_INDEX" val="1"/>
  <p:tag name="KSO_WM_UNIT_LAYERLEVEL" val="1"/>
  <p:tag name="KSO_WM_UNIT_PRESET_TEXT" val="Subtitle Here&#10;Subtitle Here&#10;Subtitle Here&#10;Subtitle Here"/>
  <p:tag name="KSO_WM_UNIT_TYPE" val="f"/>
  <p:tag name="KSO_WM_UNIT_VALUE" val="240"/>
</p:tagLst>
</file>

<file path=ppt/tags/tag218.xml><?xml version="1.0" encoding="utf-8"?>
<p:tagLst xmlns:p="http://schemas.openxmlformats.org/presentationml/2006/main">
  <p:tag name="KSO_WM_BEAUTIFY_FLAG" val="#wm#"/>
  <p:tag name="KSO_WM_TAG_VERSION" val="1.0"/>
  <p:tag name="KSO_WM_TEMPLATE_CATEGORY" val="custom"/>
  <p:tag name="KSO_WM_TEMPLATE_INDEX" val="20186689"/>
  <p:tag name="KSO_WM_UNIT_ID" val="custom20186689_2*i*6"/>
  <p:tag name="KSO_WM_UNIT_INDEX" val="6"/>
  <p:tag name="KSO_WM_UNIT_TYPE" val="i"/>
</p:tagLst>
</file>

<file path=ppt/tags/tag219.xml><?xml version="1.0" encoding="utf-8"?>
<p:tagLst xmlns:p="http://schemas.openxmlformats.org/presentationml/2006/main">
  <p:tag name="KSO_WM_BEAUTIFY_FLAG" val="#wm#"/>
  <p:tag name="KSO_WM_TAG_VERSION" val="1.0"/>
  <p:tag name="KSO_WM_TEMPLATE_CATEGORY" val="custom"/>
  <p:tag name="KSO_WM_TEMPLATE_INDEX" val="20186689"/>
  <p:tag name="KSO_WM_UNIT_CLEAR" val="0"/>
  <p:tag name="KSO_WM_UNIT_COMPATIBLE" val="0"/>
  <p:tag name="KSO_WM_UNIT_HIGHLIGHT" val="0"/>
  <p:tag name="KSO_WM_UNIT_ID" val="custom20186689_2*a*1"/>
  <p:tag name="KSO_WM_UNIT_INDEX" val="1"/>
  <p:tag name="KSO_WM_UNIT_ISCONTENTSTITLE" val="1"/>
  <p:tag name="KSO_WM_UNIT_LAYERLEVEL" val="1"/>
  <p:tag name="KSO_WM_UNIT_PRESET_TEXT" val="CONTENTS"/>
  <p:tag name="KSO_WM_UNIT_TYPE" val="a"/>
  <p:tag name="KSO_WM_UNIT_VALUE" val="8"/>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BEAUTIFY_FLAG" val="#wm#"/>
  <p:tag name="KSO_WM_TAG_VERSION" val="1.0"/>
  <p:tag name="KSO_WM_TEMPLATE_CATEGORY" val="custom"/>
  <p:tag name="KSO_WM_TEMPLATE_INDEX" val="20186689"/>
  <p:tag name="KSO_WM_UNIT_ID" val="custom20186689_2*i*8"/>
  <p:tag name="KSO_WM_UNIT_INDEX" val="8"/>
  <p:tag name="KSO_WM_UNIT_TYPE" val="i"/>
</p:tagLst>
</file>

<file path=ppt/tags/tag221.xml><?xml version="1.0" encoding="utf-8"?>
<p:tagLst xmlns:p="http://schemas.openxmlformats.org/presentationml/2006/main">
  <p:tag name="KSO_WM_BEAUTIFY_FLAG" val="#wm#"/>
  <p:tag name="KSO_WM_SLIDE_ID" val="custom20186689_2"/>
  <p:tag name="KSO_WM_SLIDE_INDEX" val="2"/>
  <p:tag name="KSO_WM_SLIDE_ITEM_CNT" val="1"/>
  <p:tag name="KSO_WM_SLIDE_LAYOUT" val="a_f"/>
  <p:tag name="KSO_WM_SLIDE_LAYOUT_CNT" val="1_1"/>
  <p:tag name="KSO_WM_SLIDE_SUBTYPE" val="pureTxt"/>
  <p:tag name="KSO_WM_SLIDE_TYPE" val="contents"/>
  <p:tag name="KSO_WM_TAG_VERSION" val="1.0"/>
  <p:tag name="KSO_WM_TEMPLATE_CATEGORY" val="custom"/>
  <p:tag name="KSO_WM_TEMPLATE_INDEX" val="20186689"/>
</p:tagLst>
</file>

<file path=ppt/tags/tag222.xml><?xml version="1.0" encoding="utf-8"?>
<p:tagLst xmlns:p="http://schemas.openxmlformats.org/presentationml/2006/main">
  <p:tag name="KSO_WM_BEAUTIFY_FLAG" val="#wm#"/>
  <p:tag name="KSO_WM_TAG_VERSION" val="1.0"/>
  <p:tag name="KSO_WM_TEMPLATE_CATEGORY" val="custom"/>
  <p:tag name="KSO_WM_TEMPLATE_INDEX" val="20186689"/>
  <p:tag name="KSO_WM_UNIT_ID" val="custom20186689_2*i*0"/>
  <p:tag name="KSO_WM_UNIT_INDEX" val="0"/>
  <p:tag name="KSO_WM_UNIT_TYPE" val="i"/>
</p:tagLst>
</file>

<file path=ppt/tags/tag223.xml><?xml version="1.0" encoding="utf-8"?>
<p:tagLst xmlns:p="http://schemas.openxmlformats.org/presentationml/2006/main">
  <p:tag name="ISLIDE.DIAGRAM" val="2b751056-6b97-492c-b763-340acee7e99d"/>
</p:tagLst>
</file>

<file path=ppt/tags/tag224.xml><?xml version="1.0" encoding="utf-8"?>
<p:tagLst xmlns:p="http://schemas.openxmlformats.org/presentationml/2006/main">
  <p:tag name="KSO_WM_BEAUTIFY_FLAG" val="#wm#"/>
  <p:tag name="KSO_WM_TAG_VERSION" val="1.0"/>
  <p:tag name="KSO_WM_TEMPLATE_CATEGORY" val="custom"/>
  <p:tag name="KSO_WM_TEMPLATE_INDEX" val="20186689"/>
  <p:tag name="KSO_WM_UNIT_CLEAR" val="0"/>
  <p:tag name="KSO_WM_UNIT_COMPATIBLE" val="0"/>
  <p:tag name="KSO_WM_UNIT_HIGHLIGHT" val="0"/>
  <p:tag name="KSO_WM_UNIT_ID" val="custom20186689_2*f*1"/>
  <p:tag name="KSO_WM_UNIT_INDEX" val="1"/>
  <p:tag name="KSO_WM_UNIT_LAYERLEVEL" val="1"/>
  <p:tag name="KSO_WM_UNIT_PRESET_TEXT" val="Subtitle Here&#10;Subtitle Here&#10;Subtitle Here&#10;Subtitle Here"/>
  <p:tag name="KSO_WM_UNIT_TYPE" val="f"/>
  <p:tag name="KSO_WM_UNIT_VALUE" val="240"/>
</p:tagLst>
</file>

<file path=ppt/tags/tag225.xml><?xml version="1.0" encoding="utf-8"?>
<p:tagLst xmlns:p="http://schemas.openxmlformats.org/presentationml/2006/main">
  <p:tag name="KSO_WM_BEAUTIFY_FLAG" val="#wm#"/>
  <p:tag name="KSO_WM_TAG_VERSION" val="1.0"/>
  <p:tag name="KSO_WM_TEMPLATE_CATEGORY" val="custom"/>
  <p:tag name="KSO_WM_TEMPLATE_INDEX" val="20186689"/>
  <p:tag name="KSO_WM_UNIT_ID" val="custom20186689_2*i*6"/>
  <p:tag name="KSO_WM_UNIT_INDEX" val="6"/>
  <p:tag name="KSO_WM_UNIT_TYPE" val="i"/>
</p:tagLst>
</file>

<file path=ppt/tags/tag226.xml><?xml version="1.0" encoding="utf-8"?>
<p:tagLst xmlns:p="http://schemas.openxmlformats.org/presentationml/2006/main">
  <p:tag name="KSO_WM_BEAUTIFY_FLAG" val="#wm#"/>
  <p:tag name="KSO_WM_TAG_VERSION" val="1.0"/>
  <p:tag name="KSO_WM_TEMPLATE_CATEGORY" val="custom"/>
  <p:tag name="KSO_WM_TEMPLATE_INDEX" val="20186689"/>
  <p:tag name="KSO_WM_UNIT_CLEAR" val="0"/>
  <p:tag name="KSO_WM_UNIT_COMPATIBLE" val="0"/>
  <p:tag name="KSO_WM_UNIT_HIGHLIGHT" val="0"/>
  <p:tag name="KSO_WM_UNIT_ID" val="custom20186689_2*a*1"/>
  <p:tag name="KSO_WM_UNIT_INDEX" val="1"/>
  <p:tag name="KSO_WM_UNIT_ISCONTENTSTITLE" val="1"/>
  <p:tag name="KSO_WM_UNIT_LAYERLEVEL" val="1"/>
  <p:tag name="KSO_WM_UNIT_PRESET_TEXT" val="CONTENTS"/>
  <p:tag name="KSO_WM_UNIT_TYPE" val="a"/>
  <p:tag name="KSO_WM_UNIT_VALUE" val="8"/>
</p:tagLst>
</file>

<file path=ppt/tags/tag227.xml><?xml version="1.0" encoding="utf-8"?>
<p:tagLst xmlns:p="http://schemas.openxmlformats.org/presentationml/2006/main">
  <p:tag name="KSO_WM_BEAUTIFY_FLAG" val="#wm#"/>
  <p:tag name="KSO_WM_TAG_VERSION" val="1.0"/>
  <p:tag name="KSO_WM_TEMPLATE_CATEGORY" val="custom"/>
  <p:tag name="KSO_WM_TEMPLATE_INDEX" val="20186689"/>
  <p:tag name="KSO_WM_UNIT_ID" val="custom20186689_2*i*8"/>
  <p:tag name="KSO_WM_UNIT_INDEX" val="8"/>
  <p:tag name="KSO_WM_UNIT_TYPE" val="i"/>
</p:tagLst>
</file>

<file path=ppt/tags/tag228.xml><?xml version="1.0" encoding="utf-8"?>
<p:tagLst xmlns:p="http://schemas.openxmlformats.org/presentationml/2006/main">
  <p:tag name="KSO_WM_BEAUTIFY_FLAG" val="#wm#"/>
  <p:tag name="KSO_WM_SLIDE_ID" val="custom20186689_2"/>
  <p:tag name="KSO_WM_SLIDE_INDEX" val="2"/>
  <p:tag name="KSO_WM_SLIDE_ITEM_CNT" val="1"/>
  <p:tag name="KSO_WM_SLIDE_LAYOUT" val="a_f"/>
  <p:tag name="KSO_WM_SLIDE_LAYOUT_CNT" val="1_1"/>
  <p:tag name="KSO_WM_SLIDE_SUBTYPE" val="pureTxt"/>
  <p:tag name="KSO_WM_SLIDE_TYPE" val="contents"/>
  <p:tag name="KSO_WM_TAG_VERSION" val="1.0"/>
  <p:tag name="KSO_WM_TEMPLATE_CATEGORY" val="custom"/>
  <p:tag name="KSO_WM_TEMPLATE_INDEX" val="20186689"/>
</p:tagLst>
</file>

<file path=ppt/tags/tag229.xml><?xml version="1.0" encoding="utf-8"?>
<p:tagLst xmlns:p="http://schemas.openxmlformats.org/presentationml/2006/main">
  <p:tag name="KSO_WM_BEAUTIFY_FLAG" val="#wm#"/>
  <p:tag name="KSO_WM_TAG_VERSION" val="1.0"/>
  <p:tag name="KSO_WM_TEMPLATE_CATEGORY" val="custom"/>
  <p:tag name="KSO_WM_TEMPLATE_INDEX" val="20186689"/>
  <p:tag name="KSO_WM_UNIT_ID" val="custom20186689_2*i*0"/>
  <p:tag name="KSO_WM_UNIT_INDEX" val="0"/>
  <p:tag name="KSO_WM_UNIT_TYPE" val="i"/>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ISLIDE.DIAGRAM" val="2b751056-6b97-492c-b763-340acee7e99d"/>
</p:tagLst>
</file>

<file path=ppt/tags/tag231.xml><?xml version="1.0" encoding="utf-8"?>
<p:tagLst xmlns:p="http://schemas.openxmlformats.org/presentationml/2006/main">
  <p:tag name="KSO_WM_BEAUTIFY_FLAG" val="#wm#"/>
  <p:tag name="KSO_WM_TAG_VERSION" val="1.0"/>
  <p:tag name="KSO_WM_TEMPLATE_CATEGORY" val="custom"/>
  <p:tag name="KSO_WM_TEMPLATE_INDEX" val="20186689"/>
  <p:tag name="KSO_WM_UNIT_CLEAR" val="0"/>
  <p:tag name="KSO_WM_UNIT_COMPATIBLE" val="0"/>
  <p:tag name="KSO_WM_UNIT_HIGHLIGHT" val="0"/>
  <p:tag name="KSO_WM_UNIT_ID" val="custom20186689_2*f*1"/>
  <p:tag name="KSO_WM_UNIT_INDEX" val="1"/>
  <p:tag name="KSO_WM_UNIT_LAYERLEVEL" val="1"/>
  <p:tag name="KSO_WM_UNIT_PRESET_TEXT" val="Subtitle Here&#10;Subtitle Here&#10;Subtitle Here&#10;Subtitle Here"/>
  <p:tag name="KSO_WM_UNIT_TYPE" val="f"/>
  <p:tag name="KSO_WM_UNIT_VALUE" val="240"/>
</p:tagLst>
</file>

<file path=ppt/tags/tag232.xml><?xml version="1.0" encoding="utf-8"?>
<p:tagLst xmlns:p="http://schemas.openxmlformats.org/presentationml/2006/main">
  <p:tag name="KSO_WM_BEAUTIFY_FLAG" val="#wm#"/>
  <p:tag name="KSO_WM_TAG_VERSION" val="1.0"/>
  <p:tag name="KSO_WM_TEMPLATE_CATEGORY" val="custom"/>
  <p:tag name="KSO_WM_TEMPLATE_INDEX" val="20186689"/>
  <p:tag name="KSO_WM_UNIT_ID" val="custom20186689_2*i*6"/>
  <p:tag name="KSO_WM_UNIT_INDEX" val="6"/>
  <p:tag name="KSO_WM_UNIT_TYPE" val="i"/>
</p:tagLst>
</file>

<file path=ppt/tags/tag233.xml><?xml version="1.0" encoding="utf-8"?>
<p:tagLst xmlns:p="http://schemas.openxmlformats.org/presentationml/2006/main">
  <p:tag name="KSO_WM_BEAUTIFY_FLAG" val="#wm#"/>
  <p:tag name="KSO_WM_TAG_VERSION" val="1.0"/>
  <p:tag name="KSO_WM_TEMPLATE_CATEGORY" val="custom"/>
  <p:tag name="KSO_WM_TEMPLATE_INDEX" val="20186689"/>
  <p:tag name="KSO_WM_UNIT_CLEAR" val="0"/>
  <p:tag name="KSO_WM_UNIT_COMPATIBLE" val="0"/>
  <p:tag name="KSO_WM_UNIT_HIGHLIGHT" val="0"/>
  <p:tag name="KSO_WM_UNIT_ID" val="custom20186689_2*a*1"/>
  <p:tag name="KSO_WM_UNIT_INDEX" val="1"/>
  <p:tag name="KSO_WM_UNIT_ISCONTENTSTITLE" val="1"/>
  <p:tag name="KSO_WM_UNIT_LAYERLEVEL" val="1"/>
  <p:tag name="KSO_WM_UNIT_PRESET_TEXT" val="CONTENTS"/>
  <p:tag name="KSO_WM_UNIT_TYPE" val="a"/>
  <p:tag name="KSO_WM_UNIT_VALUE" val="8"/>
</p:tagLst>
</file>

<file path=ppt/tags/tag234.xml><?xml version="1.0" encoding="utf-8"?>
<p:tagLst xmlns:p="http://schemas.openxmlformats.org/presentationml/2006/main">
  <p:tag name="KSO_WM_BEAUTIFY_FLAG" val="#wm#"/>
  <p:tag name="KSO_WM_TAG_VERSION" val="1.0"/>
  <p:tag name="KSO_WM_TEMPLATE_CATEGORY" val="custom"/>
  <p:tag name="KSO_WM_TEMPLATE_INDEX" val="20186689"/>
  <p:tag name="KSO_WM_UNIT_ID" val="custom20186689_2*i*8"/>
  <p:tag name="KSO_WM_UNIT_INDEX" val="8"/>
  <p:tag name="KSO_WM_UNIT_TYPE" val="i"/>
</p:tagLst>
</file>

<file path=ppt/tags/tag235.xml><?xml version="1.0" encoding="utf-8"?>
<p:tagLst xmlns:p="http://schemas.openxmlformats.org/presentationml/2006/main">
  <p:tag name="KSO_WM_BEAUTIFY_FLAG" val="#wm#"/>
  <p:tag name="KSO_WM_SLIDE_ID" val="custom20186689_2"/>
  <p:tag name="KSO_WM_SLIDE_INDEX" val="2"/>
  <p:tag name="KSO_WM_SLIDE_ITEM_CNT" val="1"/>
  <p:tag name="KSO_WM_SLIDE_LAYOUT" val="a_f"/>
  <p:tag name="KSO_WM_SLIDE_LAYOUT_CNT" val="1_1"/>
  <p:tag name="KSO_WM_SLIDE_SUBTYPE" val="pureTxt"/>
  <p:tag name="KSO_WM_SLIDE_TYPE" val="contents"/>
  <p:tag name="KSO_WM_TAG_VERSION" val="1.0"/>
  <p:tag name="KSO_WM_TEMPLATE_CATEGORY" val="custom"/>
  <p:tag name="KSO_WM_TEMPLATE_INDEX" val="20186689"/>
</p:tagLst>
</file>

<file path=ppt/tags/tag236.xml><?xml version="1.0" encoding="utf-8"?>
<p:tagLst xmlns:p="http://schemas.openxmlformats.org/presentationml/2006/main">
  <p:tag name="KSO_WM_UNIT_ISCONTENTSTITLE" val="0"/>
  <p:tag name="KSO_WM_UNIT_NOCLEAR" val="0"/>
  <p:tag name="KSO_WM_UNIT_VALUE" val="5"/>
  <p:tag name="KSO_WM_UNIT_HIGHLIGHT" val="0"/>
  <p:tag name="KSO_WM_UNIT_COMPATIBLE" val="0"/>
  <p:tag name="KSO_WM_UNIT_DIAGRAM_ISNUMVISUAL" val="0"/>
  <p:tag name="KSO_WM_UNIT_DIAGRAM_ISREFERUNIT" val="0"/>
  <p:tag name="KSO_WM_UNIT_TYPE" val="a"/>
  <p:tag name="KSO_WM_UNIT_INDEX" val="1"/>
  <p:tag name="KSO_WM_UNIT_ID" val="custom20196575_12*a*1"/>
  <p:tag name="KSO_WM_TEMPLATE_CATEGORY" val="custom"/>
  <p:tag name="KSO_WM_TEMPLATE_INDEX" val="20196575"/>
  <p:tag name="KSO_WM_UNIT_LAYERLEVEL" val="1"/>
  <p:tag name="KSO_WM_TAG_VERSION" val="1.0"/>
  <p:tag name="KSO_WM_BEAUTIFY_FLAG" val="#wm#"/>
  <p:tag name="KSO_WM_UNIT_PRESET_TEXT" val="谢谢观看"/>
</p:tagLst>
</file>

<file path=ppt/tags/tag237.xml><?xml version="1.0" encoding="utf-8"?>
<p:tagLst xmlns:p="http://schemas.openxmlformats.org/presentationml/2006/main">
  <p:tag name="KSO_WM_UNIT_ISCONTENTSTITLE" val="0"/>
  <p:tag name="KSO_WM_UNIT_NOCLEAR" val="0"/>
  <p:tag name="KSO_WM_UNIT_VALUE" val="7"/>
  <p:tag name="KSO_WM_UNIT_HIGHLIGHT" val="0"/>
  <p:tag name="KSO_WM_UNIT_COMPATIBLE" val="0"/>
  <p:tag name="KSO_WM_UNIT_DIAGRAM_ISNUMVISUAL" val="0"/>
  <p:tag name="KSO_WM_UNIT_DIAGRAM_ISREFERUNIT" val="0"/>
  <p:tag name="KSO_WM_UNIT_TYPE" val="b"/>
  <p:tag name="KSO_WM_UNIT_INDEX" val="1"/>
  <p:tag name="KSO_WM_UNIT_ID" val="custom20196575_12*b*1"/>
  <p:tag name="KSO_WM_TEMPLATE_CATEGORY" val="custom"/>
  <p:tag name="KSO_WM_TEMPLATE_INDEX" val="20196575"/>
  <p:tag name="KSO_WM_UNIT_LAYERLEVEL" val="1"/>
  <p:tag name="KSO_WM_TAG_VERSION" val="1.0"/>
  <p:tag name="KSO_WM_BEAUTIFY_FLAG" val="#wm#"/>
  <p:tag name="KSO_WM_UNIT_PRESET_TEXT" val="THANK YOU"/>
</p:tagLst>
</file>

<file path=ppt/tags/tag238.xml><?xml version="1.0" encoding="utf-8"?>
<p:tagLst xmlns:p="http://schemas.openxmlformats.org/presentationml/2006/main">
  <p:tag name="KSO_WM_COMBINE_RELATE_SLIDE_ID" val="background20180947_12"/>
  <p:tag name="KSO_WM_SLIDE_ID" val="custom20196575_12"/>
  <p:tag name="KSO_WM_TEMPLATE_SUBCATEGORY" val="0"/>
  <p:tag name="KSO_WM_SLIDE_TYPE" val="endPage"/>
  <p:tag name="KSO_WM_SLIDE_SUBTYPE" val="pureTxt"/>
  <p:tag name="KSO_WM_SLIDE_ITEM_CNT" val="0"/>
  <p:tag name="KSO_WM_SLIDE_INDEX" val="12"/>
  <p:tag name="KSO_WM_TAG_VERSION" val="1.0"/>
  <p:tag name="KSO_WM_BEAUTIFY_FLAG" val="#wm#"/>
  <p:tag name="KSO_WM_TEMPLATE_CATEGORY" val="custom"/>
  <p:tag name="KSO_WM_TEMPLATE_INDEX" val="20196575"/>
  <p:tag name="KSO_WM_SLIDE_LAYOUT" val="a_b"/>
  <p:tag name="KSO_WM_SLIDE_LAYOUT_CNT" val="1_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ID" val="_1*i*3"/>
  <p:tag name="KSO_WM_UNIT_LAYERLEVEL" val="1"/>
  <p:tag name="KSO_WM_TAG_VERSION" val="1.0"/>
  <p:tag name="KSO_WM_BEAUTIFY_FLAG" val="#wm#"/>
  <p:tag name="KSO_WM_UNIT_TYPE" val="i"/>
  <p:tag name="KSO_WM_UNIT_INDEX" val="3"/>
  <p:tag name="KSO_WM_UNIT_DIAGRAM_ISNUMVISUAL" val="0"/>
  <p:tag name="KSO_WM_UNIT_DIAGRAM_ISREFERUNIT" val="0"/>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ID" val="_1*i*4"/>
  <p:tag name="KSO_WM_UNIT_LAYERLEVEL" val="1"/>
  <p:tag name="KSO_WM_TAG_VERSION" val="1.0"/>
  <p:tag name="KSO_WM_BEAUTIFY_FLAG" val="#wm#"/>
  <p:tag name="KSO_WM_UNIT_TYPE" val="i"/>
  <p:tag name="KSO_WM_UNIT_INDEX" val="4"/>
  <p:tag name="KSO_WM_UNIT_DIAGRAM_ISNUMVISUAL" val="0"/>
  <p:tag name="KSO_WM_UNIT_DIAGRAM_ISREFERUNIT" val="0"/>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ID" val="_1*i*5"/>
  <p:tag name="KSO_WM_UNIT_LAYERLEVEL" val="1"/>
  <p:tag name="KSO_WM_TAG_VERSION" val="1.0"/>
  <p:tag name="KSO_WM_BEAUTIFY_FLAG" val="#wm#"/>
  <p:tag name="KSO_WM_UNIT_TYPE" val="i"/>
  <p:tag name="KSO_WM_UNIT_INDEX" val="5"/>
  <p:tag name="KSO_WM_UNIT_DIAGRAM_ISNUMVISUAL" val="0"/>
  <p:tag name="KSO_WM_UNIT_DIAGRAM_ISREFERUNIT" val="0"/>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ID" val="_11*i*2"/>
  <p:tag name="KSO_WM_UNIT_LAYERLEVEL" val="1"/>
  <p:tag name="KSO_WM_TAG_VERSION" val="1.0"/>
  <p:tag name="KSO_WM_BEAUTIFY_FLAG" val="#wm#"/>
  <p:tag name="KSO_WM_UNIT_TYPE" val="i"/>
  <p:tag name="KSO_WM_UNIT_INDEX" val="2"/>
  <p:tag name="KSO_WM_UNIT_DIAGRAM_ISNUMVISUAL" val="0"/>
  <p:tag name="KSO_WM_UNIT_DIAGRAM_ISREFERUNIT" val="0"/>
</p:tagLst>
</file>

<file path=ppt/tags/tag63.xml><?xml version="1.0" encoding="utf-8"?>
<p:tagLst xmlns:p="http://schemas.openxmlformats.org/presentationml/2006/main">
  <p:tag name="KSO_WM_UNIT_HIGHLIGHT" val="0"/>
  <p:tag name="KSO_WM_UNIT_COMPATIBLE" val="0"/>
  <p:tag name="KSO_WM_UNIT_ID" val="_11*i*3"/>
  <p:tag name="KSO_WM_UNIT_LAYERLEVEL" val="1"/>
  <p:tag name="KSO_WM_TAG_VERSION" val="1.0"/>
  <p:tag name="KSO_WM_BEAUTIFY_FLAG" val="#wm#"/>
  <p:tag name="KSO_WM_UNIT_TYPE" val="i"/>
  <p:tag name="KSO_WM_UNIT_INDEX" val="3"/>
  <p:tag name="KSO_WM_UNIT_DIAGRAM_ISNUMVISUAL" val="0"/>
  <p:tag name="KSO_WM_UNIT_DIAGRAM_ISREFERUNIT" val="0"/>
</p:tagLst>
</file>

<file path=ppt/tags/tag64.xml><?xml version="1.0" encoding="utf-8"?>
<p:tagLst xmlns:p="http://schemas.openxmlformats.org/presentationml/2006/main">
  <p:tag name="KSO_WM_UNIT_HIGHLIGHT" val="0"/>
  <p:tag name="KSO_WM_UNIT_COMPATIBLE" val="0"/>
  <p:tag name="KSO_WM_UNIT_ID" val="_11*i*4"/>
  <p:tag name="KSO_WM_UNIT_LAYERLEVEL" val="1"/>
  <p:tag name="KSO_WM_TAG_VERSION" val="1.0"/>
  <p:tag name="KSO_WM_BEAUTIFY_FLAG" val="#wm#"/>
  <p:tag name="KSO_WM_UNIT_TYPE" val="i"/>
  <p:tag name="KSO_WM_UNIT_INDEX" val="4"/>
  <p:tag name="KSO_WM_UNIT_DIAGRAM_ISNUMVISUAL" val="0"/>
  <p:tag name="KSO_WM_UNIT_DIAGRAM_ISREFERUNIT" val="0"/>
</p:tagLst>
</file>

<file path=ppt/tags/tag65.xml><?xml version="1.0" encoding="utf-8"?>
<p:tagLst xmlns:p="http://schemas.openxmlformats.org/presentationml/2006/main">
  <p:tag name="KSO_WM_UNIT_HIGHLIGHT" val="0"/>
  <p:tag name="KSO_WM_UNIT_COMPATIBLE" val="0"/>
  <p:tag name="KSO_WM_UNIT_ID" val="_11*i*5"/>
  <p:tag name="KSO_WM_UNIT_LAYERLEVEL" val="1"/>
  <p:tag name="KSO_WM_TAG_VERSION" val="1.0"/>
  <p:tag name="KSO_WM_BEAUTIFY_FLAG" val="#wm#"/>
  <p:tag name="KSO_WM_UNIT_TYPE" val="i"/>
  <p:tag name="KSO_WM_UNIT_INDEX" val="5"/>
  <p:tag name="KSO_WM_UNIT_DIAGRAM_ISNUMVISUAL" val="0"/>
  <p:tag name="KSO_WM_UNIT_DIAGRAM_ISREFERUNIT" val="0"/>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6575"/>
</p:tagLst>
</file>

<file path=ppt/tags/tag72.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6575"/>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TAG_VERSION" val="1.0"/>
  <p:tag name="KSO_WM_BEAUTIFY_FLAG" val="#wm#"/>
  <p:tag name="KSO_WM_COMBINE_RELATE_SLIDE_ID" val="background20180947_1"/>
  <p:tag name="KSO_WM_TEMPLATE_CATEGORY" val="custom"/>
  <p:tag name="KSO_WM_TEMPLATE_INDEX" val="20196575"/>
  <p:tag name="KSO_WM_TEMPLATE_SUBCATEGORY" val="0"/>
  <p:tag name="KSO_WM_TEMPLATE_THUMBS_INDEX" val="1"/>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i*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i*4"/>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1*i*5"/>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3*i*1"/>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自定义 2">
      <a:dk1>
        <a:srgbClr val="466424"/>
      </a:dk1>
      <a:lt1>
        <a:srgbClr val="FFFFFF"/>
      </a:lt1>
      <a:dk2>
        <a:srgbClr val="7A9858"/>
      </a:dk2>
      <a:lt2>
        <a:srgbClr val="FFFFFF"/>
      </a:lt2>
      <a:accent1>
        <a:srgbClr val="3B561D"/>
      </a:accent1>
      <a:accent2>
        <a:srgbClr val="98CC77"/>
      </a:accent2>
      <a:accent3>
        <a:srgbClr val="779989"/>
      </a:accent3>
      <a:accent4>
        <a:srgbClr val="354B1B"/>
      </a:accent4>
      <a:accent5>
        <a:srgbClr val="466424"/>
      </a:accent5>
      <a:accent6>
        <a:srgbClr val="BED7CB"/>
      </a:accent6>
      <a:hlink>
        <a:srgbClr val="98CC77"/>
      </a:hlink>
      <a:folHlink>
        <a:srgbClr val="AABBCB"/>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2">
      <a:dk1>
        <a:srgbClr val="466424"/>
      </a:dk1>
      <a:lt1>
        <a:srgbClr val="FFFFFF"/>
      </a:lt1>
      <a:dk2>
        <a:srgbClr val="7A9858"/>
      </a:dk2>
      <a:lt2>
        <a:srgbClr val="FFFFFF"/>
      </a:lt2>
      <a:accent1>
        <a:srgbClr val="3B561D"/>
      </a:accent1>
      <a:accent2>
        <a:srgbClr val="98CC77"/>
      </a:accent2>
      <a:accent3>
        <a:srgbClr val="779989"/>
      </a:accent3>
      <a:accent4>
        <a:srgbClr val="354B1B"/>
      </a:accent4>
      <a:accent5>
        <a:srgbClr val="466424"/>
      </a:accent5>
      <a:accent6>
        <a:srgbClr val="BED7CB"/>
      </a:accent6>
      <a:hlink>
        <a:srgbClr val="98CC77"/>
      </a:hlink>
      <a:folHlink>
        <a:srgbClr val="AABBCB"/>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主题5">
  <a:themeElements>
    <a:clrScheme name="自定义 188">
      <a:dk1>
        <a:srgbClr val="000000"/>
      </a:dk1>
      <a:lt1>
        <a:srgbClr val="FFFFFF"/>
      </a:lt1>
      <a:dk2>
        <a:srgbClr val="434F5A"/>
      </a:dk2>
      <a:lt2>
        <a:srgbClr val="E84F5A"/>
      </a:lt2>
      <a:accent1>
        <a:srgbClr val="F34F56"/>
      </a:accent1>
      <a:accent2>
        <a:srgbClr val="F34F56"/>
      </a:accent2>
      <a:accent3>
        <a:srgbClr val="5A6C90"/>
      </a:accent3>
      <a:accent4>
        <a:srgbClr val="434F5A"/>
      </a:accent4>
      <a:accent5>
        <a:srgbClr val="EEEEEE"/>
      </a:accent5>
      <a:accent6>
        <a:srgbClr val="44546A"/>
      </a:accent6>
      <a:hlink>
        <a:srgbClr val="F34F56"/>
      </a:hlink>
      <a:folHlink>
        <a:srgbClr val="BFBFBF"/>
      </a:folHlink>
    </a:clrScheme>
    <a:fontScheme name="Temp">
      <a:majorFont>
        <a:latin typeface="Arial"/>
        <a:ea typeface="微软雅黑"/>
        <a:cs typeface="Arial"/>
      </a:majorFont>
      <a:minorFont>
        <a:latin typeface="Arial"/>
        <a:ea typeface="微软雅黑"/>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23984</Words>
  <Application>WPS 演示</Application>
  <PresentationFormat>宽屏</PresentationFormat>
  <Paragraphs>1275</Paragraphs>
  <Slides>133</Slides>
  <Notes>0</Notes>
  <HiddenSlides>0</HiddenSlides>
  <MMClips>0</MMClips>
  <ScaleCrop>false</ScaleCrop>
  <HeadingPairs>
    <vt:vector size="6" baseType="variant">
      <vt:variant>
        <vt:lpstr>已用的字体</vt:lpstr>
      </vt:variant>
      <vt:variant>
        <vt:i4>18</vt:i4>
      </vt:variant>
      <vt:variant>
        <vt:lpstr>主题</vt:lpstr>
      </vt:variant>
      <vt:variant>
        <vt:i4>3</vt:i4>
      </vt:variant>
      <vt:variant>
        <vt:lpstr>幻灯片标题</vt:lpstr>
      </vt:variant>
      <vt:variant>
        <vt:i4>133</vt:i4>
      </vt:variant>
    </vt:vector>
  </HeadingPairs>
  <TitlesOfParts>
    <vt:vector size="154" baseType="lpstr">
      <vt:lpstr>Arial</vt:lpstr>
      <vt:lpstr>宋体</vt:lpstr>
      <vt:lpstr>Wingdings</vt:lpstr>
      <vt:lpstr>微软雅黑</vt:lpstr>
      <vt:lpstr>黑体</vt:lpstr>
      <vt:lpstr>Calibri</vt:lpstr>
      <vt:lpstr>Wingdings</vt:lpstr>
      <vt:lpstr>Arial Unicode MS</vt:lpstr>
      <vt:lpstr>Tw Cen MT</vt:lpstr>
      <vt:lpstr>Wingdings 2</vt:lpstr>
      <vt:lpstr>华文仿宋</vt:lpstr>
      <vt:lpstr>Times New Roman</vt:lpstr>
      <vt:lpstr>Monotype Corsiva</vt:lpstr>
      <vt:lpstr>Tahoma</vt:lpstr>
      <vt:lpstr>Brush Script MT</vt:lpstr>
      <vt:lpstr>Calibri</vt:lpstr>
      <vt:lpstr>楷体</vt:lpstr>
      <vt:lpstr>Zapf Dingbats</vt:lpstr>
      <vt:lpstr>Office 主题​​</vt:lpstr>
      <vt:lpstr>1_Office 主题​​</vt:lpstr>
      <vt:lpstr>1_主题5</vt:lpstr>
      <vt:lpstr>大学英语Lesson14</vt:lpstr>
      <vt:lpstr>PowerPoint 演示文稿</vt:lpstr>
      <vt:lpstr>状语的定语和作用</vt:lpstr>
      <vt:lpstr>状语的定义和作用</vt:lpstr>
      <vt:lpstr>状语的形式和位置</vt:lpstr>
      <vt:lpstr>副词（短语）作状语</vt:lpstr>
      <vt:lpstr>介词短语作状语</vt:lpstr>
      <vt:lpstr>分词（短语）作状语 A</vt:lpstr>
      <vt:lpstr>分词（短语）作状语 B</vt:lpstr>
      <vt:lpstr>分词（短语）作状语 C</vt:lpstr>
      <vt:lpstr>分词（短语）作状语——特别提醒</vt:lpstr>
      <vt:lpstr>动词不定式（短语）作状语</vt:lpstr>
      <vt:lpstr>状语从句的概念</vt:lpstr>
      <vt:lpstr>状语从句的概念</vt:lpstr>
      <vt:lpstr>状语从句的种类</vt:lpstr>
      <vt:lpstr>PowerPoint 演示文稿</vt:lpstr>
      <vt:lpstr>一，时间状语从句</vt:lpstr>
      <vt:lpstr>PowerPoint 演示文稿</vt:lpstr>
      <vt:lpstr>时间状语从句连词when</vt:lpstr>
      <vt:lpstr>时间状语从句连词while</vt:lpstr>
      <vt:lpstr>时间状语从句连词while</vt:lpstr>
      <vt:lpstr>时间状语从句连词while</vt:lpstr>
      <vt:lpstr>when 和 while的区别</vt:lpstr>
      <vt:lpstr>Exercise</vt:lpstr>
      <vt:lpstr>时间状语从句连词as</vt:lpstr>
      <vt:lpstr>比较while, when, as</vt:lpstr>
      <vt:lpstr>比较while, when, as</vt:lpstr>
      <vt:lpstr>时间状语从句连词before</vt:lpstr>
      <vt:lpstr>时间状语从句连词before</vt:lpstr>
      <vt:lpstr>时间状语从句连词before</vt:lpstr>
      <vt:lpstr>时间状语从句连词by the time</vt:lpstr>
      <vt:lpstr>时间状语从句连词by the time</vt:lpstr>
      <vt:lpstr>时间状语从句连词as soon as</vt:lpstr>
      <vt:lpstr>时间状语从句连词the moment</vt:lpstr>
      <vt:lpstr>时间状语从句连词No sooner…than </vt:lpstr>
      <vt:lpstr>表示：一…就…连词总结</vt:lpstr>
      <vt:lpstr>时间状语从句连词Whenever</vt:lpstr>
      <vt:lpstr>时间状语从句连词once</vt:lpstr>
      <vt:lpstr>由since引导的时间状语从句</vt:lpstr>
      <vt:lpstr>时间状语从句连词until</vt:lpstr>
      <vt:lpstr>时间状语从句连词until（P60）</vt:lpstr>
      <vt:lpstr>It is not until… that…</vt:lpstr>
      <vt:lpstr>时间状语从句时态规则：</vt:lpstr>
      <vt:lpstr>时间状语从句与及其主句的时态 </vt:lpstr>
      <vt:lpstr>时间状语从句与及其主句的时态 </vt:lpstr>
      <vt:lpstr>时间状语从句与及其主句的时态 </vt:lpstr>
      <vt:lpstr>Exercise</vt:lpstr>
      <vt:lpstr>PowerPoint 演示文稿</vt:lpstr>
      <vt:lpstr>选词填空</vt:lpstr>
      <vt:lpstr>一、时间状语从句</vt:lpstr>
      <vt:lpstr>PowerPoint 演示文稿</vt:lpstr>
      <vt:lpstr>地点状语从句连词where</vt:lpstr>
      <vt:lpstr>地点状语从句连词where</vt:lpstr>
      <vt:lpstr>地点状语从句连词everywhere</vt:lpstr>
      <vt:lpstr>地点状语从句连词wherever</vt:lpstr>
      <vt:lpstr>Wherever，where，no matter where</vt:lpstr>
      <vt:lpstr>Wherever，where，no matter where</vt:lpstr>
      <vt:lpstr>practice</vt:lpstr>
      <vt:lpstr>PowerPoint 演示文稿</vt:lpstr>
      <vt:lpstr>PowerPoint 演示文稿</vt:lpstr>
      <vt:lpstr>原因状语从句连词because</vt:lpstr>
      <vt:lpstr>原因状语从句连词because</vt:lpstr>
      <vt:lpstr>原因状语从句连词because</vt:lpstr>
      <vt:lpstr>原因状语从句连词because</vt:lpstr>
      <vt:lpstr>原因状语从句连词for</vt:lpstr>
      <vt:lpstr>原因状语从句连词for</vt:lpstr>
      <vt:lpstr>原因状语从句连词because of</vt:lpstr>
      <vt:lpstr>原因状语从句连词since</vt:lpstr>
      <vt:lpstr>原因状语从句连词as</vt:lpstr>
      <vt:lpstr>原因状语从句连词because of</vt:lpstr>
      <vt:lpstr>PowerPoint 演示文稿</vt:lpstr>
      <vt:lpstr>PowerPoint 演示文稿</vt:lpstr>
      <vt:lpstr>Practice</vt:lpstr>
      <vt:lpstr>PowerPoint 演示文稿</vt:lpstr>
      <vt:lpstr>PowerPoint 演示文稿</vt:lpstr>
      <vt:lpstr>目的状语从句连词</vt:lpstr>
      <vt:lpstr>目的状语从句连词</vt:lpstr>
      <vt:lpstr>目的状语从句与状语短语的转换</vt:lpstr>
      <vt:lpstr>目的状语从句与状语短语的转换</vt:lpstr>
      <vt:lpstr>目的状语从句与介词短语的转换</vt:lpstr>
      <vt:lpstr>PowerPoint 演示文稿</vt:lpstr>
      <vt:lpstr>目的状语从句连词in case</vt:lpstr>
      <vt:lpstr>目的状语从句连词in case</vt:lpstr>
      <vt:lpstr>PowerPoint 演示文稿</vt:lpstr>
      <vt:lpstr>PowerPoint 演示文稿</vt:lpstr>
      <vt:lpstr>结果状语从句连词</vt:lpstr>
      <vt:lpstr>so…that与such…that的用法比较</vt:lpstr>
      <vt:lpstr>so…that与such…that的用法比较</vt:lpstr>
      <vt:lpstr>so…that与such…that的用法比较</vt:lpstr>
      <vt:lpstr>so…that与such…that的用法比较</vt:lpstr>
      <vt:lpstr>结果状语从句与不定式短语的转换</vt:lpstr>
      <vt:lpstr>so that引导目状语和结果状语的区别 </vt:lpstr>
      <vt:lpstr>so that引导目状语和结果状语的区别 </vt:lpstr>
      <vt:lpstr>so that引导目状语和结果状语的区别 </vt:lpstr>
      <vt:lpstr>特殊情况</vt:lpstr>
      <vt:lpstr>PowerPoint 演示文稿</vt:lpstr>
      <vt:lpstr>PowerPoint 演示文稿</vt:lpstr>
      <vt:lpstr>条件状语从句连词if；unless</vt:lpstr>
      <vt:lpstr>条件状语从句连词if；unless</vt:lpstr>
      <vt:lpstr>条件状语从句连词as long as</vt:lpstr>
      <vt:lpstr>条件状语从句其它连词</vt:lpstr>
      <vt:lpstr>条件状语从句其它连词</vt:lpstr>
      <vt:lpstr>条件状语从句其它连词</vt:lpstr>
      <vt:lpstr>条件状语从句的时态</vt:lpstr>
      <vt:lpstr>条件状语从句的时态</vt:lpstr>
      <vt:lpstr>PowerPoint 演示文稿</vt:lpstr>
      <vt:lpstr>PowerPoint 演示文稿</vt:lpstr>
      <vt:lpstr>比较状语从句连词</vt:lpstr>
      <vt:lpstr>比较状语从句连词</vt:lpstr>
      <vt:lpstr>比较状语从句连词no more than</vt:lpstr>
      <vt:lpstr>PowerPoint 演示文稿</vt:lpstr>
      <vt:lpstr>PowerPoint 演示文稿</vt:lpstr>
      <vt:lpstr>方式状语从句连词as, (just) as…so… </vt:lpstr>
      <vt:lpstr>方式状语从句连词as if, as though </vt:lpstr>
      <vt:lpstr>方式状语从句连词as</vt:lpstr>
      <vt:lpstr>PowerPoint 演示文稿</vt:lpstr>
      <vt:lpstr>PowerPoint 演示文稿</vt:lpstr>
      <vt:lpstr>让步状语从句连词though；although</vt:lpstr>
      <vt:lpstr>让步状语从句连词though；although</vt:lpstr>
      <vt:lpstr>让步状从连词even if；even though</vt:lpstr>
      <vt:lpstr>让步状从连词whether… or </vt:lpstr>
      <vt:lpstr>让步状从连词while</vt:lpstr>
      <vt:lpstr>让步状从连词no matter－</vt:lpstr>
      <vt:lpstr>让步状从连词－ever</vt:lpstr>
      <vt:lpstr>让步状从连词－ever</vt:lpstr>
      <vt:lpstr>让步状从连词－ever</vt:lpstr>
      <vt:lpstr>让步状从连词－ever</vt:lpstr>
      <vt:lpstr>让步状从连词－ever</vt:lpstr>
      <vt:lpstr>让步状从连词－ever</vt:lpstr>
      <vt:lpstr>让步状从连词however</vt:lpstr>
      <vt:lpstr>让步状从连词however</vt:lpstr>
      <vt:lpstr>让步状语从句与倒装 </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gbyc</cp:lastModifiedBy>
  <cp:revision>3</cp:revision>
  <dcterms:created xsi:type="dcterms:W3CDTF">2022-07-26T08:20:00Z</dcterms:created>
  <dcterms:modified xsi:type="dcterms:W3CDTF">2022-07-27T09:22:49Z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DCAEB17186F3402E8736541CE497E652</vt:lpwstr>
  </property>
  <property fmtid="{D5CDD505-2E9C-101B-9397-08002B2CF9AE}" pid="3" name="KSOProductBuildVer">
    <vt:lpwstr>2052-11.1.0.11566</vt:lpwstr>
  </property>
</Properties>
</file>