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53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0A8A8E-7D10-475E-8CB0-6E7CF5CF169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60C76E-A37F-4F43-BB14-A7E51AAB7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006" y="2116182"/>
            <a:ext cx="7445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Multi Stack Densely Convolved Long Short Term Memory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49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0" y="1384663"/>
            <a:ext cx="630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Structure of the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654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147" y="1319349"/>
            <a:ext cx="1052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Pros and Cons compared with a pure LSTM stacked network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79" y="2076995"/>
            <a:ext cx="10737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Higher Accuracy;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Faster Convergence;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The Convolutional Layer can be easily parallelized when training on GPU cluster, while LSTM is strictly sequential. </a:t>
            </a:r>
            <a:r>
              <a:rPr lang="en-US" dirty="0" smtClean="0"/>
              <a:t>So the training of VC-LSTM should be faster with GPU clusters.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79" y="3574198"/>
            <a:ext cx="7302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Higher Requirements on Parameter Tuning;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Easier to Trap in Non-optimized Local Minima(having a steeper energy graph</a:t>
            </a:r>
            <a:r>
              <a:rPr lang="en-US" dirty="0" smtClean="0"/>
              <a:t>);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    More complex in back propagat</a:t>
            </a:r>
            <a:r>
              <a:rPr lang="en-US" dirty="0" smtClean="0"/>
              <a:t>ion process;</a:t>
            </a:r>
            <a:r>
              <a:rPr lang="en-US" dirty="0" smtClean="0"/>
              <a:t>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8138159" y="4748018"/>
            <a:ext cx="496389" cy="255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30493" y="4645080"/>
            <a:ext cx="30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How do we know this?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05" y="5388843"/>
            <a:ext cx="2229067" cy="146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7" y="5388842"/>
            <a:ext cx="2155208" cy="14691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9637" y="5388842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Pure LSTM Stack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0483" y="5388842"/>
            <a:ext cx="16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VC-LSTM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272" y="1502228"/>
            <a:ext cx="326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Possible Applications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43199" y="4807132"/>
            <a:ext cx="495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computational resource is </a:t>
            </a:r>
            <a:r>
              <a:rPr lang="en-US" dirty="0" smtClean="0"/>
              <a:t>needed~~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1129" y="2312126"/>
            <a:ext cx="5172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Forensic Recognition on Second Dataset;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Neural Machine Translation with Local Attention;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Semantic Analysis;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Speech Recognition;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any other interesting fields dealing with sequential data;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739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115</TotalTime>
  <Words>142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Tiehang Duan</dc:creator>
  <cp:lastModifiedBy>Tiehang Duan</cp:lastModifiedBy>
  <cp:revision>10</cp:revision>
  <dcterms:created xsi:type="dcterms:W3CDTF">2016-11-29T05:42:12Z</dcterms:created>
  <dcterms:modified xsi:type="dcterms:W3CDTF">2016-11-29T08:12:29Z</dcterms:modified>
</cp:coreProperties>
</file>