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58" r:id="rId4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87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2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246AD-F4F6-4748-8818-61D3B4C3F977}" type="datetimeFigureOut">
              <a:rPr lang="zh-CN" altLang="en-US" smtClean="0"/>
              <a:pPr/>
              <a:t>2016/8/25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A2F33-282F-4BDB-8373-B4D1FA9A80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 descr="D:\工作\中国电信-翼支付\2015年\12月\pp深色模板\pp模板底图-01.jpgpp模板底图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635" cy="5143500"/>
          </a:xfrm>
          <a:prstGeom prst="rect">
            <a:avLst/>
          </a:prstGeom>
        </p:spPr>
      </p:pic>
      <p:pic>
        <p:nvPicPr>
          <p:cNvPr id="6" name="图片 5" descr="pp模板底图-10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7107555" y="156210"/>
            <a:ext cx="1761490" cy="4756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 descr="D:\工作\中国电信-翼支付\2015年\12月\pp深色模板\pp模板底图-01.jpgpp模板底图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</p:spPr>
      </p:pic>
      <p:pic>
        <p:nvPicPr>
          <p:cNvPr id="6" name="图片 5" descr="pp模板底图-0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64465" y="4537710"/>
            <a:ext cx="2011680" cy="3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9658-570D-0F44-9A72-1F005ADA91BF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8" name="图片 7" descr="D:\工作\中国电信-翼支付\2015年\12月\pp深色模板\pp模板底图-02.jpgpp模板底图-02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</p:spPr>
      </p:pic>
      <p:pic>
        <p:nvPicPr>
          <p:cNvPr id="9" name="图片 8" descr="D:\工作\中国电信-翼支付\2015年\12月\pp深色模板\pp模板底图-09.pngpp模板底图-09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>
          <a:xfrm>
            <a:off x="7947978" y="301625"/>
            <a:ext cx="1020445" cy="2755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nku.baidu.com/link?url=Y6G2SggcvG5d6ytGOTnajEifLTZtf1mcaePJ25Vwyg2lJJd3G3i54XhmYCMoyJuu1sl5raklQZ_21f4HB5a_Nq0YlugYuY0mNUcxDOyjQHy" TargetMode="External"/><Relationship Id="rId2" Type="http://schemas.openxmlformats.org/officeDocument/2006/relationships/hyperlink" Target="http://www.cnblogs.com/huyong/archive/2011/06/29/2092124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du.51cto.com/lesson/id-76468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5654" y="1354412"/>
            <a:ext cx="6489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周末课程资源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7377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399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背景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SQL</a:t>
            </a:r>
            <a:r>
              <a:rPr lang="zh-CN" altLang="en-US" sz="2000" dirty="0" smtClean="0"/>
              <a:t>语句 </a:t>
            </a:r>
            <a:endParaRPr lang="en-US" altLang="zh-CN" sz="2000" dirty="0" smtClean="0"/>
          </a:p>
          <a:p>
            <a:r>
              <a:rPr lang="en-US" altLang="zh-CN" sz="2000" dirty="0">
                <a:hlinkClick r:id="rId2"/>
              </a:rPr>
              <a:t>http://</a:t>
            </a:r>
            <a:r>
              <a:rPr lang="en-US" altLang="zh-CN" sz="2000" dirty="0" smtClean="0">
                <a:hlinkClick r:id="rId2"/>
              </a:rPr>
              <a:t>www.cnblogs.com/huyong/archive/2011/06/29/2092124.html</a:t>
            </a:r>
            <a:endParaRPr lang="en-US" altLang="zh-CN" sz="2000" dirty="0" smtClean="0"/>
          </a:p>
          <a:p>
            <a:r>
              <a:rPr lang="en-US" altLang="zh-CN" sz="2000">
                <a:hlinkClick r:id="rId3"/>
              </a:rPr>
              <a:t>http</a:t>
            </a:r>
            <a:r>
              <a:rPr lang="en-US" altLang="zh-CN" sz="2000">
                <a:hlinkClick r:id="rId3"/>
              </a:rPr>
              <a:t>://</a:t>
            </a:r>
            <a:r>
              <a:rPr lang="en-US" altLang="zh-CN" sz="2000" smtClean="0">
                <a:hlinkClick r:id="rId3"/>
              </a:rPr>
              <a:t>wenku.baidu.com/link?url=Y6G2SggcvG5d6ytGOTnajEifLTZtf1mcaePJ25Vwyg2lJJd3G3i54XhmYCMoyJuu1sl5raklQZ_21f4HB5a_Nq0YlugYuY0mNUcxDOyjQHy</a:t>
            </a:r>
            <a:endParaRPr lang="en-US" altLang="zh-CN" sz="200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SSM</a:t>
            </a:r>
          </a:p>
          <a:p>
            <a:r>
              <a:rPr lang="en-US" altLang="zh-CN" sz="2000" dirty="0">
                <a:hlinkClick r:id="rId4"/>
              </a:rPr>
              <a:t>http://</a:t>
            </a:r>
            <a:r>
              <a:rPr lang="en-US" altLang="zh-CN" sz="2000" dirty="0" smtClean="0">
                <a:hlinkClick r:id="rId4"/>
              </a:rPr>
              <a:t>edu.51cto.com/lesson/id-76468.html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90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76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16</Words>
  <Application>Microsoft Office PowerPoint</Application>
  <PresentationFormat>全屏显示(16:9)</PresentationFormat>
  <Paragraphs>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背景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成东 鲁</dc:creator>
  <cp:lastModifiedBy>Lenovo</cp:lastModifiedBy>
  <cp:revision>44</cp:revision>
  <dcterms:created xsi:type="dcterms:W3CDTF">2015-11-23T02:26:00Z</dcterms:created>
  <dcterms:modified xsi:type="dcterms:W3CDTF">2016-08-25T05:38:48Z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