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303" r:id="rId4"/>
    <p:sldId id="359" r:id="rId5"/>
    <p:sldId id="358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259" r:id="rId1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4424" autoAdjust="0"/>
  </p:normalViewPr>
  <p:slideViewPr>
    <p:cSldViewPr snapToGrid="0" snapToObjects="1">
      <p:cViewPr varScale="1">
        <p:scale>
          <a:sx n="93" d="100"/>
          <a:sy n="93" d="100"/>
        </p:scale>
        <p:origin x="58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87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DB9D-BF95-4EDF-AFA1-C9C513364F6E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FE9D-7C14-4FF3-B16D-77F76A468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注意：安装过程中需要输入序列号，可通过</a:t>
            </a:r>
            <a:r>
              <a:rPr lang="en-US" altLang="zh-CN" dirty="0" smtClean="0"/>
              <a:t>KeyGen.java</a:t>
            </a:r>
            <a:r>
              <a:rPr lang="zh-CN" altLang="en-US" dirty="0" smtClean="0"/>
              <a:t>生成。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6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7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5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4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8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8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6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5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3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6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5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4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63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87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2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ppt模版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90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25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4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2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4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7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6-0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2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1880171" y="1420618"/>
            <a:ext cx="45514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3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3600" b="1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联表查询</a:t>
            </a:r>
            <a:endParaRPr lang="en-US" altLang="zh-CN" sz="3600" b="1" spc="3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5277" y="2424701"/>
            <a:ext cx="114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唐伟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2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5078" y="1022401"/>
            <a:ext cx="697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4.</a:t>
            </a:r>
            <a:r>
              <a:rPr lang="zh-CN" altLang="en-US" sz="1600" b="1" dirty="0" smtClean="0"/>
              <a:t>编写接口</a:t>
            </a:r>
            <a:endParaRPr lang="zh-CN" altLang="en-US" sz="1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6" y="1671637"/>
            <a:ext cx="34385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007604"/>
            <a:ext cx="697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三、多对多查询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sz="1600" b="1" dirty="0" smtClean="0"/>
              <a:t>1.</a:t>
            </a:r>
            <a:r>
              <a:rPr lang="zh-CN" altLang="en-US" sz="1600" b="1" dirty="0" smtClean="0"/>
              <a:t>添加中间表</a:t>
            </a:r>
            <a:endParaRPr lang="en-US" altLang="zh-CN" sz="1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4" y="2047233"/>
            <a:ext cx="3810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2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508" y="1022895"/>
            <a:ext cx="7117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2.</a:t>
            </a:r>
            <a:r>
              <a:rPr lang="zh-CN" altLang="en-US" sz="1600" b="1" dirty="0" smtClean="0"/>
              <a:t>实体中添加</a:t>
            </a:r>
            <a:r>
              <a:rPr lang="en-US" altLang="zh-CN" sz="1600" b="1" dirty="0" smtClean="0"/>
              <a:t>List</a:t>
            </a:r>
            <a:r>
              <a:rPr lang="zh-CN" altLang="en-US" sz="1600" b="1" dirty="0" smtClean="0"/>
              <a:t>属性</a:t>
            </a:r>
            <a:endParaRPr lang="zh-CN" altLang="en-US" sz="1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1" y="1539464"/>
            <a:ext cx="52387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4054" y="719686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/>
              <a:t>3.</a:t>
            </a:r>
            <a:r>
              <a:rPr lang="zh-CN" altLang="en-US" sz="1800" b="1" dirty="0" smtClean="0"/>
              <a:t>新增</a:t>
            </a:r>
            <a:r>
              <a:rPr lang="en-US" altLang="zh-CN" sz="1800" b="1" dirty="0" err="1" smtClean="0"/>
              <a:t>resultMap</a:t>
            </a:r>
            <a:endParaRPr lang="zh-CN" altLang="en-US" sz="1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9" y="1681162"/>
            <a:ext cx="4895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472" y="801879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 smtClean="0"/>
              <a:t>4.</a:t>
            </a:r>
            <a:r>
              <a:rPr lang="zh-CN" altLang="en-US" sz="1600" b="1" dirty="0" smtClean="0"/>
              <a:t>编写</a:t>
            </a:r>
            <a:r>
              <a:rPr lang="en-US" altLang="zh-CN" sz="1600" b="1" dirty="0" smtClean="0"/>
              <a:t>SQL</a:t>
            </a:r>
            <a:endParaRPr lang="zh-CN" alt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8" y="1915114"/>
            <a:ext cx="6143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85973" y="675835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 smtClean="0"/>
              <a:t>5.</a:t>
            </a:r>
            <a:r>
              <a:rPr lang="zh-CN" altLang="en-US" sz="1600" b="1" dirty="0" smtClean="0"/>
              <a:t>编写接口</a:t>
            </a:r>
            <a:endParaRPr lang="zh-CN" alt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73" y="1863797"/>
            <a:ext cx="42576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1560" y="987574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you!</a:t>
            </a:r>
            <a:endParaRPr lang="zh-CN" altLang="en-US" sz="4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3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166" y="1049338"/>
            <a:ext cx="7234237" cy="290571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1800" dirty="0" smtClean="0">
                <a:latin typeface="+mn-ea"/>
              </a:rPr>
              <a:t>一、 </a:t>
            </a:r>
            <a:r>
              <a:rPr lang="zh-CN" altLang="en-US" sz="1800" dirty="0" smtClean="0">
                <a:latin typeface="+mn-ea"/>
              </a:rPr>
              <a:t>一对多查询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二、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对多一查询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三、 多对多查询</a:t>
            </a:r>
            <a:endParaRPr lang="zh-CN" altLang="en-US" sz="1800" dirty="0">
              <a:latin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569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/>
              <a:t>主要内容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02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0506" y="716096"/>
            <a:ext cx="8356294" cy="47372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+mn-ea"/>
              </a:rPr>
              <a:t>一、一对多查询</a:t>
            </a:r>
            <a:endParaRPr lang="zh-CN" altLang="en-US" sz="1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505" y="1509311"/>
            <a:ext cx="8516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1.</a:t>
            </a:r>
            <a:r>
              <a:rPr lang="zh-CN" altLang="en-US" sz="1600" b="1" dirty="0" smtClean="0"/>
              <a:t>在实体中增加集合属性</a:t>
            </a:r>
            <a:endParaRPr lang="zh-CN" altLang="en-US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57" y="2063767"/>
            <a:ext cx="3867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2063" y="976045"/>
            <a:ext cx="7294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2.resultMap</a:t>
            </a:r>
            <a:r>
              <a:rPr lang="zh-CN" altLang="en-US" sz="1600" b="1" dirty="0" smtClean="0"/>
              <a:t>添加</a:t>
            </a:r>
            <a:r>
              <a:rPr lang="en-US" altLang="zh-CN" sz="1600" b="1" dirty="0" smtClean="0"/>
              <a:t>collection</a:t>
            </a:r>
            <a:r>
              <a:rPr lang="zh-CN" altLang="en-US" sz="1600" b="1" dirty="0" smtClean="0"/>
              <a:t>属性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3" y="1714500"/>
            <a:ext cx="5029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8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042951"/>
            <a:ext cx="697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3.</a:t>
            </a:r>
            <a:r>
              <a:rPr lang="zh-CN" altLang="en-US" sz="1600" b="1" dirty="0" smtClean="0"/>
              <a:t>编写</a:t>
            </a:r>
            <a:r>
              <a:rPr lang="en-US" altLang="zh-CN" sz="1600" b="1" dirty="0" smtClean="0"/>
              <a:t>SQL</a:t>
            </a:r>
            <a:endParaRPr lang="en-US" altLang="zh-CN" sz="1600" b="1" dirty="0" smtClean="0"/>
          </a:p>
          <a:p>
            <a:endParaRPr lang="en-US" altLang="zh-CN" sz="1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" y="1627726"/>
            <a:ext cx="6286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7873" y="744999"/>
            <a:ext cx="697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4.</a:t>
            </a:r>
            <a:r>
              <a:rPr lang="zh-CN" altLang="en-US" sz="1600" b="1" dirty="0" smtClean="0"/>
              <a:t>添加接口方法</a:t>
            </a:r>
            <a:endParaRPr lang="zh-CN" altLang="en-US" sz="1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35" y="1525231"/>
            <a:ext cx="4391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2170" y="542271"/>
            <a:ext cx="8229600" cy="672584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/>
              <a:t>二、多对一查询</a:t>
            </a:r>
            <a:endParaRPr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32170" y="1464190"/>
            <a:ext cx="697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1.</a:t>
            </a:r>
            <a:r>
              <a:rPr lang="zh-CN" altLang="en-US" sz="1600" b="1" dirty="0" smtClean="0"/>
              <a:t>实体中添加对象属性</a:t>
            </a:r>
            <a:endParaRPr lang="zh-CN" alt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22" y="2052079"/>
            <a:ext cx="39909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7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834" y="944381"/>
            <a:ext cx="697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 </a:t>
            </a:r>
            <a:r>
              <a:rPr lang="en-US" altLang="zh-CN" sz="1600" b="1" dirty="0" err="1"/>
              <a:t>resultMap</a:t>
            </a:r>
            <a:r>
              <a:rPr lang="zh-CN" altLang="en-US" sz="1600" b="1" dirty="0" smtClean="0"/>
              <a:t>添加</a:t>
            </a:r>
            <a:r>
              <a:rPr lang="en-US" altLang="zh-CN" sz="1600" b="1" dirty="0" smtClean="0"/>
              <a:t>association</a:t>
            </a:r>
            <a:r>
              <a:rPr lang="zh-CN" altLang="en-US" sz="1600" b="1" dirty="0" smtClean="0"/>
              <a:t>属性</a:t>
            </a:r>
            <a:endParaRPr lang="zh-CN" altLang="en-US" sz="1600" b="1" dirty="0"/>
          </a:p>
          <a:p>
            <a:endParaRPr lang="en-US" altLang="zh-CN" sz="16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4" y="1823662"/>
            <a:ext cx="47720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9995" y="878563"/>
            <a:ext cx="697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3.</a:t>
            </a:r>
            <a:r>
              <a:rPr lang="zh-CN" altLang="en-US" sz="1600" b="1" dirty="0" smtClean="0"/>
              <a:t>编写</a:t>
            </a:r>
            <a:r>
              <a:rPr lang="en-US" altLang="zh-CN" sz="1600" b="1" dirty="0" smtClean="0"/>
              <a:t>SQL</a:t>
            </a:r>
            <a:endParaRPr lang="en-US" altLang="zh-CN" sz="1600" b="1" dirty="0" smtClean="0"/>
          </a:p>
          <a:p>
            <a:endParaRPr lang="en-US" altLang="zh-CN" sz="1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5" y="1579170"/>
            <a:ext cx="62960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4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149</Words>
  <Application>Microsoft Office PowerPoint</Application>
  <PresentationFormat>全屏显示(16:9)</PresentationFormat>
  <Paragraphs>48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PowerPoint 演示文稿</vt:lpstr>
      <vt:lpstr>主要内容</vt:lpstr>
      <vt:lpstr>一、一对多查询</vt:lpstr>
      <vt:lpstr>PowerPoint 演示文稿</vt:lpstr>
      <vt:lpstr>PowerPoint 演示文稿</vt:lpstr>
      <vt:lpstr>PowerPoint 演示文稿</vt:lpstr>
      <vt:lpstr>二、多对一查询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3.新增resultMap</vt:lpstr>
      <vt:lpstr>4.编写SQL</vt:lpstr>
      <vt:lpstr>5.编写接口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Administrator</cp:lastModifiedBy>
  <cp:revision>283</cp:revision>
  <dcterms:created xsi:type="dcterms:W3CDTF">2015-11-23T02:26:25Z</dcterms:created>
  <dcterms:modified xsi:type="dcterms:W3CDTF">2016-08-30T13:53:49Z</dcterms:modified>
</cp:coreProperties>
</file>