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6" r:id="rId2"/>
    <p:sldMasterId id="2147483688" r:id="rId3"/>
    <p:sldMasterId id="2147483663" r:id="rId4"/>
  </p:sldMasterIdLst>
  <p:notesMasterIdLst>
    <p:notesMasterId r:id="rId30"/>
  </p:notesMasterIdLst>
  <p:handoutMasterIdLst>
    <p:handoutMasterId r:id="rId31"/>
  </p:handoutMasterIdLst>
  <p:sldIdLst>
    <p:sldId id="256" r:id="rId5"/>
    <p:sldId id="274" r:id="rId6"/>
    <p:sldId id="275" r:id="rId7"/>
    <p:sldId id="278" r:id="rId8"/>
    <p:sldId id="276" r:id="rId9"/>
    <p:sldId id="279" r:id="rId10"/>
    <p:sldId id="281" r:id="rId11"/>
    <p:sldId id="321" r:id="rId12"/>
    <p:sldId id="287" r:id="rId13"/>
    <p:sldId id="288" r:id="rId14"/>
    <p:sldId id="289" r:id="rId15"/>
    <p:sldId id="290" r:id="rId16"/>
    <p:sldId id="291" r:id="rId17"/>
    <p:sldId id="292" r:id="rId18"/>
    <p:sldId id="319" r:id="rId19"/>
    <p:sldId id="297" r:id="rId20"/>
    <p:sldId id="322" r:id="rId21"/>
    <p:sldId id="305" r:id="rId22"/>
    <p:sldId id="307" r:id="rId23"/>
    <p:sldId id="316" r:id="rId24"/>
    <p:sldId id="317" r:id="rId25"/>
    <p:sldId id="318" r:id="rId26"/>
    <p:sldId id="320" r:id="rId27"/>
    <p:sldId id="312" r:id="rId28"/>
    <p:sldId id="272" r:id="rId29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685"/>
    <a:srgbClr val="000000"/>
    <a:srgbClr val="949CA1"/>
    <a:srgbClr val="006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6" autoAdjust="0"/>
    <p:restoredTop sz="98849" autoAdjust="0"/>
  </p:normalViewPr>
  <p:slideViewPr>
    <p:cSldViewPr>
      <p:cViewPr>
        <p:scale>
          <a:sx n="100" d="100"/>
          <a:sy n="100" d="100"/>
        </p:scale>
        <p:origin x="-6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916" y="-90"/>
      </p:cViewPr>
      <p:guideLst>
        <p:guide orient="horz" pos="3130"/>
        <p:guide pos="214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773F2A-10CE-4E74-AC31-881290892F79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CEBEAC3-BF6B-4304-8E3B-47C8052628A1}">
      <dgm:prSet phldrT="[Text]" custT="1"/>
      <dgm:spPr/>
      <dgm:t>
        <a:bodyPr/>
        <a:lstStyle/>
        <a:p>
          <a:r>
            <a:rPr lang="en-US" sz="1200" dirty="0" smtClean="0"/>
            <a:t>Spring Boot</a:t>
          </a:r>
          <a:endParaRPr lang="en-US" sz="1200" dirty="0"/>
        </a:p>
      </dgm:t>
    </dgm:pt>
    <dgm:pt modelId="{B89AC5F0-972F-4669-895C-32F93F8372DD}" type="parTrans" cxnId="{D1CE136E-7219-4A1E-AC0E-27CFF73A966B}">
      <dgm:prSet/>
      <dgm:spPr/>
      <dgm:t>
        <a:bodyPr/>
        <a:lstStyle/>
        <a:p>
          <a:endParaRPr lang="en-US"/>
        </a:p>
      </dgm:t>
    </dgm:pt>
    <dgm:pt modelId="{26597D38-698F-4062-A172-4348C850FAB8}" type="sibTrans" cxnId="{D1CE136E-7219-4A1E-AC0E-27CFF73A966B}">
      <dgm:prSet/>
      <dgm:spPr/>
      <dgm:t>
        <a:bodyPr/>
        <a:lstStyle/>
        <a:p>
          <a:endParaRPr lang="en-US"/>
        </a:p>
      </dgm:t>
    </dgm:pt>
    <dgm:pt modelId="{25406DB7-2747-4C25-A75F-C93BA3B16ACF}">
      <dgm:prSet phldrT="[Text]" custT="1"/>
      <dgm:spPr/>
      <dgm:t>
        <a:bodyPr/>
        <a:lstStyle/>
        <a:p>
          <a:r>
            <a:rPr lang="en-US" sz="1200" dirty="0" smtClean="0"/>
            <a:t>Starters</a:t>
          </a:r>
          <a:endParaRPr lang="en-US" sz="1900" dirty="0"/>
        </a:p>
      </dgm:t>
    </dgm:pt>
    <dgm:pt modelId="{683C9DD9-1C19-4615-8CF9-955FE0D49338}" type="parTrans" cxnId="{02A4868D-DAA7-4182-A015-68D0C763AC4C}">
      <dgm:prSet/>
      <dgm:spPr/>
      <dgm:t>
        <a:bodyPr/>
        <a:lstStyle/>
        <a:p>
          <a:endParaRPr lang="en-US"/>
        </a:p>
      </dgm:t>
    </dgm:pt>
    <dgm:pt modelId="{61FBC58E-9F1D-4508-AC44-7A7A8B9599ED}" type="sibTrans" cxnId="{02A4868D-DAA7-4182-A015-68D0C763AC4C}">
      <dgm:prSet/>
      <dgm:spPr/>
      <dgm:t>
        <a:bodyPr/>
        <a:lstStyle/>
        <a:p>
          <a:endParaRPr lang="en-US"/>
        </a:p>
      </dgm:t>
    </dgm:pt>
    <dgm:pt modelId="{AE254521-558A-47A7-AF61-46BF7A413F33}">
      <dgm:prSet phldrT="[Text]" custT="1"/>
      <dgm:spPr/>
      <dgm:t>
        <a:bodyPr/>
        <a:lstStyle/>
        <a:p>
          <a:r>
            <a:rPr lang="en-US" sz="1200" dirty="0" smtClean="0"/>
            <a:t>Spring Core</a:t>
          </a:r>
          <a:endParaRPr lang="en-US" sz="1200" dirty="0"/>
        </a:p>
      </dgm:t>
    </dgm:pt>
    <dgm:pt modelId="{1B5E2964-B37C-4C5D-8EA7-2696321168E4}" type="parTrans" cxnId="{3CC524CD-34F2-4B77-A459-6753AE1589C5}">
      <dgm:prSet/>
      <dgm:spPr/>
      <dgm:t>
        <a:bodyPr/>
        <a:lstStyle/>
        <a:p>
          <a:endParaRPr lang="en-US"/>
        </a:p>
      </dgm:t>
    </dgm:pt>
    <dgm:pt modelId="{7CC6701F-4AA4-40B7-BCD3-DB45629F89BD}" type="sibTrans" cxnId="{3CC524CD-34F2-4B77-A459-6753AE1589C5}">
      <dgm:prSet/>
      <dgm:spPr/>
      <dgm:t>
        <a:bodyPr/>
        <a:lstStyle/>
        <a:p>
          <a:endParaRPr lang="en-US"/>
        </a:p>
      </dgm:t>
    </dgm:pt>
    <dgm:pt modelId="{0596E73E-EC46-4851-BEE4-FEDAF23314C8}">
      <dgm:prSet phldrT="[Text]" custT="1"/>
      <dgm:spPr/>
      <dgm:t>
        <a:bodyPr/>
        <a:lstStyle/>
        <a:p>
          <a:r>
            <a:rPr lang="en-US" sz="1200" dirty="0" smtClean="0"/>
            <a:t>Spring </a:t>
          </a:r>
          <a:r>
            <a:rPr lang="en-US" sz="1200" dirty="0" err="1" smtClean="0"/>
            <a:t>Orm</a:t>
          </a:r>
          <a:endParaRPr lang="en-US" sz="1200" dirty="0"/>
        </a:p>
      </dgm:t>
    </dgm:pt>
    <dgm:pt modelId="{619E0BFF-A011-4984-9EC6-B75EFFF32562}" type="parTrans" cxnId="{CB29BD1C-3F4F-4424-93A6-E263414ACC99}">
      <dgm:prSet/>
      <dgm:spPr/>
      <dgm:t>
        <a:bodyPr/>
        <a:lstStyle/>
        <a:p>
          <a:endParaRPr lang="en-US"/>
        </a:p>
      </dgm:t>
    </dgm:pt>
    <dgm:pt modelId="{A873E88C-5DE6-4B94-8F41-140A66F508E6}" type="sibTrans" cxnId="{CB29BD1C-3F4F-4424-93A6-E263414ACC99}">
      <dgm:prSet/>
      <dgm:spPr/>
      <dgm:t>
        <a:bodyPr/>
        <a:lstStyle/>
        <a:p>
          <a:endParaRPr lang="en-US"/>
        </a:p>
      </dgm:t>
    </dgm:pt>
    <dgm:pt modelId="{1E5BD5FB-96D3-4007-B177-F049C167E61F}">
      <dgm:prSet phldrT="[Text]" custT="1"/>
      <dgm:spPr/>
      <dgm:t>
        <a:bodyPr/>
        <a:lstStyle/>
        <a:p>
          <a:r>
            <a:rPr lang="en-US" sz="1200" dirty="0" smtClean="0"/>
            <a:t>Starters</a:t>
          </a:r>
          <a:endParaRPr lang="en-US" sz="1900" dirty="0"/>
        </a:p>
      </dgm:t>
    </dgm:pt>
    <dgm:pt modelId="{615CCBC0-FBFE-4CB1-9867-90786BD18498}" type="parTrans" cxnId="{505CAB29-62E9-4E81-8026-B4C4BC954342}">
      <dgm:prSet/>
      <dgm:spPr/>
      <dgm:t>
        <a:bodyPr/>
        <a:lstStyle/>
        <a:p>
          <a:endParaRPr lang="en-US"/>
        </a:p>
      </dgm:t>
    </dgm:pt>
    <dgm:pt modelId="{1CE66083-EE83-47B5-9025-0471203D4792}" type="sibTrans" cxnId="{505CAB29-62E9-4E81-8026-B4C4BC954342}">
      <dgm:prSet/>
      <dgm:spPr/>
      <dgm:t>
        <a:bodyPr/>
        <a:lstStyle/>
        <a:p>
          <a:endParaRPr lang="en-US"/>
        </a:p>
      </dgm:t>
    </dgm:pt>
    <dgm:pt modelId="{6C6741E1-FA39-4D79-B670-12A697F325A7}">
      <dgm:prSet phldrT="[Text]" custT="1"/>
      <dgm:spPr/>
      <dgm:t>
        <a:bodyPr/>
        <a:lstStyle/>
        <a:p>
          <a:r>
            <a:rPr lang="en-US" sz="1400" dirty="0" smtClean="0"/>
            <a:t>Spring </a:t>
          </a:r>
          <a:r>
            <a:rPr lang="en-US" sz="1400" dirty="0" err="1" smtClean="0"/>
            <a:t>jms</a:t>
          </a:r>
          <a:endParaRPr lang="en-US" sz="1400" dirty="0"/>
        </a:p>
      </dgm:t>
    </dgm:pt>
    <dgm:pt modelId="{8FC53B75-DCE9-47D1-9836-8C2137D3E0DA}" type="parTrans" cxnId="{5834011D-ABC9-47A8-B5EC-8479660D01FC}">
      <dgm:prSet/>
      <dgm:spPr/>
      <dgm:t>
        <a:bodyPr/>
        <a:lstStyle/>
        <a:p>
          <a:endParaRPr lang="en-US"/>
        </a:p>
      </dgm:t>
    </dgm:pt>
    <dgm:pt modelId="{6D8824C4-ED21-44AF-8603-D17C83898BA4}" type="sibTrans" cxnId="{5834011D-ABC9-47A8-B5EC-8479660D01FC}">
      <dgm:prSet/>
      <dgm:spPr/>
      <dgm:t>
        <a:bodyPr/>
        <a:lstStyle/>
        <a:p>
          <a:endParaRPr lang="en-US"/>
        </a:p>
      </dgm:t>
    </dgm:pt>
    <dgm:pt modelId="{E3B4CE66-1F8F-4CA6-9D76-8B1F69DB70DE}">
      <dgm:prSet phldrT="[Text]"/>
      <dgm:spPr/>
      <dgm:t>
        <a:bodyPr/>
        <a:lstStyle/>
        <a:p>
          <a:r>
            <a:rPr lang="en-US" altLang="zh-CN" dirty="0" smtClean="0"/>
            <a:t>Application</a:t>
          </a:r>
          <a:endParaRPr lang="en-US" dirty="0"/>
        </a:p>
      </dgm:t>
    </dgm:pt>
    <dgm:pt modelId="{43D76F09-5047-4C4A-A55D-34885308B7F4}" type="parTrans" cxnId="{1A08C3FD-4DD9-4981-9248-9BDE547F16D3}">
      <dgm:prSet/>
      <dgm:spPr/>
      <dgm:t>
        <a:bodyPr/>
        <a:lstStyle/>
        <a:p>
          <a:endParaRPr lang="en-US"/>
        </a:p>
      </dgm:t>
    </dgm:pt>
    <dgm:pt modelId="{BD1FADC7-1794-49F8-BC56-83B861988B97}" type="sibTrans" cxnId="{1A08C3FD-4DD9-4981-9248-9BDE547F16D3}">
      <dgm:prSet/>
      <dgm:spPr/>
      <dgm:t>
        <a:bodyPr/>
        <a:lstStyle/>
        <a:p>
          <a:endParaRPr lang="en-US"/>
        </a:p>
      </dgm:t>
    </dgm:pt>
    <dgm:pt modelId="{FF6A3604-3C7E-4343-BB38-6D54CA7C378D}">
      <dgm:prSet phldrT="[Text]"/>
      <dgm:spPr/>
      <dgm:t>
        <a:bodyPr/>
        <a:lstStyle/>
        <a:p>
          <a:r>
            <a:rPr lang="en-US" altLang="zh-CN" dirty="0" smtClean="0"/>
            <a:t>plugins</a:t>
          </a:r>
          <a:endParaRPr lang="en-US" dirty="0"/>
        </a:p>
      </dgm:t>
    </dgm:pt>
    <dgm:pt modelId="{26D83385-B57D-415F-A637-FDA31A43AA90}" type="parTrans" cxnId="{74FEB82A-8D95-4F8B-A6E9-733964B1CF4C}">
      <dgm:prSet/>
      <dgm:spPr/>
      <dgm:t>
        <a:bodyPr/>
        <a:lstStyle/>
        <a:p>
          <a:endParaRPr lang="en-US"/>
        </a:p>
      </dgm:t>
    </dgm:pt>
    <dgm:pt modelId="{3086F867-940A-475F-8FF7-EFBF1F23C720}" type="sibTrans" cxnId="{74FEB82A-8D95-4F8B-A6E9-733964B1CF4C}">
      <dgm:prSet/>
      <dgm:spPr/>
      <dgm:t>
        <a:bodyPr/>
        <a:lstStyle/>
        <a:p>
          <a:endParaRPr lang="en-US"/>
        </a:p>
      </dgm:t>
    </dgm:pt>
    <dgm:pt modelId="{EA963551-BEA0-4C18-8EDA-1337DB57B580}">
      <dgm:prSet phldrT="[Text]"/>
      <dgm:spPr/>
      <dgm:t>
        <a:bodyPr/>
        <a:lstStyle/>
        <a:p>
          <a:r>
            <a:rPr lang="en-US" dirty="0" smtClean="0"/>
            <a:t>Components</a:t>
          </a:r>
          <a:endParaRPr lang="en-US" dirty="0"/>
        </a:p>
      </dgm:t>
    </dgm:pt>
    <dgm:pt modelId="{229C59F1-B968-40DC-B0C0-D140F3FD13D9}" type="parTrans" cxnId="{42C1BEFA-FC16-4EDD-87D6-2DC7F59088F9}">
      <dgm:prSet/>
      <dgm:spPr/>
      <dgm:t>
        <a:bodyPr/>
        <a:lstStyle/>
        <a:p>
          <a:endParaRPr lang="en-US"/>
        </a:p>
      </dgm:t>
    </dgm:pt>
    <dgm:pt modelId="{8DE0AF05-DD5D-49F6-A921-65DA97E0AEC7}" type="sibTrans" cxnId="{42C1BEFA-FC16-4EDD-87D6-2DC7F59088F9}">
      <dgm:prSet/>
      <dgm:spPr/>
      <dgm:t>
        <a:bodyPr/>
        <a:lstStyle/>
        <a:p>
          <a:endParaRPr lang="en-US"/>
        </a:p>
      </dgm:t>
    </dgm:pt>
    <dgm:pt modelId="{308013CA-0D07-482D-8D38-7B03A64D9C3A}" type="pres">
      <dgm:prSet presAssocID="{62773F2A-10CE-4E74-AC31-881290892F7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B6863C-BCB4-4AAE-97C0-A2F0996B7F4B}" type="pres">
      <dgm:prSet presAssocID="{62773F2A-10CE-4E74-AC31-881290892F79}" presName="hierFlow" presStyleCnt="0"/>
      <dgm:spPr/>
    </dgm:pt>
    <dgm:pt modelId="{5763937A-E417-4A3E-B7D5-E12FE59B7C91}" type="pres">
      <dgm:prSet presAssocID="{62773F2A-10CE-4E74-AC31-881290892F79}" presName="firstBuf" presStyleCnt="0"/>
      <dgm:spPr/>
    </dgm:pt>
    <dgm:pt modelId="{8A234AA4-E89B-4778-AACF-36DF086F419F}" type="pres">
      <dgm:prSet presAssocID="{62773F2A-10CE-4E74-AC31-881290892F7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B6FE5CA-2B90-4CE3-90E2-C95932A4B17D}" type="pres">
      <dgm:prSet presAssocID="{DCEBEAC3-BF6B-4304-8E3B-47C8052628A1}" presName="Name14" presStyleCnt="0"/>
      <dgm:spPr/>
    </dgm:pt>
    <dgm:pt modelId="{08D5FDD9-A428-48EB-B276-52D55E771B68}" type="pres">
      <dgm:prSet presAssocID="{DCEBEAC3-BF6B-4304-8E3B-47C8052628A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92F813-3694-454A-84B3-69125C6AB8D8}" type="pres">
      <dgm:prSet presAssocID="{DCEBEAC3-BF6B-4304-8E3B-47C8052628A1}" presName="hierChild2" presStyleCnt="0"/>
      <dgm:spPr/>
    </dgm:pt>
    <dgm:pt modelId="{13F67290-9FB6-471A-B0AA-A84DFAC24E4E}" type="pres">
      <dgm:prSet presAssocID="{683C9DD9-1C19-4615-8CF9-955FE0D49338}" presName="Name19" presStyleLbl="parChTrans1D2" presStyleIdx="0" presStyleCnt="2"/>
      <dgm:spPr/>
      <dgm:t>
        <a:bodyPr/>
        <a:lstStyle/>
        <a:p>
          <a:endParaRPr lang="en-US"/>
        </a:p>
      </dgm:t>
    </dgm:pt>
    <dgm:pt modelId="{8B615FBC-80CB-4727-8993-92274F9EAD6B}" type="pres">
      <dgm:prSet presAssocID="{25406DB7-2747-4C25-A75F-C93BA3B16ACF}" presName="Name21" presStyleCnt="0"/>
      <dgm:spPr/>
    </dgm:pt>
    <dgm:pt modelId="{E95638BC-5E8F-4D9E-A6C6-64475C93DC69}" type="pres">
      <dgm:prSet presAssocID="{25406DB7-2747-4C25-A75F-C93BA3B16ACF}" presName="level2Shape" presStyleLbl="node2" presStyleIdx="0" presStyleCnt="2"/>
      <dgm:spPr/>
      <dgm:t>
        <a:bodyPr/>
        <a:lstStyle/>
        <a:p>
          <a:endParaRPr lang="en-US"/>
        </a:p>
      </dgm:t>
    </dgm:pt>
    <dgm:pt modelId="{7AC6CD55-BA1F-45F3-B0A5-1182CC733F50}" type="pres">
      <dgm:prSet presAssocID="{25406DB7-2747-4C25-A75F-C93BA3B16ACF}" presName="hierChild3" presStyleCnt="0"/>
      <dgm:spPr/>
    </dgm:pt>
    <dgm:pt modelId="{8C60968D-78BC-455C-B731-44D2785263BC}" type="pres">
      <dgm:prSet presAssocID="{1B5E2964-B37C-4C5D-8EA7-2696321168E4}" presName="Name19" presStyleLbl="parChTrans1D3" presStyleIdx="0" presStyleCnt="3"/>
      <dgm:spPr/>
      <dgm:t>
        <a:bodyPr/>
        <a:lstStyle/>
        <a:p>
          <a:endParaRPr lang="en-US"/>
        </a:p>
      </dgm:t>
    </dgm:pt>
    <dgm:pt modelId="{0BBF5822-9404-45ED-969B-B382B94F15CC}" type="pres">
      <dgm:prSet presAssocID="{AE254521-558A-47A7-AF61-46BF7A413F33}" presName="Name21" presStyleCnt="0"/>
      <dgm:spPr/>
    </dgm:pt>
    <dgm:pt modelId="{557440D5-7F2A-4A8D-9DF4-F9D094E5E2CC}" type="pres">
      <dgm:prSet presAssocID="{AE254521-558A-47A7-AF61-46BF7A413F33}" presName="level2Shape" presStyleLbl="node3" presStyleIdx="0" presStyleCnt="3"/>
      <dgm:spPr/>
      <dgm:t>
        <a:bodyPr/>
        <a:lstStyle/>
        <a:p>
          <a:endParaRPr lang="en-US"/>
        </a:p>
      </dgm:t>
    </dgm:pt>
    <dgm:pt modelId="{0C33A365-1EA6-4F40-B926-A4682A89D4D3}" type="pres">
      <dgm:prSet presAssocID="{AE254521-558A-47A7-AF61-46BF7A413F33}" presName="hierChild3" presStyleCnt="0"/>
      <dgm:spPr/>
    </dgm:pt>
    <dgm:pt modelId="{64F437E4-3DC0-4E63-BAF3-260BD0D2AF0A}" type="pres">
      <dgm:prSet presAssocID="{619E0BFF-A011-4984-9EC6-B75EFFF32562}" presName="Name19" presStyleLbl="parChTrans1D3" presStyleIdx="1" presStyleCnt="3"/>
      <dgm:spPr/>
      <dgm:t>
        <a:bodyPr/>
        <a:lstStyle/>
        <a:p>
          <a:endParaRPr lang="en-US"/>
        </a:p>
      </dgm:t>
    </dgm:pt>
    <dgm:pt modelId="{29730EE5-0B4E-45F1-B1B0-DAFEAC308768}" type="pres">
      <dgm:prSet presAssocID="{0596E73E-EC46-4851-BEE4-FEDAF23314C8}" presName="Name21" presStyleCnt="0"/>
      <dgm:spPr/>
    </dgm:pt>
    <dgm:pt modelId="{AC3F4566-BBF5-4C6D-A56A-1EF9C580B0D9}" type="pres">
      <dgm:prSet presAssocID="{0596E73E-EC46-4851-BEE4-FEDAF23314C8}" presName="level2Shape" presStyleLbl="node3" presStyleIdx="1" presStyleCnt="3"/>
      <dgm:spPr/>
      <dgm:t>
        <a:bodyPr/>
        <a:lstStyle/>
        <a:p>
          <a:endParaRPr lang="en-US"/>
        </a:p>
      </dgm:t>
    </dgm:pt>
    <dgm:pt modelId="{05E0BDA3-FBF1-4D41-B5AC-6BC67232394B}" type="pres">
      <dgm:prSet presAssocID="{0596E73E-EC46-4851-BEE4-FEDAF23314C8}" presName="hierChild3" presStyleCnt="0"/>
      <dgm:spPr/>
    </dgm:pt>
    <dgm:pt modelId="{E32336C4-0770-46A3-B9F3-DF7D8377FA94}" type="pres">
      <dgm:prSet presAssocID="{615CCBC0-FBFE-4CB1-9867-90786BD18498}" presName="Name19" presStyleLbl="parChTrans1D2" presStyleIdx="1" presStyleCnt="2"/>
      <dgm:spPr/>
      <dgm:t>
        <a:bodyPr/>
        <a:lstStyle/>
        <a:p>
          <a:endParaRPr lang="en-US"/>
        </a:p>
      </dgm:t>
    </dgm:pt>
    <dgm:pt modelId="{A14177BC-6674-4FC3-92C4-5B5C3ACF7181}" type="pres">
      <dgm:prSet presAssocID="{1E5BD5FB-96D3-4007-B177-F049C167E61F}" presName="Name21" presStyleCnt="0"/>
      <dgm:spPr/>
    </dgm:pt>
    <dgm:pt modelId="{64D8DDE5-77A1-4D6C-9CBE-33DE90D320B0}" type="pres">
      <dgm:prSet presAssocID="{1E5BD5FB-96D3-4007-B177-F049C167E61F}" presName="level2Shape" presStyleLbl="node2" presStyleIdx="1" presStyleCnt="2"/>
      <dgm:spPr/>
      <dgm:t>
        <a:bodyPr/>
        <a:lstStyle/>
        <a:p>
          <a:endParaRPr lang="en-US"/>
        </a:p>
      </dgm:t>
    </dgm:pt>
    <dgm:pt modelId="{45E468F4-D61A-4850-A8E7-52AB3E498545}" type="pres">
      <dgm:prSet presAssocID="{1E5BD5FB-96D3-4007-B177-F049C167E61F}" presName="hierChild3" presStyleCnt="0"/>
      <dgm:spPr/>
    </dgm:pt>
    <dgm:pt modelId="{299A6B1A-2B02-446D-AE15-7F1C04B435A2}" type="pres">
      <dgm:prSet presAssocID="{8FC53B75-DCE9-47D1-9836-8C2137D3E0DA}" presName="Name19" presStyleLbl="parChTrans1D3" presStyleIdx="2" presStyleCnt="3"/>
      <dgm:spPr/>
      <dgm:t>
        <a:bodyPr/>
        <a:lstStyle/>
        <a:p>
          <a:endParaRPr lang="en-US"/>
        </a:p>
      </dgm:t>
    </dgm:pt>
    <dgm:pt modelId="{59CD2A61-4EAC-45DA-A2BA-3CF5396F7196}" type="pres">
      <dgm:prSet presAssocID="{6C6741E1-FA39-4D79-B670-12A697F325A7}" presName="Name21" presStyleCnt="0"/>
      <dgm:spPr/>
    </dgm:pt>
    <dgm:pt modelId="{26D46DEE-D9F1-40B7-B2FC-85A3488CE902}" type="pres">
      <dgm:prSet presAssocID="{6C6741E1-FA39-4D79-B670-12A697F325A7}" presName="level2Shape" presStyleLbl="node3" presStyleIdx="2" presStyleCnt="3"/>
      <dgm:spPr/>
      <dgm:t>
        <a:bodyPr/>
        <a:lstStyle/>
        <a:p>
          <a:endParaRPr lang="en-US"/>
        </a:p>
      </dgm:t>
    </dgm:pt>
    <dgm:pt modelId="{64340687-C3C1-45B3-A5B1-82B8D4F31059}" type="pres">
      <dgm:prSet presAssocID="{6C6741E1-FA39-4D79-B670-12A697F325A7}" presName="hierChild3" presStyleCnt="0"/>
      <dgm:spPr/>
    </dgm:pt>
    <dgm:pt modelId="{E5A20A25-EEBC-4895-A866-3C39B4F82024}" type="pres">
      <dgm:prSet presAssocID="{62773F2A-10CE-4E74-AC31-881290892F79}" presName="bgShapesFlow" presStyleCnt="0"/>
      <dgm:spPr/>
    </dgm:pt>
    <dgm:pt modelId="{D3A368E2-98EF-4169-B48B-47CB1C246F89}" type="pres">
      <dgm:prSet presAssocID="{E3B4CE66-1F8F-4CA6-9D76-8B1F69DB70DE}" presName="rectComp" presStyleCnt="0"/>
      <dgm:spPr/>
    </dgm:pt>
    <dgm:pt modelId="{C4F3D9BD-0FA4-4BE9-BF17-E741D22388AE}" type="pres">
      <dgm:prSet presAssocID="{E3B4CE66-1F8F-4CA6-9D76-8B1F69DB70DE}" presName="bgRect" presStyleLbl="bgShp" presStyleIdx="0" presStyleCnt="3"/>
      <dgm:spPr/>
      <dgm:t>
        <a:bodyPr/>
        <a:lstStyle/>
        <a:p>
          <a:endParaRPr lang="en-US"/>
        </a:p>
      </dgm:t>
    </dgm:pt>
    <dgm:pt modelId="{4D8E2588-3F00-4469-B9B6-88C4F1C03FCE}" type="pres">
      <dgm:prSet presAssocID="{E3B4CE66-1F8F-4CA6-9D76-8B1F69DB70DE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B87941-3F45-4422-AF62-A40448891910}" type="pres">
      <dgm:prSet presAssocID="{E3B4CE66-1F8F-4CA6-9D76-8B1F69DB70DE}" presName="spComp" presStyleCnt="0"/>
      <dgm:spPr/>
    </dgm:pt>
    <dgm:pt modelId="{0D7C50C3-7272-4BAC-B0B7-D2FEA77F22CF}" type="pres">
      <dgm:prSet presAssocID="{E3B4CE66-1F8F-4CA6-9D76-8B1F69DB70DE}" presName="vSp" presStyleCnt="0"/>
      <dgm:spPr/>
    </dgm:pt>
    <dgm:pt modelId="{C86D8AAB-ADB8-474E-AFCD-753D5983B806}" type="pres">
      <dgm:prSet presAssocID="{FF6A3604-3C7E-4343-BB38-6D54CA7C378D}" presName="rectComp" presStyleCnt="0"/>
      <dgm:spPr/>
    </dgm:pt>
    <dgm:pt modelId="{AC640D5C-9060-4118-B57B-4C8613BF703F}" type="pres">
      <dgm:prSet presAssocID="{FF6A3604-3C7E-4343-BB38-6D54CA7C378D}" presName="bgRect" presStyleLbl="bgShp" presStyleIdx="1" presStyleCnt="3"/>
      <dgm:spPr/>
      <dgm:t>
        <a:bodyPr/>
        <a:lstStyle/>
        <a:p>
          <a:endParaRPr lang="en-US"/>
        </a:p>
      </dgm:t>
    </dgm:pt>
    <dgm:pt modelId="{CB7D01A2-5F34-489D-B636-ADA4BCF99110}" type="pres">
      <dgm:prSet presAssocID="{FF6A3604-3C7E-4343-BB38-6D54CA7C378D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C693F9-229D-4CC0-88A4-9214EB7A295A}" type="pres">
      <dgm:prSet presAssocID="{FF6A3604-3C7E-4343-BB38-6D54CA7C378D}" presName="spComp" presStyleCnt="0"/>
      <dgm:spPr/>
    </dgm:pt>
    <dgm:pt modelId="{3EBAE878-1C86-4141-954A-3D55B840AF74}" type="pres">
      <dgm:prSet presAssocID="{FF6A3604-3C7E-4343-BB38-6D54CA7C378D}" presName="vSp" presStyleCnt="0"/>
      <dgm:spPr/>
    </dgm:pt>
    <dgm:pt modelId="{D3FD4476-CE9F-468F-86E3-E38244168E35}" type="pres">
      <dgm:prSet presAssocID="{EA963551-BEA0-4C18-8EDA-1337DB57B580}" presName="rectComp" presStyleCnt="0"/>
      <dgm:spPr/>
    </dgm:pt>
    <dgm:pt modelId="{8F3B89CF-5BCA-4203-B82D-9EB8D5DC5206}" type="pres">
      <dgm:prSet presAssocID="{EA963551-BEA0-4C18-8EDA-1337DB57B580}" presName="bgRect" presStyleLbl="bgShp" presStyleIdx="2" presStyleCnt="3"/>
      <dgm:spPr/>
      <dgm:t>
        <a:bodyPr/>
        <a:lstStyle/>
        <a:p>
          <a:endParaRPr lang="en-US"/>
        </a:p>
      </dgm:t>
    </dgm:pt>
    <dgm:pt modelId="{5066E33C-7D4A-4338-AB1F-C432D5E6DB46}" type="pres">
      <dgm:prSet presAssocID="{EA963551-BEA0-4C18-8EDA-1337DB57B580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C524CD-34F2-4B77-A459-6753AE1589C5}" srcId="{25406DB7-2747-4C25-A75F-C93BA3B16ACF}" destId="{AE254521-558A-47A7-AF61-46BF7A413F33}" srcOrd="0" destOrd="0" parTransId="{1B5E2964-B37C-4C5D-8EA7-2696321168E4}" sibTransId="{7CC6701F-4AA4-40B7-BCD3-DB45629F89BD}"/>
    <dgm:cxn modelId="{5834011D-ABC9-47A8-B5EC-8479660D01FC}" srcId="{1E5BD5FB-96D3-4007-B177-F049C167E61F}" destId="{6C6741E1-FA39-4D79-B670-12A697F325A7}" srcOrd="0" destOrd="0" parTransId="{8FC53B75-DCE9-47D1-9836-8C2137D3E0DA}" sibTransId="{6D8824C4-ED21-44AF-8603-D17C83898BA4}"/>
    <dgm:cxn modelId="{FFE86D46-9757-45D7-BED4-6B6AAEFD58F6}" type="presOf" srcId="{1E5BD5FB-96D3-4007-B177-F049C167E61F}" destId="{64D8DDE5-77A1-4D6C-9CBE-33DE90D320B0}" srcOrd="0" destOrd="0" presId="urn:microsoft.com/office/officeart/2005/8/layout/hierarchy6"/>
    <dgm:cxn modelId="{4BCB9973-5D96-42A6-B6F5-CE3EA938A601}" type="presOf" srcId="{E3B4CE66-1F8F-4CA6-9D76-8B1F69DB70DE}" destId="{4D8E2588-3F00-4469-B9B6-88C4F1C03FCE}" srcOrd="1" destOrd="0" presId="urn:microsoft.com/office/officeart/2005/8/layout/hierarchy6"/>
    <dgm:cxn modelId="{890D1090-4780-4EE5-B037-C2B347FD9812}" type="presOf" srcId="{EA963551-BEA0-4C18-8EDA-1337DB57B580}" destId="{5066E33C-7D4A-4338-AB1F-C432D5E6DB46}" srcOrd="1" destOrd="0" presId="urn:microsoft.com/office/officeart/2005/8/layout/hierarchy6"/>
    <dgm:cxn modelId="{E14CD939-D5EE-4270-BCFC-171E2049A020}" type="presOf" srcId="{25406DB7-2747-4C25-A75F-C93BA3B16ACF}" destId="{E95638BC-5E8F-4D9E-A6C6-64475C93DC69}" srcOrd="0" destOrd="0" presId="urn:microsoft.com/office/officeart/2005/8/layout/hierarchy6"/>
    <dgm:cxn modelId="{1A08C3FD-4DD9-4981-9248-9BDE547F16D3}" srcId="{62773F2A-10CE-4E74-AC31-881290892F79}" destId="{E3B4CE66-1F8F-4CA6-9D76-8B1F69DB70DE}" srcOrd="1" destOrd="0" parTransId="{43D76F09-5047-4C4A-A55D-34885308B7F4}" sibTransId="{BD1FADC7-1794-49F8-BC56-83B861988B97}"/>
    <dgm:cxn modelId="{EFF65322-6DFD-4A9D-9C22-3869D9F44E42}" type="presOf" srcId="{FF6A3604-3C7E-4343-BB38-6D54CA7C378D}" destId="{AC640D5C-9060-4118-B57B-4C8613BF703F}" srcOrd="0" destOrd="0" presId="urn:microsoft.com/office/officeart/2005/8/layout/hierarchy6"/>
    <dgm:cxn modelId="{505CAB29-62E9-4E81-8026-B4C4BC954342}" srcId="{DCEBEAC3-BF6B-4304-8E3B-47C8052628A1}" destId="{1E5BD5FB-96D3-4007-B177-F049C167E61F}" srcOrd="1" destOrd="0" parTransId="{615CCBC0-FBFE-4CB1-9867-90786BD18498}" sibTransId="{1CE66083-EE83-47B5-9025-0471203D4792}"/>
    <dgm:cxn modelId="{F581DEEE-E506-4009-B72D-F3FB70D56380}" type="presOf" srcId="{AE254521-558A-47A7-AF61-46BF7A413F33}" destId="{557440D5-7F2A-4A8D-9DF4-F9D094E5E2CC}" srcOrd="0" destOrd="0" presId="urn:microsoft.com/office/officeart/2005/8/layout/hierarchy6"/>
    <dgm:cxn modelId="{2405A15B-01A2-45B9-97B2-2B7CB2E391A6}" type="presOf" srcId="{0596E73E-EC46-4851-BEE4-FEDAF23314C8}" destId="{AC3F4566-BBF5-4C6D-A56A-1EF9C580B0D9}" srcOrd="0" destOrd="0" presId="urn:microsoft.com/office/officeart/2005/8/layout/hierarchy6"/>
    <dgm:cxn modelId="{6D58CDB2-0514-43AF-85F5-61BBF23BA3B4}" type="presOf" srcId="{1B5E2964-B37C-4C5D-8EA7-2696321168E4}" destId="{8C60968D-78BC-455C-B731-44D2785263BC}" srcOrd="0" destOrd="0" presId="urn:microsoft.com/office/officeart/2005/8/layout/hierarchy6"/>
    <dgm:cxn modelId="{CB29BD1C-3F4F-4424-93A6-E263414ACC99}" srcId="{25406DB7-2747-4C25-A75F-C93BA3B16ACF}" destId="{0596E73E-EC46-4851-BEE4-FEDAF23314C8}" srcOrd="1" destOrd="0" parTransId="{619E0BFF-A011-4984-9EC6-B75EFFF32562}" sibTransId="{A873E88C-5DE6-4B94-8F41-140A66F508E6}"/>
    <dgm:cxn modelId="{810D07A4-ED8E-408D-B724-98AB87440601}" type="presOf" srcId="{683C9DD9-1C19-4615-8CF9-955FE0D49338}" destId="{13F67290-9FB6-471A-B0AA-A84DFAC24E4E}" srcOrd="0" destOrd="0" presId="urn:microsoft.com/office/officeart/2005/8/layout/hierarchy6"/>
    <dgm:cxn modelId="{D1CE136E-7219-4A1E-AC0E-27CFF73A966B}" srcId="{62773F2A-10CE-4E74-AC31-881290892F79}" destId="{DCEBEAC3-BF6B-4304-8E3B-47C8052628A1}" srcOrd="0" destOrd="0" parTransId="{B89AC5F0-972F-4669-895C-32F93F8372DD}" sibTransId="{26597D38-698F-4062-A172-4348C850FAB8}"/>
    <dgm:cxn modelId="{74FEB82A-8D95-4F8B-A6E9-733964B1CF4C}" srcId="{62773F2A-10CE-4E74-AC31-881290892F79}" destId="{FF6A3604-3C7E-4343-BB38-6D54CA7C378D}" srcOrd="2" destOrd="0" parTransId="{26D83385-B57D-415F-A637-FDA31A43AA90}" sibTransId="{3086F867-940A-475F-8FF7-EFBF1F23C720}"/>
    <dgm:cxn modelId="{C7E0D8C2-B4CD-4004-BE0B-358B2A785368}" type="presOf" srcId="{EA963551-BEA0-4C18-8EDA-1337DB57B580}" destId="{8F3B89CF-5BCA-4203-B82D-9EB8D5DC5206}" srcOrd="0" destOrd="0" presId="urn:microsoft.com/office/officeart/2005/8/layout/hierarchy6"/>
    <dgm:cxn modelId="{159CF218-F3D7-4F82-941F-72B5D60FF95F}" type="presOf" srcId="{DCEBEAC3-BF6B-4304-8E3B-47C8052628A1}" destId="{08D5FDD9-A428-48EB-B276-52D55E771B68}" srcOrd="0" destOrd="0" presId="urn:microsoft.com/office/officeart/2005/8/layout/hierarchy6"/>
    <dgm:cxn modelId="{42C1BEFA-FC16-4EDD-87D6-2DC7F59088F9}" srcId="{62773F2A-10CE-4E74-AC31-881290892F79}" destId="{EA963551-BEA0-4C18-8EDA-1337DB57B580}" srcOrd="3" destOrd="0" parTransId="{229C59F1-B968-40DC-B0C0-D140F3FD13D9}" sibTransId="{8DE0AF05-DD5D-49F6-A921-65DA97E0AEC7}"/>
    <dgm:cxn modelId="{85BC8336-D142-4ABC-8ECC-7C33445BF43A}" type="presOf" srcId="{6C6741E1-FA39-4D79-B670-12A697F325A7}" destId="{26D46DEE-D9F1-40B7-B2FC-85A3488CE902}" srcOrd="0" destOrd="0" presId="urn:microsoft.com/office/officeart/2005/8/layout/hierarchy6"/>
    <dgm:cxn modelId="{02A4868D-DAA7-4182-A015-68D0C763AC4C}" srcId="{DCEBEAC3-BF6B-4304-8E3B-47C8052628A1}" destId="{25406DB7-2747-4C25-A75F-C93BA3B16ACF}" srcOrd="0" destOrd="0" parTransId="{683C9DD9-1C19-4615-8CF9-955FE0D49338}" sibTransId="{61FBC58E-9F1D-4508-AC44-7A7A8B9599ED}"/>
    <dgm:cxn modelId="{4F274A35-5DD9-4E80-8895-3F0B0FF4E548}" type="presOf" srcId="{8FC53B75-DCE9-47D1-9836-8C2137D3E0DA}" destId="{299A6B1A-2B02-446D-AE15-7F1C04B435A2}" srcOrd="0" destOrd="0" presId="urn:microsoft.com/office/officeart/2005/8/layout/hierarchy6"/>
    <dgm:cxn modelId="{623B54A7-1176-4BDC-A8AC-CCE29B8EFDDB}" type="presOf" srcId="{615CCBC0-FBFE-4CB1-9867-90786BD18498}" destId="{E32336C4-0770-46A3-B9F3-DF7D8377FA94}" srcOrd="0" destOrd="0" presId="urn:microsoft.com/office/officeart/2005/8/layout/hierarchy6"/>
    <dgm:cxn modelId="{92BDAD83-6C72-4CFA-883E-53B052095A14}" type="presOf" srcId="{E3B4CE66-1F8F-4CA6-9D76-8B1F69DB70DE}" destId="{C4F3D9BD-0FA4-4BE9-BF17-E741D22388AE}" srcOrd="0" destOrd="0" presId="urn:microsoft.com/office/officeart/2005/8/layout/hierarchy6"/>
    <dgm:cxn modelId="{9ED4091E-1EF2-4F0F-9A2F-AE94D5644752}" type="presOf" srcId="{62773F2A-10CE-4E74-AC31-881290892F79}" destId="{308013CA-0D07-482D-8D38-7B03A64D9C3A}" srcOrd="0" destOrd="0" presId="urn:microsoft.com/office/officeart/2005/8/layout/hierarchy6"/>
    <dgm:cxn modelId="{9335002B-6445-49B1-AA12-603D64BAC215}" type="presOf" srcId="{619E0BFF-A011-4984-9EC6-B75EFFF32562}" destId="{64F437E4-3DC0-4E63-BAF3-260BD0D2AF0A}" srcOrd="0" destOrd="0" presId="urn:microsoft.com/office/officeart/2005/8/layout/hierarchy6"/>
    <dgm:cxn modelId="{578366FF-8914-4E85-896B-4347817AB875}" type="presOf" srcId="{FF6A3604-3C7E-4343-BB38-6D54CA7C378D}" destId="{CB7D01A2-5F34-489D-B636-ADA4BCF99110}" srcOrd="1" destOrd="0" presId="urn:microsoft.com/office/officeart/2005/8/layout/hierarchy6"/>
    <dgm:cxn modelId="{3EFCD721-67A4-45CF-A932-D7433BA850BB}" type="presParOf" srcId="{308013CA-0D07-482D-8D38-7B03A64D9C3A}" destId="{71B6863C-BCB4-4AAE-97C0-A2F0996B7F4B}" srcOrd="0" destOrd="0" presId="urn:microsoft.com/office/officeart/2005/8/layout/hierarchy6"/>
    <dgm:cxn modelId="{CFD33449-5129-4C8F-8F6A-83723CFF407D}" type="presParOf" srcId="{71B6863C-BCB4-4AAE-97C0-A2F0996B7F4B}" destId="{5763937A-E417-4A3E-B7D5-E12FE59B7C91}" srcOrd="0" destOrd="0" presId="urn:microsoft.com/office/officeart/2005/8/layout/hierarchy6"/>
    <dgm:cxn modelId="{1D93CBF4-3ED1-44C4-AB85-D5F702C7DF63}" type="presParOf" srcId="{71B6863C-BCB4-4AAE-97C0-A2F0996B7F4B}" destId="{8A234AA4-E89B-4778-AACF-36DF086F419F}" srcOrd="1" destOrd="0" presId="urn:microsoft.com/office/officeart/2005/8/layout/hierarchy6"/>
    <dgm:cxn modelId="{FAB42959-5190-4218-9769-2F2448373747}" type="presParOf" srcId="{8A234AA4-E89B-4778-AACF-36DF086F419F}" destId="{6B6FE5CA-2B90-4CE3-90E2-C95932A4B17D}" srcOrd="0" destOrd="0" presId="urn:microsoft.com/office/officeart/2005/8/layout/hierarchy6"/>
    <dgm:cxn modelId="{E2D18DAB-5A4D-4D36-BD13-DC8F7A42BE5D}" type="presParOf" srcId="{6B6FE5CA-2B90-4CE3-90E2-C95932A4B17D}" destId="{08D5FDD9-A428-48EB-B276-52D55E771B68}" srcOrd="0" destOrd="0" presId="urn:microsoft.com/office/officeart/2005/8/layout/hierarchy6"/>
    <dgm:cxn modelId="{4255BEDC-5B78-42AB-83BB-270BAD30880E}" type="presParOf" srcId="{6B6FE5CA-2B90-4CE3-90E2-C95932A4B17D}" destId="{7292F813-3694-454A-84B3-69125C6AB8D8}" srcOrd="1" destOrd="0" presId="urn:microsoft.com/office/officeart/2005/8/layout/hierarchy6"/>
    <dgm:cxn modelId="{E878F1C9-B09F-4D11-BC2E-6A298E4CE433}" type="presParOf" srcId="{7292F813-3694-454A-84B3-69125C6AB8D8}" destId="{13F67290-9FB6-471A-B0AA-A84DFAC24E4E}" srcOrd="0" destOrd="0" presId="urn:microsoft.com/office/officeart/2005/8/layout/hierarchy6"/>
    <dgm:cxn modelId="{62CF800A-F39F-4163-8101-A5457B6A65B2}" type="presParOf" srcId="{7292F813-3694-454A-84B3-69125C6AB8D8}" destId="{8B615FBC-80CB-4727-8993-92274F9EAD6B}" srcOrd="1" destOrd="0" presId="urn:microsoft.com/office/officeart/2005/8/layout/hierarchy6"/>
    <dgm:cxn modelId="{241A1A0B-BA1E-4E55-A2AA-97FE6E5E9A75}" type="presParOf" srcId="{8B615FBC-80CB-4727-8993-92274F9EAD6B}" destId="{E95638BC-5E8F-4D9E-A6C6-64475C93DC69}" srcOrd="0" destOrd="0" presId="urn:microsoft.com/office/officeart/2005/8/layout/hierarchy6"/>
    <dgm:cxn modelId="{73B42E0E-0842-43D8-A09F-BC05D23411A8}" type="presParOf" srcId="{8B615FBC-80CB-4727-8993-92274F9EAD6B}" destId="{7AC6CD55-BA1F-45F3-B0A5-1182CC733F50}" srcOrd="1" destOrd="0" presId="urn:microsoft.com/office/officeart/2005/8/layout/hierarchy6"/>
    <dgm:cxn modelId="{0ACE1015-0D03-4548-8CCD-EBB0AB5FED51}" type="presParOf" srcId="{7AC6CD55-BA1F-45F3-B0A5-1182CC733F50}" destId="{8C60968D-78BC-455C-B731-44D2785263BC}" srcOrd="0" destOrd="0" presId="urn:microsoft.com/office/officeart/2005/8/layout/hierarchy6"/>
    <dgm:cxn modelId="{E0E4E84E-0098-4D2C-AF98-15C8DC0E1FF9}" type="presParOf" srcId="{7AC6CD55-BA1F-45F3-B0A5-1182CC733F50}" destId="{0BBF5822-9404-45ED-969B-B382B94F15CC}" srcOrd="1" destOrd="0" presId="urn:microsoft.com/office/officeart/2005/8/layout/hierarchy6"/>
    <dgm:cxn modelId="{34293E11-D350-4EC2-AA07-6C71B073DC9F}" type="presParOf" srcId="{0BBF5822-9404-45ED-969B-B382B94F15CC}" destId="{557440D5-7F2A-4A8D-9DF4-F9D094E5E2CC}" srcOrd="0" destOrd="0" presId="urn:microsoft.com/office/officeart/2005/8/layout/hierarchy6"/>
    <dgm:cxn modelId="{2F6EB534-CE18-454D-9EF8-18B269DA2C57}" type="presParOf" srcId="{0BBF5822-9404-45ED-969B-B382B94F15CC}" destId="{0C33A365-1EA6-4F40-B926-A4682A89D4D3}" srcOrd="1" destOrd="0" presId="urn:microsoft.com/office/officeart/2005/8/layout/hierarchy6"/>
    <dgm:cxn modelId="{5C74FEC6-3370-4673-BC6E-5067C014B1F4}" type="presParOf" srcId="{7AC6CD55-BA1F-45F3-B0A5-1182CC733F50}" destId="{64F437E4-3DC0-4E63-BAF3-260BD0D2AF0A}" srcOrd="2" destOrd="0" presId="urn:microsoft.com/office/officeart/2005/8/layout/hierarchy6"/>
    <dgm:cxn modelId="{68BD7C67-2147-4F61-B51A-7A385553C265}" type="presParOf" srcId="{7AC6CD55-BA1F-45F3-B0A5-1182CC733F50}" destId="{29730EE5-0B4E-45F1-B1B0-DAFEAC308768}" srcOrd="3" destOrd="0" presId="urn:microsoft.com/office/officeart/2005/8/layout/hierarchy6"/>
    <dgm:cxn modelId="{04B45715-2D83-43F8-8364-25EDC2F1C866}" type="presParOf" srcId="{29730EE5-0B4E-45F1-B1B0-DAFEAC308768}" destId="{AC3F4566-BBF5-4C6D-A56A-1EF9C580B0D9}" srcOrd="0" destOrd="0" presId="urn:microsoft.com/office/officeart/2005/8/layout/hierarchy6"/>
    <dgm:cxn modelId="{35C53E00-EFC7-4C8B-A54C-7A91366F32BC}" type="presParOf" srcId="{29730EE5-0B4E-45F1-B1B0-DAFEAC308768}" destId="{05E0BDA3-FBF1-4D41-B5AC-6BC67232394B}" srcOrd="1" destOrd="0" presId="urn:microsoft.com/office/officeart/2005/8/layout/hierarchy6"/>
    <dgm:cxn modelId="{6ED1A9DE-4CDD-49E6-99C5-EA77B15F3E8C}" type="presParOf" srcId="{7292F813-3694-454A-84B3-69125C6AB8D8}" destId="{E32336C4-0770-46A3-B9F3-DF7D8377FA94}" srcOrd="2" destOrd="0" presId="urn:microsoft.com/office/officeart/2005/8/layout/hierarchy6"/>
    <dgm:cxn modelId="{3698C976-E9ED-49DB-B650-8AAEF9E3068E}" type="presParOf" srcId="{7292F813-3694-454A-84B3-69125C6AB8D8}" destId="{A14177BC-6674-4FC3-92C4-5B5C3ACF7181}" srcOrd="3" destOrd="0" presId="urn:microsoft.com/office/officeart/2005/8/layout/hierarchy6"/>
    <dgm:cxn modelId="{A15552FF-8C46-4C27-B83E-A94B7786B776}" type="presParOf" srcId="{A14177BC-6674-4FC3-92C4-5B5C3ACF7181}" destId="{64D8DDE5-77A1-4D6C-9CBE-33DE90D320B0}" srcOrd="0" destOrd="0" presId="urn:microsoft.com/office/officeart/2005/8/layout/hierarchy6"/>
    <dgm:cxn modelId="{A6B7F8E4-724D-4333-A864-FC222B00BD4F}" type="presParOf" srcId="{A14177BC-6674-4FC3-92C4-5B5C3ACF7181}" destId="{45E468F4-D61A-4850-A8E7-52AB3E498545}" srcOrd="1" destOrd="0" presId="urn:microsoft.com/office/officeart/2005/8/layout/hierarchy6"/>
    <dgm:cxn modelId="{3865D06D-BF35-408C-A98E-431467CD117D}" type="presParOf" srcId="{45E468F4-D61A-4850-A8E7-52AB3E498545}" destId="{299A6B1A-2B02-446D-AE15-7F1C04B435A2}" srcOrd="0" destOrd="0" presId="urn:microsoft.com/office/officeart/2005/8/layout/hierarchy6"/>
    <dgm:cxn modelId="{769923A1-DE9C-466A-A8F2-5D7595CB91C7}" type="presParOf" srcId="{45E468F4-D61A-4850-A8E7-52AB3E498545}" destId="{59CD2A61-4EAC-45DA-A2BA-3CF5396F7196}" srcOrd="1" destOrd="0" presId="urn:microsoft.com/office/officeart/2005/8/layout/hierarchy6"/>
    <dgm:cxn modelId="{648621C3-4B93-4C2A-BE9E-FE9CC7E4860B}" type="presParOf" srcId="{59CD2A61-4EAC-45DA-A2BA-3CF5396F7196}" destId="{26D46DEE-D9F1-40B7-B2FC-85A3488CE902}" srcOrd="0" destOrd="0" presId="urn:microsoft.com/office/officeart/2005/8/layout/hierarchy6"/>
    <dgm:cxn modelId="{5FFA5442-E1F2-4357-ADF3-8FF02C1731CB}" type="presParOf" srcId="{59CD2A61-4EAC-45DA-A2BA-3CF5396F7196}" destId="{64340687-C3C1-45B3-A5B1-82B8D4F31059}" srcOrd="1" destOrd="0" presId="urn:microsoft.com/office/officeart/2005/8/layout/hierarchy6"/>
    <dgm:cxn modelId="{3BE9417E-29DE-46D2-BF00-9DB122D5F152}" type="presParOf" srcId="{308013CA-0D07-482D-8D38-7B03A64D9C3A}" destId="{E5A20A25-EEBC-4895-A866-3C39B4F82024}" srcOrd="1" destOrd="0" presId="urn:microsoft.com/office/officeart/2005/8/layout/hierarchy6"/>
    <dgm:cxn modelId="{51806007-D47D-4B84-93EA-55DD3C4C3384}" type="presParOf" srcId="{E5A20A25-EEBC-4895-A866-3C39B4F82024}" destId="{D3A368E2-98EF-4169-B48B-47CB1C246F89}" srcOrd="0" destOrd="0" presId="urn:microsoft.com/office/officeart/2005/8/layout/hierarchy6"/>
    <dgm:cxn modelId="{ECFCD513-0352-4332-82AE-86507D5D5E48}" type="presParOf" srcId="{D3A368E2-98EF-4169-B48B-47CB1C246F89}" destId="{C4F3D9BD-0FA4-4BE9-BF17-E741D22388AE}" srcOrd="0" destOrd="0" presId="urn:microsoft.com/office/officeart/2005/8/layout/hierarchy6"/>
    <dgm:cxn modelId="{10525388-9A97-4C2D-935A-9AA865AEBA21}" type="presParOf" srcId="{D3A368E2-98EF-4169-B48B-47CB1C246F89}" destId="{4D8E2588-3F00-4469-B9B6-88C4F1C03FCE}" srcOrd="1" destOrd="0" presId="urn:microsoft.com/office/officeart/2005/8/layout/hierarchy6"/>
    <dgm:cxn modelId="{10BE7DA6-4903-44FC-A909-93F7AD8AECD0}" type="presParOf" srcId="{E5A20A25-EEBC-4895-A866-3C39B4F82024}" destId="{E6B87941-3F45-4422-AF62-A40448891910}" srcOrd="1" destOrd="0" presId="urn:microsoft.com/office/officeart/2005/8/layout/hierarchy6"/>
    <dgm:cxn modelId="{AA03114B-A3C8-4CED-B1D9-9911DC841378}" type="presParOf" srcId="{E6B87941-3F45-4422-AF62-A40448891910}" destId="{0D7C50C3-7272-4BAC-B0B7-D2FEA77F22CF}" srcOrd="0" destOrd="0" presId="urn:microsoft.com/office/officeart/2005/8/layout/hierarchy6"/>
    <dgm:cxn modelId="{DD05C78E-E482-4016-8B1B-A1235C089A7F}" type="presParOf" srcId="{E5A20A25-EEBC-4895-A866-3C39B4F82024}" destId="{C86D8AAB-ADB8-474E-AFCD-753D5983B806}" srcOrd="2" destOrd="0" presId="urn:microsoft.com/office/officeart/2005/8/layout/hierarchy6"/>
    <dgm:cxn modelId="{741452D8-8A68-4F0B-9373-7D38617EB0F0}" type="presParOf" srcId="{C86D8AAB-ADB8-474E-AFCD-753D5983B806}" destId="{AC640D5C-9060-4118-B57B-4C8613BF703F}" srcOrd="0" destOrd="0" presId="urn:microsoft.com/office/officeart/2005/8/layout/hierarchy6"/>
    <dgm:cxn modelId="{938AFC38-F7F4-4A03-BEC1-298A2FA45865}" type="presParOf" srcId="{C86D8AAB-ADB8-474E-AFCD-753D5983B806}" destId="{CB7D01A2-5F34-489D-B636-ADA4BCF99110}" srcOrd="1" destOrd="0" presId="urn:microsoft.com/office/officeart/2005/8/layout/hierarchy6"/>
    <dgm:cxn modelId="{966D244F-0028-4B92-B2A7-BEB0AE1D5AD0}" type="presParOf" srcId="{E5A20A25-EEBC-4895-A866-3C39B4F82024}" destId="{D8C693F9-229D-4CC0-88A4-9214EB7A295A}" srcOrd="3" destOrd="0" presId="urn:microsoft.com/office/officeart/2005/8/layout/hierarchy6"/>
    <dgm:cxn modelId="{B4A2C13C-C00B-416E-9F0C-CA8A95EC9EEC}" type="presParOf" srcId="{D8C693F9-229D-4CC0-88A4-9214EB7A295A}" destId="{3EBAE878-1C86-4141-954A-3D55B840AF74}" srcOrd="0" destOrd="0" presId="urn:microsoft.com/office/officeart/2005/8/layout/hierarchy6"/>
    <dgm:cxn modelId="{702A8787-274F-487F-95DA-31C95A1C311B}" type="presParOf" srcId="{E5A20A25-EEBC-4895-A866-3C39B4F82024}" destId="{D3FD4476-CE9F-468F-86E3-E38244168E35}" srcOrd="4" destOrd="0" presId="urn:microsoft.com/office/officeart/2005/8/layout/hierarchy6"/>
    <dgm:cxn modelId="{8CE51C4C-4A70-46BA-884D-E0416B86AF17}" type="presParOf" srcId="{D3FD4476-CE9F-468F-86E3-E38244168E35}" destId="{8F3B89CF-5BCA-4203-B82D-9EB8D5DC5206}" srcOrd="0" destOrd="0" presId="urn:microsoft.com/office/officeart/2005/8/layout/hierarchy6"/>
    <dgm:cxn modelId="{85C6AC2B-C669-4CEB-BC3A-B24F87D8B1AF}" type="presParOf" srcId="{D3FD4476-CE9F-468F-86E3-E38244168E35}" destId="{5066E33C-7D4A-4338-AB1F-C432D5E6DB4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487FFF-BAFA-4AE9-AE20-4C384062A39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87CE31E-FE70-41AB-A072-136F404EE3E9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altLang="zh-CN" sz="1200" dirty="0" smtClean="0"/>
            <a:t>Spring Boot</a:t>
          </a:r>
          <a:endParaRPr lang="en-US" sz="1200" dirty="0"/>
        </a:p>
      </dgm:t>
    </dgm:pt>
    <dgm:pt modelId="{AD5C9534-37DD-4B44-A415-3BD6DDCD7706}" type="parTrans" cxnId="{59F97A6B-7767-452B-8D01-A1B977F88E1A}">
      <dgm:prSet/>
      <dgm:spPr/>
      <dgm:t>
        <a:bodyPr/>
        <a:lstStyle/>
        <a:p>
          <a:endParaRPr lang="en-US"/>
        </a:p>
      </dgm:t>
    </dgm:pt>
    <dgm:pt modelId="{CD26A25E-76A6-4F7D-99A5-5439DA5E09D4}" type="sibTrans" cxnId="{59F97A6B-7767-452B-8D01-A1B977F88E1A}">
      <dgm:prSet/>
      <dgm:spPr/>
      <dgm:t>
        <a:bodyPr/>
        <a:lstStyle/>
        <a:p>
          <a:endParaRPr lang="en-US"/>
        </a:p>
      </dgm:t>
    </dgm:pt>
    <dgm:pt modelId="{BC68F4F4-04FC-42F5-82D4-A5FF3F7BA629}">
      <dgm:prSet phldrT="[Text]"/>
      <dgm:spPr>
        <a:solidFill>
          <a:srgbClr val="92D050"/>
        </a:solidFill>
      </dgm:spPr>
      <dgm:t>
        <a:bodyPr/>
        <a:lstStyle/>
        <a:p>
          <a:r>
            <a:rPr lang="en-US" altLang="zh-CN" dirty="0" smtClean="0"/>
            <a:t>Execute Jar</a:t>
          </a:r>
          <a:endParaRPr lang="en-US" dirty="0"/>
        </a:p>
      </dgm:t>
    </dgm:pt>
    <dgm:pt modelId="{A126F593-D766-4A38-8D6C-CC109A6367A2}" type="parTrans" cxnId="{FA3DAB39-6A54-4D3F-A0B1-BF94E6C3FE2F}">
      <dgm:prSet/>
      <dgm:spPr/>
      <dgm:t>
        <a:bodyPr/>
        <a:lstStyle/>
        <a:p>
          <a:endParaRPr lang="en-US"/>
        </a:p>
      </dgm:t>
    </dgm:pt>
    <dgm:pt modelId="{BB2833A5-2387-4C2E-865A-DC8ABBEC5F7B}" type="sibTrans" cxnId="{FA3DAB39-6A54-4D3F-A0B1-BF94E6C3FE2F}">
      <dgm:prSet/>
      <dgm:spPr/>
      <dgm:t>
        <a:bodyPr/>
        <a:lstStyle/>
        <a:p>
          <a:endParaRPr lang="en-US"/>
        </a:p>
      </dgm:t>
    </dgm:pt>
    <dgm:pt modelId="{1D78C525-1043-4B1D-9E0B-BE3B4520BBE1}">
      <dgm:prSet phldrT="[Text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Execute War</a:t>
          </a:r>
          <a:endParaRPr lang="en-US" dirty="0"/>
        </a:p>
      </dgm:t>
    </dgm:pt>
    <dgm:pt modelId="{D4BD16DF-8E63-4EB5-BE84-10110DDBEB78}" type="parTrans" cxnId="{DB5A0D4D-90FF-4803-8E42-CBE584DE898F}">
      <dgm:prSet/>
      <dgm:spPr/>
      <dgm:t>
        <a:bodyPr/>
        <a:lstStyle/>
        <a:p>
          <a:endParaRPr lang="en-US"/>
        </a:p>
      </dgm:t>
    </dgm:pt>
    <dgm:pt modelId="{42417B1E-78E1-4ED9-A8DF-AEB58E5648FD}" type="sibTrans" cxnId="{DB5A0D4D-90FF-4803-8E42-CBE584DE898F}">
      <dgm:prSet/>
      <dgm:spPr/>
      <dgm:t>
        <a:bodyPr/>
        <a:lstStyle/>
        <a:p>
          <a:endParaRPr lang="en-US"/>
        </a:p>
      </dgm:t>
    </dgm:pt>
    <dgm:pt modelId="{58122917-16CB-4C2B-9CC4-7D6B0BC517C2}">
      <dgm:prSet phldrT="[Text]"/>
      <dgm:spPr/>
      <dgm:t>
        <a:bodyPr/>
        <a:lstStyle/>
        <a:p>
          <a:r>
            <a:rPr lang="en-US" dirty="0" smtClean="0"/>
            <a:t>Zip</a:t>
          </a:r>
          <a:endParaRPr lang="en-US" dirty="0"/>
        </a:p>
      </dgm:t>
    </dgm:pt>
    <dgm:pt modelId="{453F5C07-CB07-4C92-965B-F775EC1AC919}" type="parTrans" cxnId="{8473E396-B792-4768-AB11-5AB46E545C3A}">
      <dgm:prSet/>
      <dgm:spPr/>
      <dgm:t>
        <a:bodyPr/>
        <a:lstStyle/>
        <a:p>
          <a:endParaRPr lang="en-US"/>
        </a:p>
      </dgm:t>
    </dgm:pt>
    <dgm:pt modelId="{B6FC583A-E4BD-44D9-A7F5-2F56893CBB39}" type="sibTrans" cxnId="{8473E396-B792-4768-AB11-5AB46E545C3A}">
      <dgm:prSet/>
      <dgm:spPr/>
      <dgm:t>
        <a:bodyPr/>
        <a:lstStyle/>
        <a:p>
          <a:endParaRPr lang="en-US"/>
        </a:p>
      </dgm:t>
    </dgm:pt>
    <dgm:pt modelId="{13536062-B7E2-42E6-9464-8A3E7419E7DC}" type="pres">
      <dgm:prSet presAssocID="{EA487FFF-BAFA-4AE9-AE20-4C384062A39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F8393A-8972-458D-B3EE-0B128440B7B5}" type="pres">
      <dgm:prSet presAssocID="{087CE31E-FE70-41AB-A072-136F404EE3E9}" presName="centerShape" presStyleLbl="node0" presStyleIdx="0" presStyleCnt="1"/>
      <dgm:spPr/>
      <dgm:t>
        <a:bodyPr/>
        <a:lstStyle/>
        <a:p>
          <a:endParaRPr lang="en-US"/>
        </a:p>
      </dgm:t>
    </dgm:pt>
    <dgm:pt modelId="{964D9E01-9A5E-4A9C-ABA6-06EA7127A597}" type="pres">
      <dgm:prSet presAssocID="{A126F593-D766-4A38-8D6C-CC109A6367A2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76939537-3A5A-47B9-BE4E-BA5B532918BC}" type="pres">
      <dgm:prSet presAssocID="{BC68F4F4-04FC-42F5-82D4-A5FF3F7BA62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9750B-26F8-4E87-8B45-A9A7944A6BA4}" type="pres">
      <dgm:prSet presAssocID="{D4BD16DF-8E63-4EB5-BE84-10110DDBEB78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A0B4E0BA-0661-4EBC-8B0D-45D4A834E171}" type="pres">
      <dgm:prSet presAssocID="{1D78C525-1043-4B1D-9E0B-BE3B4520BBE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2D0AA9-8F34-4DE2-BB79-7501650862D2}" type="pres">
      <dgm:prSet presAssocID="{453F5C07-CB07-4C92-965B-F775EC1AC919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679D5F3D-ECA9-495F-9EC1-6835B3E08EDC}" type="pres">
      <dgm:prSet presAssocID="{58122917-16CB-4C2B-9CC4-7D6B0BC517C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73E396-B792-4768-AB11-5AB46E545C3A}" srcId="{087CE31E-FE70-41AB-A072-136F404EE3E9}" destId="{58122917-16CB-4C2B-9CC4-7D6B0BC517C2}" srcOrd="2" destOrd="0" parTransId="{453F5C07-CB07-4C92-965B-F775EC1AC919}" sibTransId="{B6FC583A-E4BD-44D9-A7F5-2F56893CBB39}"/>
    <dgm:cxn modelId="{FC67EA70-A9F5-4440-AD52-577651EE341C}" type="presOf" srcId="{EA487FFF-BAFA-4AE9-AE20-4C384062A396}" destId="{13536062-B7E2-42E6-9464-8A3E7419E7DC}" srcOrd="0" destOrd="0" presId="urn:microsoft.com/office/officeart/2005/8/layout/radial4"/>
    <dgm:cxn modelId="{59F97A6B-7767-452B-8D01-A1B977F88E1A}" srcId="{EA487FFF-BAFA-4AE9-AE20-4C384062A396}" destId="{087CE31E-FE70-41AB-A072-136F404EE3E9}" srcOrd="0" destOrd="0" parTransId="{AD5C9534-37DD-4B44-A415-3BD6DDCD7706}" sibTransId="{CD26A25E-76A6-4F7D-99A5-5439DA5E09D4}"/>
    <dgm:cxn modelId="{AE6509A7-C419-4AB4-B684-67A8B815A98D}" type="presOf" srcId="{A126F593-D766-4A38-8D6C-CC109A6367A2}" destId="{964D9E01-9A5E-4A9C-ABA6-06EA7127A597}" srcOrd="0" destOrd="0" presId="urn:microsoft.com/office/officeart/2005/8/layout/radial4"/>
    <dgm:cxn modelId="{FA3DAB39-6A54-4D3F-A0B1-BF94E6C3FE2F}" srcId="{087CE31E-FE70-41AB-A072-136F404EE3E9}" destId="{BC68F4F4-04FC-42F5-82D4-A5FF3F7BA629}" srcOrd="0" destOrd="0" parTransId="{A126F593-D766-4A38-8D6C-CC109A6367A2}" sibTransId="{BB2833A5-2387-4C2E-865A-DC8ABBEC5F7B}"/>
    <dgm:cxn modelId="{85BBDD5E-05D4-4CD8-9F97-3090D0B48B88}" type="presOf" srcId="{D4BD16DF-8E63-4EB5-BE84-10110DDBEB78}" destId="{E2F9750B-26F8-4E87-8B45-A9A7944A6BA4}" srcOrd="0" destOrd="0" presId="urn:microsoft.com/office/officeart/2005/8/layout/radial4"/>
    <dgm:cxn modelId="{6327E200-4361-4EC6-856D-8A979C9369CF}" type="presOf" srcId="{453F5C07-CB07-4C92-965B-F775EC1AC919}" destId="{822D0AA9-8F34-4DE2-BB79-7501650862D2}" srcOrd="0" destOrd="0" presId="urn:microsoft.com/office/officeart/2005/8/layout/radial4"/>
    <dgm:cxn modelId="{DB5A0D4D-90FF-4803-8E42-CBE584DE898F}" srcId="{087CE31E-FE70-41AB-A072-136F404EE3E9}" destId="{1D78C525-1043-4B1D-9E0B-BE3B4520BBE1}" srcOrd="1" destOrd="0" parTransId="{D4BD16DF-8E63-4EB5-BE84-10110DDBEB78}" sibTransId="{42417B1E-78E1-4ED9-A8DF-AEB58E5648FD}"/>
    <dgm:cxn modelId="{34457091-3806-45B5-AA10-E44C92F195ED}" type="presOf" srcId="{1D78C525-1043-4B1D-9E0B-BE3B4520BBE1}" destId="{A0B4E0BA-0661-4EBC-8B0D-45D4A834E171}" srcOrd="0" destOrd="0" presId="urn:microsoft.com/office/officeart/2005/8/layout/radial4"/>
    <dgm:cxn modelId="{8F9F3865-548C-4F71-986E-4D45FB2C3C60}" type="presOf" srcId="{58122917-16CB-4C2B-9CC4-7D6B0BC517C2}" destId="{679D5F3D-ECA9-495F-9EC1-6835B3E08EDC}" srcOrd="0" destOrd="0" presId="urn:microsoft.com/office/officeart/2005/8/layout/radial4"/>
    <dgm:cxn modelId="{85D47818-780A-4976-BE5D-B060310CADF1}" type="presOf" srcId="{087CE31E-FE70-41AB-A072-136F404EE3E9}" destId="{93F8393A-8972-458D-B3EE-0B128440B7B5}" srcOrd="0" destOrd="0" presId="urn:microsoft.com/office/officeart/2005/8/layout/radial4"/>
    <dgm:cxn modelId="{8005F825-47C8-49B6-801C-FD0FBE4CAAF2}" type="presOf" srcId="{BC68F4F4-04FC-42F5-82D4-A5FF3F7BA629}" destId="{76939537-3A5A-47B9-BE4E-BA5B532918BC}" srcOrd="0" destOrd="0" presId="urn:microsoft.com/office/officeart/2005/8/layout/radial4"/>
    <dgm:cxn modelId="{DF1B81DD-9F39-4965-A5A9-28091ECDF854}" type="presParOf" srcId="{13536062-B7E2-42E6-9464-8A3E7419E7DC}" destId="{93F8393A-8972-458D-B3EE-0B128440B7B5}" srcOrd="0" destOrd="0" presId="urn:microsoft.com/office/officeart/2005/8/layout/radial4"/>
    <dgm:cxn modelId="{853D6BB6-306D-461A-BF3B-E3F141B38DB5}" type="presParOf" srcId="{13536062-B7E2-42E6-9464-8A3E7419E7DC}" destId="{964D9E01-9A5E-4A9C-ABA6-06EA7127A597}" srcOrd="1" destOrd="0" presId="urn:microsoft.com/office/officeart/2005/8/layout/radial4"/>
    <dgm:cxn modelId="{4040171A-F2B3-4902-9C20-956D572C81A9}" type="presParOf" srcId="{13536062-B7E2-42E6-9464-8A3E7419E7DC}" destId="{76939537-3A5A-47B9-BE4E-BA5B532918BC}" srcOrd="2" destOrd="0" presId="urn:microsoft.com/office/officeart/2005/8/layout/radial4"/>
    <dgm:cxn modelId="{CAA171C2-148A-4A32-BF12-B0C855A44CD7}" type="presParOf" srcId="{13536062-B7E2-42E6-9464-8A3E7419E7DC}" destId="{E2F9750B-26F8-4E87-8B45-A9A7944A6BA4}" srcOrd="3" destOrd="0" presId="urn:microsoft.com/office/officeart/2005/8/layout/radial4"/>
    <dgm:cxn modelId="{8FA73EDB-8F98-466D-A0DD-CF54CED5F11E}" type="presParOf" srcId="{13536062-B7E2-42E6-9464-8A3E7419E7DC}" destId="{A0B4E0BA-0661-4EBC-8B0D-45D4A834E171}" srcOrd="4" destOrd="0" presId="urn:microsoft.com/office/officeart/2005/8/layout/radial4"/>
    <dgm:cxn modelId="{96FC0A9B-1224-451F-AB07-833F721E3F0C}" type="presParOf" srcId="{13536062-B7E2-42E6-9464-8A3E7419E7DC}" destId="{822D0AA9-8F34-4DE2-BB79-7501650862D2}" srcOrd="5" destOrd="0" presId="urn:microsoft.com/office/officeart/2005/8/layout/radial4"/>
    <dgm:cxn modelId="{0011BC9B-84DA-4326-96BE-645D90752228}" type="presParOf" srcId="{13536062-B7E2-42E6-9464-8A3E7419E7DC}" destId="{679D5F3D-ECA9-495F-9EC1-6835B3E08EDC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B89CF-5BCA-4203-B82D-9EB8D5DC5206}">
      <dsp:nvSpPr>
        <dsp:cNvPr id="0" name=""/>
        <dsp:cNvSpPr/>
      </dsp:nvSpPr>
      <dsp:spPr>
        <a:xfrm>
          <a:off x="0" y="2469911"/>
          <a:ext cx="5486400" cy="8283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Components</a:t>
          </a:r>
          <a:endParaRPr lang="en-US" sz="1900" kern="1200" dirty="0"/>
        </a:p>
      </dsp:txBody>
      <dsp:txXfrm>
        <a:off x="0" y="2469911"/>
        <a:ext cx="1645920" cy="828317"/>
      </dsp:txXfrm>
    </dsp:sp>
    <dsp:sp modelId="{AC640D5C-9060-4118-B57B-4C8613BF703F}">
      <dsp:nvSpPr>
        <dsp:cNvPr id="0" name=""/>
        <dsp:cNvSpPr/>
      </dsp:nvSpPr>
      <dsp:spPr>
        <a:xfrm>
          <a:off x="0" y="1503541"/>
          <a:ext cx="5486400" cy="8283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plugins</a:t>
          </a:r>
          <a:endParaRPr lang="en-US" sz="1900" kern="1200" dirty="0"/>
        </a:p>
      </dsp:txBody>
      <dsp:txXfrm>
        <a:off x="0" y="1503541"/>
        <a:ext cx="1645920" cy="828317"/>
      </dsp:txXfrm>
    </dsp:sp>
    <dsp:sp modelId="{C4F3D9BD-0FA4-4BE9-BF17-E741D22388AE}">
      <dsp:nvSpPr>
        <dsp:cNvPr id="0" name=""/>
        <dsp:cNvSpPr/>
      </dsp:nvSpPr>
      <dsp:spPr>
        <a:xfrm>
          <a:off x="0" y="537170"/>
          <a:ext cx="5486400" cy="8283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Application</a:t>
          </a:r>
          <a:endParaRPr lang="en-US" sz="1900" kern="1200" dirty="0"/>
        </a:p>
      </dsp:txBody>
      <dsp:txXfrm>
        <a:off x="0" y="537170"/>
        <a:ext cx="1645920" cy="828317"/>
      </dsp:txXfrm>
    </dsp:sp>
    <dsp:sp modelId="{08D5FDD9-A428-48EB-B276-52D55E771B68}">
      <dsp:nvSpPr>
        <dsp:cNvPr id="0" name=""/>
        <dsp:cNvSpPr/>
      </dsp:nvSpPr>
      <dsp:spPr>
        <a:xfrm>
          <a:off x="3330101" y="606196"/>
          <a:ext cx="1035397" cy="6902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Spring Boot</a:t>
          </a:r>
          <a:endParaRPr lang="en-US" sz="1200" kern="1200" dirty="0"/>
        </a:p>
      </dsp:txBody>
      <dsp:txXfrm>
        <a:off x="3350318" y="626413"/>
        <a:ext cx="994963" cy="649830"/>
      </dsp:txXfrm>
    </dsp:sp>
    <dsp:sp modelId="{13F67290-9FB6-471A-B0AA-A84DFAC24E4E}">
      <dsp:nvSpPr>
        <dsp:cNvPr id="0" name=""/>
        <dsp:cNvSpPr/>
      </dsp:nvSpPr>
      <dsp:spPr>
        <a:xfrm>
          <a:off x="2838287" y="1296461"/>
          <a:ext cx="1009512" cy="276105"/>
        </a:xfrm>
        <a:custGeom>
          <a:avLst/>
          <a:gdLst/>
          <a:ahLst/>
          <a:cxnLst/>
          <a:rect l="0" t="0" r="0" b="0"/>
          <a:pathLst>
            <a:path>
              <a:moveTo>
                <a:pt x="1009512" y="0"/>
              </a:moveTo>
              <a:lnTo>
                <a:pt x="1009512" y="138052"/>
              </a:lnTo>
              <a:lnTo>
                <a:pt x="0" y="138052"/>
              </a:lnTo>
              <a:lnTo>
                <a:pt x="0" y="27610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638BC-5E8F-4D9E-A6C6-64475C93DC69}">
      <dsp:nvSpPr>
        <dsp:cNvPr id="0" name=""/>
        <dsp:cNvSpPr/>
      </dsp:nvSpPr>
      <dsp:spPr>
        <a:xfrm>
          <a:off x="2320589" y="1572567"/>
          <a:ext cx="1035397" cy="6902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Starters</a:t>
          </a:r>
          <a:endParaRPr lang="en-US" sz="1900" kern="1200" dirty="0"/>
        </a:p>
      </dsp:txBody>
      <dsp:txXfrm>
        <a:off x="2340806" y="1592784"/>
        <a:ext cx="994963" cy="649830"/>
      </dsp:txXfrm>
    </dsp:sp>
    <dsp:sp modelId="{8C60968D-78BC-455C-B731-44D2785263BC}">
      <dsp:nvSpPr>
        <dsp:cNvPr id="0" name=""/>
        <dsp:cNvSpPr/>
      </dsp:nvSpPr>
      <dsp:spPr>
        <a:xfrm>
          <a:off x="2165279" y="2262832"/>
          <a:ext cx="673008" cy="276105"/>
        </a:xfrm>
        <a:custGeom>
          <a:avLst/>
          <a:gdLst/>
          <a:ahLst/>
          <a:cxnLst/>
          <a:rect l="0" t="0" r="0" b="0"/>
          <a:pathLst>
            <a:path>
              <a:moveTo>
                <a:pt x="673008" y="0"/>
              </a:moveTo>
              <a:lnTo>
                <a:pt x="673008" y="138052"/>
              </a:lnTo>
              <a:lnTo>
                <a:pt x="0" y="138052"/>
              </a:lnTo>
              <a:lnTo>
                <a:pt x="0" y="276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440D5-7F2A-4A8D-9DF4-F9D094E5E2CC}">
      <dsp:nvSpPr>
        <dsp:cNvPr id="0" name=""/>
        <dsp:cNvSpPr/>
      </dsp:nvSpPr>
      <dsp:spPr>
        <a:xfrm>
          <a:off x="1647580" y="2538938"/>
          <a:ext cx="1035397" cy="690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Spring Core</a:t>
          </a:r>
          <a:endParaRPr lang="en-US" sz="1200" kern="1200" dirty="0"/>
        </a:p>
      </dsp:txBody>
      <dsp:txXfrm>
        <a:off x="1667797" y="2559155"/>
        <a:ext cx="994963" cy="649830"/>
      </dsp:txXfrm>
    </dsp:sp>
    <dsp:sp modelId="{64F437E4-3DC0-4E63-BAF3-260BD0D2AF0A}">
      <dsp:nvSpPr>
        <dsp:cNvPr id="0" name=""/>
        <dsp:cNvSpPr/>
      </dsp:nvSpPr>
      <dsp:spPr>
        <a:xfrm>
          <a:off x="2838287" y="2262832"/>
          <a:ext cx="673008" cy="276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052"/>
              </a:lnTo>
              <a:lnTo>
                <a:pt x="673008" y="138052"/>
              </a:lnTo>
              <a:lnTo>
                <a:pt x="673008" y="276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F4566-BBF5-4C6D-A56A-1EF9C580B0D9}">
      <dsp:nvSpPr>
        <dsp:cNvPr id="0" name=""/>
        <dsp:cNvSpPr/>
      </dsp:nvSpPr>
      <dsp:spPr>
        <a:xfrm>
          <a:off x="2993597" y="2538938"/>
          <a:ext cx="1035397" cy="690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Spring </a:t>
          </a:r>
          <a:r>
            <a:rPr lang="en-US" sz="1200" kern="1200" dirty="0" err="1" smtClean="0"/>
            <a:t>Orm</a:t>
          </a:r>
          <a:endParaRPr lang="en-US" sz="1200" kern="1200" dirty="0"/>
        </a:p>
      </dsp:txBody>
      <dsp:txXfrm>
        <a:off x="3013814" y="2559155"/>
        <a:ext cx="994963" cy="649830"/>
      </dsp:txXfrm>
    </dsp:sp>
    <dsp:sp modelId="{E32336C4-0770-46A3-B9F3-DF7D8377FA94}">
      <dsp:nvSpPr>
        <dsp:cNvPr id="0" name=""/>
        <dsp:cNvSpPr/>
      </dsp:nvSpPr>
      <dsp:spPr>
        <a:xfrm>
          <a:off x="3847800" y="1296461"/>
          <a:ext cx="1009512" cy="276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052"/>
              </a:lnTo>
              <a:lnTo>
                <a:pt x="1009512" y="138052"/>
              </a:lnTo>
              <a:lnTo>
                <a:pt x="1009512" y="27610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8DDE5-77A1-4D6C-9CBE-33DE90D320B0}">
      <dsp:nvSpPr>
        <dsp:cNvPr id="0" name=""/>
        <dsp:cNvSpPr/>
      </dsp:nvSpPr>
      <dsp:spPr>
        <a:xfrm>
          <a:off x="4339613" y="1572567"/>
          <a:ext cx="1035397" cy="6902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Starters</a:t>
          </a:r>
          <a:endParaRPr lang="en-US" sz="1900" kern="1200" dirty="0"/>
        </a:p>
      </dsp:txBody>
      <dsp:txXfrm>
        <a:off x="4359830" y="1592784"/>
        <a:ext cx="994963" cy="649830"/>
      </dsp:txXfrm>
    </dsp:sp>
    <dsp:sp modelId="{299A6B1A-2B02-446D-AE15-7F1C04B435A2}">
      <dsp:nvSpPr>
        <dsp:cNvPr id="0" name=""/>
        <dsp:cNvSpPr/>
      </dsp:nvSpPr>
      <dsp:spPr>
        <a:xfrm>
          <a:off x="4811592" y="2262832"/>
          <a:ext cx="91440" cy="276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D46DEE-D9F1-40B7-B2FC-85A3488CE902}">
      <dsp:nvSpPr>
        <dsp:cNvPr id="0" name=""/>
        <dsp:cNvSpPr/>
      </dsp:nvSpPr>
      <dsp:spPr>
        <a:xfrm>
          <a:off x="4339613" y="2538938"/>
          <a:ext cx="1035397" cy="690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Spring </a:t>
          </a:r>
          <a:r>
            <a:rPr lang="en-US" sz="1400" kern="1200" dirty="0" err="1" smtClean="0"/>
            <a:t>jms</a:t>
          </a:r>
          <a:endParaRPr lang="en-US" sz="1400" kern="1200" dirty="0"/>
        </a:p>
      </dsp:txBody>
      <dsp:txXfrm>
        <a:off x="4359830" y="2559155"/>
        <a:ext cx="994963" cy="649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8393A-8972-458D-B3EE-0B128440B7B5}">
      <dsp:nvSpPr>
        <dsp:cNvPr id="0" name=""/>
        <dsp:cNvSpPr/>
      </dsp:nvSpPr>
      <dsp:spPr>
        <a:xfrm>
          <a:off x="1753679" y="1449096"/>
          <a:ext cx="1217040" cy="1217040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Spring Boot</a:t>
          </a:r>
          <a:endParaRPr lang="en-US" sz="1200" kern="1200" dirty="0"/>
        </a:p>
      </dsp:txBody>
      <dsp:txXfrm>
        <a:off x="1931910" y="1627327"/>
        <a:ext cx="860578" cy="860578"/>
      </dsp:txXfrm>
    </dsp:sp>
    <dsp:sp modelId="{964D9E01-9A5E-4A9C-ABA6-06EA7127A597}">
      <dsp:nvSpPr>
        <dsp:cNvPr id="0" name=""/>
        <dsp:cNvSpPr/>
      </dsp:nvSpPr>
      <dsp:spPr>
        <a:xfrm rot="12900000">
          <a:off x="972009" y="1236903"/>
          <a:ext cx="931542" cy="34685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39537-3A5A-47B9-BE4E-BA5B532918BC}">
      <dsp:nvSpPr>
        <dsp:cNvPr id="0" name=""/>
        <dsp:cNvSpPr/>
      </dsp:nvSpPr>
      <dsp:spPr>
        <a:xfrm>
          <a:off x="478148" y="680700"/>
          <a:ext cx="1156188" cy="92495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Execute Jar</a:t>
          </a:r>
          <a:endParaRPr lang="en-US" sz="2200" kern="1200" dirty="0"/>
        </a:p>
      </dsp:txBody>
      <dsp:txXfrm>
        <a:off x="505239" y="707791"/>
        <a:ext cx="1102006" cy="870768"/>
      </dsp:txXfrm>
    </dsp:sp>
    <dsp:sp modelId="{E2F9750B-26F8-4E87-8B45-A9A7944A6BA4}">
      <dsp:nvSpPr>
        <dsp:cNvPr id="0" name=""/>
        <dsp:cNvSpPr/>
      </dsp:nvSpPr>
      <dsp:spPr>
        <a:xfrm rot="16200000">
          <a:off x="1896428" y="755680"/>
          <a:ext cx="931542" cy="34685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4E0BA-0661-4EBC-8B0D-45D4A834E171}">
      <dsp:nvSpPr>
        <dsp:cNvPr id="0" name=""/>
        <dsp:cNvSpPr/>
      </dsp:nvSpPr>
      <dsp:spPr>
        <a:xfrm>
          <a:off x="1784105" y="862"/>
          <a:ext cx="1156188" cy="924950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Execute War</a:t>
          </a:r>
          <a:endParaRPr lang="en-US" sz="2200" kern="1200" dirty="0"/>
        </a:p>
      </dsp:txBody>
      <dsp:txXfrm>
        <a:off x="1811196" y="27953"/>
        <a:ext cx="1102006" cy="870768"/>
      </dsp:txXfrm>
    </dsp:sp>
    <dsp:sp modelId="{822D0AA9-8F34-4DE2-BB79-7501650862D2}">
      <dsp:nvSpPr>
        <dsp:cNvPr id="0" name=""/>
        <dsp:cNvSpPr/>
      </dsp:nvSpPr>
      <dsp:spPr>
        <a:xfrm rot="19500000">
          <a:off x="2820848" y="1236903"/>
          <a:ext cx="931542" cy="34685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D5F3D-ECA9-495F-9EC1-6835B3E08EDC}">
      <dsp:nvSpPr>
        <dsp:cNvPr id="0" name=""/>
        <dsp:cNvSpPr/>
      </dsp:nvSpPr>
      <dsp:spPr>
        <a:xfrm>
          <a:off x="3090062" y="680700"/>
          <a:ext cx="1156188" cy="9249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Zip</a:t>
          </a:r>
          <a:endParaRPr lang="en-US" sz="2200" kern="1200" dirty="0"/>
        </a:p>
      </dsp:txBody>
      <dsp:txXfrm>
        <a:off x="3117153" y="707791"/>
        <a:ext cx="1102006" cy="870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FD41-9AF6-4C72-8F58-884B91755FD5}" type="datetimeFigureOut">
              <a:rPr lang="en-SG" smtClean="0"/>
              <a:t>9/1/2017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DF285-11E0-42EF-BAC8-9179202020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855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E2A3C-6BC7-4DCF-B57D-57DC0815E581}" type="datetimeFigureOut">
              <a:rPr lang="en-SG" smtClean="0"/>
              <a:t>9/1/2017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30302-F1F1-49B3-8AF3-DD70BF06C2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41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30302-F1F1-49B3-8AF3-DD70BF06C208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130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30302-F1F1-49B3-8AF3-DD70BF06C208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130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30302-F1F1-49B3-8AF3-DD70BF06C208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130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30302-F1F1-49B3-8AF3-DD70BF06C208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130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30302-F1F1-49B3-8AF3-DD70BF06C208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130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30302-F1F1-49B3-8AF3-DD70BF06C208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130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30302-F1F1-49B3-8AF3-DD70BF06C208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13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标题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84464" cy="4343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zh-CN" altLang="en-US" dirty="0" smtClean="0"/>
              <a:t>内容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017494"/>
            <a:ext cx="8305800" cy="4572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66B3"/>
                </a:solidFill>
              </a:defRPr>
            </a:lvl1pPr>
          </a:lstStyle>
          <a:p>
            <a:pPr lvl="0"/>
            <a:r>
              <a:rPr lang="ja-JP" altLang="en-US" b="0" dirty="0" smtClean="0"/>
              <a:t>副</a:t>
            </a:r>
            <a:r>
              <a:rPr lang="zh-CN" altLang="en-US" dirty="0" smtClean="0"/>
              <a:t>标题</a:t>
            </a:r>
            <a:endParaRPr lang="en-S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7D0465-4C44-452B-B5FD-B326FFA76735}" type="datetimeFigureOut">
              <a:rPr lang="en-SG" smtClean="0"/>
              <a:pPr/>
              <a:t>9/1/2017</a:t>
            </a:fld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DA86C3-0BD8-4054-B354-8D6A17BB3EC5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9206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标题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34340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66B3"/>
              </a:buClr>
              <a:buSzTx/>
              <a:buFont typeface="Wingdings" panose="05000000000000000000" pitchFamily="2" charset="2"/>
              <a:buChar char="§"/>
              <a:tabLst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66B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zh-CN" altLang="en-US" dirty="0" smtClean="0"/>
              <a:t>内容</a:t>
            </a:r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34340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66B3"/>
              </a:buClr>
              <a:buSzTx/>
              <a:buFont typeface="Wingdings" panose="05000000000000000000" pitchFamily="2" charset="2"/>
              <a:buChar char="§"/>
              <a:tabLst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66B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zh-CN" altLang="en-US" dirty="0" smtClean="0"/>
              <a:t>内容</a:t>
            </a:r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7D0465-4C44-452B-B5FD-B326FFA76735}" type="datetimeFigureOut">
              <a:rPr lang="en-SG" smtClean="0"/>
              <a:pPr/>
              <a:t>9/1/2017</a:t>
            </a:fld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DA86C3-0BD8-4054-B354-8D6A17BB3EC5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017494"/>
            <a:ext cx="8229600" cy="4572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66B3"/>
                </a:solidFill>
              </a:defRPr>
            </a:lvl1pPr>
          </a:lstStyle>
          <a:p>
            <a:pPr lvl="0"/>
            <a:r>
              <a:rPr lang="ja-JP" altLang="en-US" b="0" dirty="0" smtClean="0"/>
              <a:t>副</a:t>
            </a:r>
            <a:r>
              <a:rPr lang="zh-CN" altLang="en-US" dirty="0" smtClean="0"/>
              <a:t>标题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3834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标题</a:t>
            </a:r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7D0465-4C44-452B-B5FD-B326FFA76735}" type="datetimeFigureOut">
              <a:rPr lang="en-SG" smtClean="0"/>
              <a:pPr/>
              <a:t>9/1/2017</a:t>
            </a:fld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DA86C3-0BD8-4054-B354-8D6A17BB3EC5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017494"/>
            <a:ext cx="8305800" cy="4572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66B3"/>
                </a:solidFill>
              </a:defRPr>
            </a:lvl1pPr>
          </a:lstStyle>
          <a:p>
            <a:pPr lvl="0"/>
            <a:r>
              <a:rPr lang="ja-JP" altLang="en-US" b="0" dirty="0" smtClean="0"/>
              <a:t>副</a:t>
            </a:r>
            <a:r>
              <a:rPr lang="zh-CN" altLang="en-US" dirty="0" smtClean="0"/>
              <a:t>标题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5198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0465-4C44-452B-B5FD-B326FFA76735}" type="datetimeFigureOut">
              <a:rPr lang="en-SG" smtClean="0"/>
              <a:pPr/>
              <a:t>9/1/2017</a:t>
            </a:fld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86C3-0BD8-4054-B354-8D6A17BB3EC5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8324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219200"/>
            <a:ext cx="5696712" cy="576072"/>
          </a:xfrm>
        </p:spPr>
        <p:txBody>
          <a:bodyPr>
            <a:noAutofit/>
          </a:bodyPr>
          <a:lstStyle>
            <a:lvl1pPr algn="l">
              <a:defRPr sz="3200" b="1" baseline="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演讲题目</a:t>
            </a:r>
            <a:endParaRPr lang="en-SG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1859280"/>
            <a:ext cx="5715000" cy="457200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演讲</a:t>
            </a:r>
            <a:r>
              <a:rPr lang="ja-JP" altLang="en-US" dirty="0" smtClean="0"/>
              <a:t>副</a:t>
            </a:r>
            <a:r>
              <a:rPr lang="zh-CN" altLang="en-US" dirty="0" smtClean="0"/>
              <a:t>题目</a:t>
            </a:r>
            <a:endParaRPr lang="en-SG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590800"/>
            <a:ext cx="4040188" cy="35574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zh-CN" altLang="en-US" sz="1600" dirty="0" smtClean="0"/>
              <a:t>演讲者</a:t>
            </a:r>
            <a:r>
              <a:rPr lang="ja-JP" altLang="en-US" sz="1600" dirty="0" smtClean="0"/>
              <a:t>名字</a:t>
            </a:r>
            <a:r>
              <a:rPr lang="en-US" altLang="ja-JP" sz="1600" dirty="0" smtClean="0"/>
              <a:t>, </a:t>
            </a:r>
            <a:r>
              <a:rPr lang="zh-CN" altLang="en-US" sz="1600" dirty="0" smtClean="0"/>
              <a:t>职称</a:t>
            </a:r>
            <a:r>
              <a:rPr lang="en-US" altLang="ja-JP" sz="1600" dirty="0" smtClean="0"/>
              <a:t> </a:t>
            </a:r>
            <a:endParaRPr lang="en-SG" sz="1600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8217" y="2971800"/>
            <a:ext cx="4041775" cy="30480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ja-JP" altLang="en-US" sz="1600" dirty="0" smtClean="0"/>
              <a:t>日期</a:t>
            </a:r>
            <a:endParaRPr lang="en-SG" sz="1600" dirty="0" smtClean="0"/>
          </a:p>
        </p:txBody>
      </p:sp>
    </p:spTree>
    <p:extLst>
      <p:ext uri="{BB962C8B-B14F-4D97-AF65-F5344CB8AC3E}">
        <p14:creationId xmlns:p14="http://schemas.microsoft.com/office/powerpoint/2010/main" val="291663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57200" y="2914400"/>
            <a:ext cx="6925235" cy="10311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 baseline="0">
                <a:solidFill>
                  <a:schemeClr val="bg2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zh-CN" altLang="en-US" dirty="0" smtClean="0"/>
              <a:t>副标题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9522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3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576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标题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344" y="1600200"/>
            <a:ext cx="828446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35231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949CA1"/>
                </a:solidFill>
              </a:defRPr>
            </a:lvl1pPr>
          </a:lstStyle>
          <a:p>
            <a:fld id="{097D0465-4C44-452B-B5FD-B326FFA76735}" type="datetimeFigureOut">
              <a:rPr lang="en-SG" smtClean="0"/>
              <a:pPr/>
              <a:t>9/1/2017</a:t>
            </a:fld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949CA1"/>
                </a:solidFill>
              </a:defRPr>
            </a:lvl1pPr>
          </a:lstStyle>
          <a:p>
            <a:fld id="{49DA86C3-0BD8-4054-B354-8D6A17BB3EC5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905000" y="6436966"/>
            <a:ext cx="5257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srgbClr val="949CA1"/>
                </a:solidFill>
              </a:rPr>
              <a:t>Company</a:t>
            </a:r>
            <a:r>
              <a:rPr lang="en-US" sz="700" baseline="0" dirty="0" smtClean="0">
                <a:solidFill>
                  <a:srgbClr val="949CA1"/>
                </a:solidFill>
              </a:rPr>
              <a:t> </a:t>
            </a:r>
            <a:r>
              <a:rPr lang="en-US" sz="700" dirty="0" smtClean="0">
                <a:solidFill>
                  <a:srgbClr val="949CA1"/>
                </a:solidFill>
              </a:rPr>
              <a:t>Confidential. Copyright 2016 eBaoTech Corporation. All rights reserved.</a:t>
            </a:r>
            <a:endParaRPr lang="en-SG" sz="700" dirty="0">
              <a:solidFill>
                <a:srgbClr val="949C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76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Clr>
          <a:srgbClr val="0066B3"/>
        </a:buClr>
        <a:buFont typeface="Wingdings" panose="05000000000000000000" pitchFamily="2" charset="2"/>
        <a:buChar char="§"/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66B3"/>
        </a:buClr>
        <a:buFont typeface="Wingdings" panose="05000000000000000000" pitchFamily="2" charset="2"/>
        <a:buChar char="§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66B3"/>
        </a:buClr>
        <a:buFont typeface="Wingdings" panose="05000000000000000000" pitchFamily="2" charset="2"/>
        <a:buChar char="§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BEEDC-069F-423C-8346-1F59128D1E68}" type="datetimeFigureOut">
              <a:rPr lang="en-SG" smtClean="0"/>
              <a:t>9/1/2017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F9B5A-1559-46C8-B6A2-040B600FC3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056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21425"/>
            <a:ext cx="9144000" cy="1376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8C2D8-CFC4-49BE-B9FA-18F2A773F782}" type="datetimeFigureOut">
              <a:rPr lang="en-SG" smtClean="0"/>
              <a:t>9/1/2017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8C57C-3E7B-4F70-BDFC-A195D62D08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8021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"/>
          <a:stretch/>
        </p:blipFill>
        <p:spPr>
          <a:xfrm>
            <a:off x="0" y="1543050"/>
            <a:ext cx="916106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02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penFeign/feign" TargetMode="External"/><Relationship Id="rId13" Type="http://schemas.openxmlformats.org/officeDocument/2006/relationships/hyperlink" Target="http://dockone.io/article/482" TargetMode="External"/><Relationship Id="rId18" Type="http://schemas.openxmlformats.org/officeDocument/2006/relationships/hyperlink" Target="http://dockone.io/article/1266" TargetMode="External"/><Relationship Id="rId3" Type="http://schemas.openxmlformats.org/officeDocument/2006/relationships/hyperlink" Target="http://projects.spring.io/spring-boot/" TargetMode="External"/><Relationship Id="rId7" Type="http://schemas.openxmlformats.org/officeDocument/2006/relationships/hyperlink" Target="https://github.com/Netflix/hystrix" TargetMode="External"/><Relationship Id="rId12" Type="http://schemas.openxmlformats.org/officeDocument/2006/relationships/hyperlink" Target="http://www.infoq.com/cn/articles/basis-frameworkto-implement-micro-service" TargetMode="External"/><Relationship Id="rId17" Type="http://schemas.openxmlformats.org/officeDocument/2006/relationships/hyperlink" Target="http://dockone.io/article/1066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://dockone.io/article/936" TargetMode="External"/><Relationship Id="rId20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netflix.github.io/" TargetMode="External"/><Relationship Id="rId11" Type="http://schemas.openxmlformats.org/officeDocument/2006/relationships/hyperlink" Target="http://www.infoq.com/cn/articles/boot-microservices" TargetMode="External"/><Relationship Id="rId5" Type="http://schemas.openxmlformats.org/officeDocument/2006/relationships/hyperlink" Target="http://projects.spring.io/spring-shell/" TargetMode="External"/><Relationship Id="rId15" Type="http://schemas.openxmlformats.org/officeDocument/2006/relationships/hyperlink" Target="http://dockone.io/article/771" TargetMode="External"/><Relationship Id="rId10" Type="http://schemas.openxmlformats.org/officeDocument/2006/relationships/hyperlink" Target="http://www.infoq.com/cn/articles/microframeworks1-spring-boot" TargetMode="External"/><Relationship Id="rId19" Type="http://schemas.openxmlformats.org/officeDocument/2006/relationships/hyperlink" Target="http://martinfowler.com/articles/microservices.html" TargetMode="External"/><Relationship Id="rId4" Type="http://schemas.openxmlformats.org/officeDocument/2006/relationships/hyperlink" Target="http://projects.spring.io/spring-cloud/" TargetMode="External"/><Relationship Id="rId9" Type="http://schemas.openxmlformats.org/officeDocument/2006/relationships/hyperlink" Target="https://github.com/Netflix/zuul" TargetMode="External"/><Relationship Id="rId14" Type="http://schemas.openxmlformats.org/officeDocument/2006/relationships/hyperlink" Target="http://dockone.io/article/549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7696200" cy="576072"/>
          </a:xfrm>
        </p:spPr>
        <p:txBody>
          <a:bodyPr/>
          <a:lstStyle/>
          <a:p>
            <a:r>
              <a:rPr lang="en-US" dirty="0" smtClean="0"/>
              <a:t>Unicorn Cloud Platform Overview</a:t>
            </a:r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SG" altLang="zh-CN" dirty="0" err="1" smtClean="0"/>
              <a:t>shawn.yang</a:t>
            </a:r>
            <a:endParaRPr lang="en-SG" altLang="zh-C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2016-08-30</a:t>
            </a:r>
            <a:endParaRPr lang="en-SG" altLang="zh-CN" dirty="0"/>
          </a:p>
        </p:txBody>
      </p:sp>
    </p:spTree>
    <p:extLst>
      <p:ext uri="{BB962C8B-B14F-4D97-AF65-F5344CB8AC3E}">
        <p14:creationId xmlns:p14="http://schemas.microsoft.com/office/powerpoint/2010/main" val="90176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Security</a:t>
            </a:r>
            <a:endParaRPr lang="en-S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40FFB3-4548-4FB8-B1C2-4BA7AA40103C}" type="datetime1">
              <a:rPr lang="en-SG" smtClean="0"/>
              <a:pPr/>
              <a:t>9/1/2017</a:t>
            </a:fld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DA86C3-0BD8-4054-B354-8D6A17BB3EC5}" type="slidenum">
              <a:rPr lang="en-SG" smtClean="0"/>
              <a:pPr/>
              <a:t>10</a:t>
            </a:fld>
            <a:endParaRPr lang="en-SG" dirty="0"/>
          </a:p>
        </p:txBody>
      </p:sp>
      <p:sp>
        <p:nvSpPr>
          <p:cNvPr id="37" name="Content Placeholder 16"/>
          <p:cNvSpPr txBox="1">
            <a:spLocks/>
          </p:cNvSpPr>
          <p:nvPr/>
        </p:nvSpPr>
        <p:spPr>
          <a:xfrm>
            <a:off x="457200" y="1757724"/>
            <a:ext cx="80010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0066B3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rgbClr val="0066B3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rgbClr val="0066B3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i="1" dirty="0" smtClean="0"/>
          </a:p>
          <a:p>
            <a:pPr marL="457200" lvl="1" indent="0">
              <a:buNone/>
            </a:pPr>
            <a:endParaRPr lang="en-US" altLang="zh-CN" i="1" dirty="0" smtClean="0"/>
          </a:p>
        </p:txBody>
      </p:sp>
      <p:pic>
        <p:nvPicPr>
          <p:cNvPr id="7171" name="Picture 3" descr="D:\My Documents\桌面\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16" y="990600"/>
            <a:ext cx="6573168" cy="485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79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Session</a:t>
            </a:r>
            <a:endParaRPr lang="en-S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40FFB3-4548-4FB8-B1C2-4BA7AA40103C}" type="datetime1">
              <a:rPr lang="en-SG" smtClean="0"/>
              <a:pPr/>
              <a:t>9/1/2017</a:t>
            </a:fld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DA86C3-0BD8-4054-B354-8D6A17BB3EC5}" type="slidenum">
              <a:rPr lang="en-SG" smtClean="0"/>
              <a:pPr/>
              <a:t>11</a:t>
            </a:fld>
            <a:endParaRPr lang="en-SG" dirty="0"/>
          </a:p>
        </p:txBody>
      </p:sp>
      <p:sp>
        <p:nvSpPr>
          <p:cNvPr id="37" name="Content Placeholder 16"/>
          <p:cNvSpPr txBox="1">
            <a:spLocks/>
          </p:cNvSpPr>
          <p:nvPr/>
        </p:nvSpPr>
        <p:spPr>
          <a:xfrm>
            <a:off x="457200" y="1757724"/>
            <a:ext cx="80010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0066B3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rgbClr val="0066B3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rgbClr val="0066B3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i="1" dirty="0" smtClean="0"/>
          </a:p>
          <a:p>
            <a:pPr marL="457200" lvl="1" indent="0">
              <a:buNone/>
            </a:pPr>
            <a:endParaRPr lang="en-US" altLang="zh-CN" i="1" dirty="0" smtClean="0"/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426315" y="990600"/>
            <a:ext cx="8229600" cy="45720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8" name="Group 7"/>
          <p:cNvGrpSpPr/>
          <p:nvPr/>
        </p:nvGrpSpPr>
        <p:grpSpPr>
          <a:xfrm>
            <a:off x="2730258" y="2045455"/>
            <a:ext cx="2895600" cy="841996"/>
            <a:chOff x="1752601" y="2687236"/>
            <a:chExt cx="1600200" cy="1088173"/>
          </a:xfrm>
        </p:grpSpPr>
        <p:sp>
          <p:nvSpPr>
            <p:cNvPr id="9" name="Rectangle 8"/>
            <p:cNvSpPr/>
            <p:nvPr/>
          </p:nvSpPr>
          <p:spPr>
            <a:xfrm>
              <a:off x="1752601" y="2687236"/>
              <a:ext cx="1524000" cy="108817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52601" y="2743200"/>
              <a:ext cx="1600200" cy="31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GW</a:t>
              </a:r>
              <a:endParaRPr lang="en-US" sz="1200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4254258" y="2578855"/>
            <a:ext cx="1122781" cy="2496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LB Engine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2861965" y="2578855"/>
            <a:ext cx="1122781" cy="2496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Route Engine</a:t>
            </a:r>
            <a:endParaRPr lang="en-US" sz="1100" dirty="0"/>
          </a:p>
        </p:txBody>
      </p:sp>
      <p:sp>
        <p:nvSpPr>
          <p:cNvPr id="13" name="Pentagon 12"/>
          <p:cNvSpPr/>
          <p:nvPr/>
        </p:nvSpPr>
        <p:spPr>
          <a:xfrm>
            <a:off x="2615958" y="2402422"/>
            <a:ext cx="228600" cy="267950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14460" y="3639734"/>
            <a:ext cx="1104879" cy="88709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15000" y="3609190"/>
            <a:ext cx="1335346" cy="891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9" idx="0"/>
          </p:cNvCxnSpPr>
          <p:nvPr/>
        </p:nvCxnSpPr>
        <p:spPr>
          <a:xfrm>
            <a:off x="4109115" y="1435855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12" idx="0"/>
          </p:cNvCxnSpPr>
          <p:nvPr/>
        </p:nvCxnSpPr>
        <p:spPr>
          <a:xfrm flipH="1">
            <a:off x="3423356" y="2045455"/>
            <a:ext cx="685759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11" idx="1"/>
          </p:cNvCxnSpPr>
          <p:nvPr/>
        </p:nvCxnSpPr>
        <p:spPr>
          <a:xfrm>
            <a:off x="3984746" y="2703689"/>
            <a:ext cx="2695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4" idx="0"/>
          </p:cNvCxnSpPr>
          <p:nvPr/>
        </p:nvCxnSpPr>
        <p:spPr>
          <a:xfrm flipH="1">
            <a:off x="1866900" y="2828523"/>
            <a:ext cx="2948749" cy="811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/>
          <p:cNvSpPr/>
          <p:nvPr/>
        </p:nvSpPr>
        <p:spPr>
          <a:xfrm>
            <a:off x="1371600" y="3733800"/>
            <a:ext cx="990600" cy="152400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Session filter</a:t>
            </a:r>
            <a:endParaRPr lang="en-US" sz="1000" dirty="0"/>
          </a:p>
        </p:txBody>
      </p:sp>
      <p:sp>
        <p:nvSpPr>
          <p:cNvPr id="32" name="Flowchart: Process 31"/>
          <p:cNvSpPr/>
          <p:nvPr/>
        </p:nvSpPr>
        <p:spPr>
          <a:xfrm>
            <a:off x="5887373" y="3719512"/>
            <a:ext cx="990600" cy="152400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Session filter</a:t>
            </a:r>
            <a:endParaRPr lang="en-US" sz="1000" dirty="0"/>
          </a:p>
        </p:txBody>
      </p:sp>
      <p:sp>
        <p:nvSpPr>
          <p:cNvPr id="27" name="Flowchart: Process 26"/>
          <p:cNvSpPr/>
          <p:nvPr/>
        </p:nvSpPr>
        <p:spPr>
          <a:xfrm>
            <a:off x="3331744" y="3733800"/>
            <a:ext cx="1773656" cy="533400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r>
              <a:rPr lang="en-US" altLang="zh-CN" dirty="0" smtClean="0"/>
              <a:t>/session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66277" y="1650002"/>
            <a:ext cx="437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</a:t>
            </a:r>
            <a:r>
              <a:rPr lang="en-US" sz="800" dirty="0" smtClean="0"/>
              <a:t>oken</a:t>
            </a:r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 rot="20784889">
            <a:off x="2814875" y="3126407"/>
            <a:ext cx="437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</a:t>
            </a:r>
            <a:r>
              <a:rPr lang="en-US" sz="800" dirty="0" smtClean="0"/>
              <a:t>oken</a:t>
            </a:r>
            <a:endParaRPr lang="en-US" sz="800" dirty="0"/>
          </a:p>
        </p:txBody>
      </p:sp>
      <p:cxnSp>
        <p:nvCxnSpPr>
          <p:cNvPr id="7173" name="Straight Arrow Connector 7172"/>
          <p:cNvCxnSpPr>
            <a:stCxn id="6" idx="3"/>
            <a:endCxn id="27" idx="1"/>
          </p:cNvCxnSpPr>
          <p:nvPr/>
        </p:nvCxnSpPr>
        <p:spPr>
          <a:xfrm>
            <a:off x="2362200" y="3810000"/>
            <a:ext cx="969544" cy="190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5" name="Straight Arrow Connector 7174"/>
          <p:cNvCxnSpPr>
            <a:stCxn id="27" idx="3"/>
            <a:endCxn id="32" idx="1"/>
          </p:cNvCxnSpPr>
          <p:nvPr/>
        </p:nvCxnSpPr>
        <p:spPr>
          <a:xfrm flipV="1">
            <a:off x="5105400" y="3795712"/>
            <a:ext cx="781973" cy="2047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7" name="Straight Arrow Connector 7176"/>
          <p:cNvCxnSpPr>
            <a:stCxn id="11" idx="2"/>
            <a:endCxn id="18" idx="0"/>
          </p:cNvCxnSpPr>
          <p:nvPr/>
        </p:nvCxnSpPr>
        <p:spPr>
          <a:xfrm>
            <a:off x="4815649" y="2828523"/>
            <a:ext cx="1567024" cy="780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833857">
            <a:off x="5503722" y="3078448"/>
            <a:ext cx="437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</a:t>
            </a:r>
            <a:r>
              <a:rPr lang="en-US" sz="800" dirty="0" smtClean="0"/>
              <a:t>oken</a:t>
            </a:r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 rot="873825">
            <a:off x="2625589" y="3702278"/>
            <a:ext cx="437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</a:t>
            </a:r>
            <a:r>
              <a:rPr lang="en-US" sz="800" dirty="0" smtClean="0"/>
              <a:t>oken</a:t>
            </a:r>
            <a:endParaRPr lang="en-US" sz="800" dirty="0"/>
          </a:p>
        </p:txBody>
      </p:sp>
      <p:sp>
        <p:nvSpPr>
          <p:cNvPr id="47" name="TextBox 46"/>
          <p:cNvSpPr txBox="1"/>
          <p:nvPr/>
        </p:nvSpPr>
        <p:spPr>
          <a:xfrm rot="20711410">
            <a:off x="5254488" y="3653234"/>
            <a:ext cx="437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</a:t>
            </a:r>
            <a:r>
              <a:rPr lang="en-US" sz="800" dirty="0" smtClean="0"/>
              <a:t>oken</a:t>
            </a:r>
            <a:endParaRPr lang="en-US" sz="800" dirty="0"/>
          </a:p>
        </p:txBody>
      </p:sp>
      <p:sp>
        <p:nvSpPr>
          <p:cNvPr id="54" name="Rectangle 53"/>
          <p:cNvSpPr/>
          <p:nvPr/>
        </p:nvSpPr>
        <p:spPr>
          <a:xfrm>
            <a:off x="3083582" y="5029201"/>
            <a:ext cx="2293458" cy="7620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Session </a:t>
            </a:r>
            <a:r>
              <a:rPr lang="en-US" altLang="zh-CN" dirty="0" err="1" smtClean="0"/>
              <a:t>mgmt</a:t>
            </a:r>
            <a:r>
              <a:rPr lang="en-US" altLang="zh-CN" dirty="0" smtClean="0"/>
              <a:t> App</a:t>
            </a:r>
            <a:endParaRPr lang="en-US" dirty="0"/>
          </a:p>
        </p:txBody>
      </p:sp>
      <p:sp>
        <p:nvSpPr>
          <p:cNvPr id="7184" name="Up-Down Arrow 7183"/>
          <p:cNvSpPr/>
          <p:nvPr/>
        </p:nvSpPr>
        <p:spPr>
          <a:xfrm>
            <a:off x="4075068" y="4419600"/>
            <a:ext cx="310485" cy="528973"/>
          </a:xfrm>
          <a:prstGeom prst="up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Global Log &amp; Audit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40FFB3-4548-4FB8-B1C2-4BA7AA40103C}" type="datetime1">
              <a:rPr lang="en-SG" smtClean="0"/>
              <a:pPr/>
              <a:t>9/1/2017</a:t>
            </a:fld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DA86C3-0BD8-4054-B354-8D6A17BB3EC5}" type="slidenum">
              <a:rPr lang="en-SG" smtClean="0"/>
              <a:pPr/>
              <a:t>12</a:t>
            </a:fld>
            <a:endParaRPr lang="en-SG" dirty="0"/>
          </a:p>
        </p:txBody>
      </p:sp>
      <p:sp>
        <p:nvSpPr>
          <p:cNvPr id="37" name="Content Placeholder 16"/>
          <p:cNvSpPr txBox="1">
            <a:spLocks/>
          </p:cNvSpPr>
          <p:nvPr/>
        </p:nvSpPr>
        <p:spPr>
          <a:xfrm>
            <a:off x="457200" y="1757724"/>
            <a:ext cx="80010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0066B3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rgbClr val="0066B3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rgbClr val="0066B3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i="1" dirty="0" smtClean="0"/>
          </a:p>
          <a:p>
            <a:pPr marL="457200" lvl="1" indent="0">
              <a:buNone/>
            </a:pPr>
            <a:endParaRPr lang="en-US" altLang="zh-CN" i="1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1024044" y="2858712"/>
            <a:ext cx="2895600" cy="852295"/>
            <a:chOff x="1714501" y="2673926"/>
            <a:chExt cx="1600200" cy="1101483"/>
          </a:xfrm>
        </p:grpSpPr>
        <p:sp>
          <p:nvSpPr>
            <p:cNvPr id="9" name="Rectangle 8"/>
            <p:cNvSpPr/>
            <p:nvPr/>
          </p:nvSpPr>
          <p:spPr>
            <a:xfrm>
              <a:off x="1752601" y="2687236"/>
              <a:ext cx="1524000" cy="108817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14501" y="2673926"/>
              <a:ext cx="1600200" cy="328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GW</a:t>
              </a:r>
              <a:endParaRPr lang="en-US" sz="1200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616986" y="3402411"/>
            <a:ext cx="1122781" cy="2496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LB Engine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1224693" y="3402411"/>
            <a:ext cx="1122781" cy="2496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Route Engine</a:t>
            </a:r>
            <a:endParaRPr lang="en-US" sz="1100" dirty="0"/>
          </a:p>
        </p:txBody>
      </p:sp>
      <p:sp>
        <p:nvSpPr>
          <p:cNvPr id="13" name="Pentagon 12"/>
          <p:cNvSpPr/>
          <p:nvPr/>
        </p:nvSpPr>
        <p:spPr>
          <a:xfrm>
            <a:off x="978686" y="3225978"/>
            <a:ext cx="228600" cy="267950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9" idx="0"/>
          </p:cNvCxnSpPr>
          <p:nvPr/>
        </p:nvCxnSpPr>
        <p:spPr>
          <a:xfrm>
            <a:off x="2471843" y="2259411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12" idx="0"/>
          </p:cNvCxnSpPr>
          <p:nvPr/>
        </p:nvCxnSpPr>
        <p:spPr>
          <a:xfrm flipH="1">
            <a:off x="1786084" y="2869011"/>
            <a:ext cx="685759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11" idx="1"/>
          </p:cNvCxnSpPr>
          <p:nvPr/>
        </p:nvCxnSpPr>
        <p:spPr>
          <a:xfrm>
            <a:off x="2347474" y="3527245"/>
            <a:ext cx="2695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/>
          <p:cNvSpPr/>
          <p:nvPr/>
        </p:nvSpPr>
        <p:spPr>
          <a:xfrm>
            <a:off x="6090380" y="3832003"/>
            <a:ext cx="1773656" cy="533400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JMS/log &amp; audit event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429005" y="2473558"/>
            <a:ext cx="437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</a:t>
            </a:r>
            <a:r>
              <a:rPr lang="en-US" sz="800" dirty="0" smtClean="0"/>
              <a:t>oken</a:t>
            </a:r>
            <a:endParaRPr lang="en-US" sz="800" dirty="0"/>
          </a:p>
        </p:txBody>
      </p:sp>
      <p:sp>
        <p:nvSpPr>
          <p:cNvPr id="54" name="Rectangle 53"/>
          <p:cNvSpPr/>
          <p:nvPr/>
        </p:nvSpPr>
        <p:spPr>
          <a:xfrm>
            <a:off x="5830479" y="2223670"/>
            <a:ext cx="2293458" cy="7620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 &amp; Audit App</a:t>
            </a:r>
            <a:endParaRPr lang="en-US" dirty="0"/>
          </a:p>
        </p:txBody>
      </p:sp>
      <p:sp>
        <p:nvSpPr>
          <p:cNvPr id="7184" name="Up-Down Arrow 7183"/>
          <p:cNvSpPr/>
          <p:nvPr/>
        </p:nvSpPr>
        <p:spPr>
          <a:xfrm>
            <a:off x="6821966" y="3108102"/>
            <a:ext cx="310485" cy="528973"/>
          </a:xfrm>
          <a:prstGeom prst="up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1815400" y="3036428"/>
            <a:ext cx="990600" cy="152400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Audit filter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33" idx="3"/>
            <a:endCxn id="27" idx="1"/>
          </p:cNvCxnSpPr>
          <p:nvPr/>
        </p:nvCxnSpPr>
        <p:spPr>
          <a:xfrm>
            <a:off x="2806000" y="3112628"/>
            <a:ext cx="3284380" cy="986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 rot="16200000">
            <a:off x="4076700" y="3403117"/>
            <a:ext cx="76200" cy="76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>
            <a:off x="4184220" y="3424299"/>
            <a:ext cx="76200" cy="76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>
            <a:off x="4297350" y="3462778"/>
            <a:ext cx="76200" cy="76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03486" y="4267199"/>
            <a:ext cx="1104879" cy="88709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1860626" y="4361265"/>
            <a:ext cx="990600" cy="152400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Audit filter</a:t>
            </a:r>
            <a:endParaRPr lang="en-US" sz="1000" dirty="0"/>
          </a:p>
        </p:txBody>
      </p:sp>
      <p:cxnSp>
        <p:nvCxnSpPr>
          <p:cNvPr id="15" name="Straight Arrow Connector 14"/>
          <p:cNvCxnSpPr>
            <a:stCxn id="11" idx="2"/>
            <a:endCxn id="39" idx="0"/>
          </p:cNvCxnSpPr>
          <p:nvPr/>
        </p:nvCxnSpPr>
        <p:spPr>
          <a:xfrm flipH="1">
            <a:off x="2355926" y="3652079"/>
            <a:ext cx="822451" cy="61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0" idx="3"/>
            <a:endCxn id="27" idx="1"/>
          </p:cNvCxnSpPr>
          <p:nvPr/>
        </p:nvCxnSpPr>
        <p:spPr>
          <a:xfrm flipV="1">
            <a:off x="2851226" y="4098703"/>
            <a:ext cx="3239154" cy="338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16200000">
            <a:off x="4090374" y="4178523"/>
            <a:ext cx="76200" cy="76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4197894" y="4173579"/>
            <a:ext cx="76200" cy="76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16200000">
            <a:off x="4304766" y="4165312"/>
            <a:ext cx="76200" cy="76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Protocol Transformer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40FFB3-4548-4FB8-B1C2-4BA7AA40103C}" type="datetime1">
              <a:rPr lang="en-SG" smtClean="0"/>
              <a:pPr/>
              <a:t>9/1/2017</a:t>
            </a:fld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DA86C3-0BD8-4054-B354-8D6A17BB3EC5}" type="slidenum">
              <a:rPr lang="en-SG" smtClean="0"/>
              <a:pPr/>
              <a:t>13</a:t>
            </a:fld>
            <a:endParaRPr lang="en-SG" dirty="0"/>
          </a:p>
        </p:txBody>
      </p:sp>
      <p:sp>
        <p:nvSpPr>
          <p:cNvPr id="37" name="Content Placeholder 16"/>
          <p:cNvSpPr txBox="1">
            <a:spLocks/>
          </p:cNvSpPr>
          <p:nvPr/>
        </p:nvSpPr>
        <p:spPr>
          <a:xfrm>
            <a:off x="457200" y="1757724"/>
            <a:ext cx="80010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0066B3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rgbClr val="0066B3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rgbClr val="0066B3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i="1" dirty="0" smtClean="0"/>
          </a:p>
          <a:p>
            <a:pPr marL="457200" lvl="1" indent="0">
              <a:buNone/>
            </a:pPr>
            <a:endParaRPr lang="en-US" altLang="zh-CN" i="1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978686" y="3788160"/>
            <a:ext cx="2895600" cy="852295"/>
            <a:chOff x="1714501" y="2673926"/>
            <a:chExt cx="1600200" cy="1101483"/>
          </a:xfrm>
        </p:grpSpPr>
        <p:sp>
          <p:nvSpPr>
            <p:cNvPr id="9" name="Rectangle 8"/>
            <p:cNvSpPr/>
            <p:nvPr/>
          </p:nvSpPr>
          <p:spPr>
            <a:xfrm>
              <a:off x="1752601" y="2687236"/>
              <a:ext cx="1524000" cy="108817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14501" y="2673926"/>
              <a:ext cx="1600200" cy="328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GW</a:t>
              </a:r>
              <a:endParaRPr lang="en-US" sz="1200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571628" y="4331859"/>
            <a:ext cx="1122781" cy="2496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LB Engine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1179335" y="4331859"/>
            <a:ext cx="1122781" cy="2496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Route Engine</a:t>
            </a:r>
            <a:endParaRPr lang="en-US" sz="1100" dirty="0"/>
          </a:p>
        </p:txBody>
      </p:sp>
      <p:sp>
        <p:nvSpPr>
          <p:cNvPr id="13" name="Pentagon 12"/>
          <p:cNvSpPr/>
          <p:nvPr/>
        </p:nvSpPr>
        <p:spPr>
          <a:xfrm>
            <a:off x="933328" y="4155426"/>
            <a:ext cx="228600" cy="267950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8194" idx="2"/>
          </p:cNvCxnSpPr>
          <p:nvPr/>
        </p:nvCxnSpPr>
        <p:spPr>
          <a:xfrm>
            <a:off x="918055" y="2496370"/>
            <a:ext cx="1449652" cy="1122080"/>
          </a:xfrm>
          <a:prstGeom prst="straightConnector1">
            <a:avLst/>
          </a:prstGeom>
          <a:ln cmpd="thinThick"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12" idx="0"/>
          </p:cNvCxnSpPr>
          <p:nvPr/>
        </p:nvCxnSpPr>
        <p:spPr>
          <a:xfrm flipH="1">
            <a:off x="1740726" y="3798459"/>
            <a:ext cx="68576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11" idx="1"/>
          </p:cNvCxnSpPr>
          <p:nvPr/>
        </p:nvCxnSpPr>
        <p:spPr>
          <a:xfrm>
            <a:off x="2302116" y="4456693"/>
            <a:ext cx="269512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711126" y="3266025"/>
            <a:ext cx="2293458" cy="7620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Transformer </a:t>
            </a:r>
            <a:r>
              <a:rPr lang="en-US" altLang="zh-CN" dirty="0" err="1" smtClean="0"/>
              <a:t>Mgmt</a:t>
            </a:r>
            <a:r>
              <a:rPr lang="en-US" altLang="zh-CN" dirty="0" smtClean="0"/>
              <a:t> App</a:t>
            </a:r>
            <a:endParaRPr lang="en-US" dirty="0"/>
          </a:p>
        </p:txBody>
      </p:sp>
      <p:cxnSp>
        <p:nvCxnSpPr>
          <p:cNvPr id="3" name="Straight Arrow Connector 2"/>
          <p:cNvCxnSpPr>
            <a:stCxn id="54" idx="1"/>
            <a:endCxn id="46" idx="3"/>
          </p:cNvCxnSpPr>
          <p:nvPr/>
        </p:nvCxnSpPr>
        <p:spPr>
          <a:xfrm flipH="1">
            <a:off x="3581400" y="3647025"/>
            <a:ext cx="2129726" cy="31754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758128" y="5196647"/>
            <a:ext cx="1104879" cy="88709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2"/>
            <a:endCxn id="39" idx="0"/>
          </p:cNvCxnSpPr>
          <p:nvPr/>
        </p:nvCxnSpPr>
        <p:spPr>
          <a:xfrm flipH="1">
            <a:off x="2310568" y="4581527"/>
            <a:ext cx="822451" cy="61512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/>
          <p:cNvSpPr/>
          <p:nvPr/>
        </p:nvSpPr>
        <p:spPr>
          <a:xfrm>
            <a:off x="6033284" y="4958522"/>
            <a:ext cx="1773656" cy="533400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Redis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Db</a:t>
            </a:r>
            <a:endParaRPr lang="en-US" sz="1200" dirty="0"/>
          </a:p>
        </p:txBody>
      </p:sp>
      <p:pic>
        <p:nvPicPr>
          <p:cNvPr id="8194" name="Picture 2" descr="mob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5" y="1886769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esktop,remote,preference,configure,option,configuration,config,set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72" y="1909371"/>
            <a:ext cx="539295" cy="53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V="1">
            <a:off x="3263395" y="2355841"/>
            <a:ext cx="1324917" cy="135350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/>
          <p:cNvSpPr/>
          <p:nvPr/>
        </p:nvSpPr>
        <p:spPr>
          <a:xfrm>
            <a:off x="1578000" y="3891469"/>
            <a:ext cx="2003400" cy="146206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Protocol </a:t>
            </a:r>
            <a:r>
              <a:rPr lang="en-US" altLang="zh-CN" sz="1000" dirty="0" err="1" smtClean="0"/>
              <a:t>Transsformer</a:t>
            </a:r>
            <a:r>
              <a:rPr lang="en-US" altLang="zh-CN" sz="1000" dirty="0" smtClean="0"/>
              <a:t> filter</a:t>
            </a:r>
            <a:endParaRPr lang="en-US" sz="1000" dirty="0"/>
          </a:p>
        </p:txBody>
      </p:sp>
      <p:cxnSp>
        <p:nvCxnSpPr>
          <p:cNvPr id="7168" name="Straight Arrow Connector 7167"/>
          <p:cNvCxnSpPr>
            <a:stCxn id="12" idx="0"/>
            <a:endCxn id="46" idx="2"/>
          </p:cNvCxnSpPr>
          <p:nvPr/>
        </p:nvCxnSpPr>
        <p:spPr>
          <a:xfrm flipV="1">
            <a:off x="1740726" y="4037675"/>
            <a:ext cx="838974" cy="29418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1" name="Rectangle 7170"/>
          <p:cNvSpPr/>
          <p:nvPr/>
        </p:nvSpPr>
        <p:spPr>
          <a:xfrm rot="21130395">
            <a:off x="3964721" y="3560129"/>
            <a:ext cx="150177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Transformer definition</a:t>
            </a:r>
            <a:endParaRPr lang="en-US" sz="1000" dirty="0"/>
          </a:p>
        </p:txBody>
      </p:sp>
      <p:cxnSp>
        <p:nvCxnSpPr>
          <p:cNvPr id="7180" name="Straight Arrow Connector 7179"/>
          <p:cNvCxnSpPr/>
          <p:nvPr/>
        </p:nvCxnSpPr>
        <p:spPr>
          <a:xfrm flipH="1" flipV="1">
            <a:off x="838201" y="2537676"/>
            <a:ext cx="1529506" cy="116846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5" name="Straight Arrow Connector 7184"/>
          <p:cNvCxnSpPr/>
          <p:nvPr/>
        </p:nvCxnSpPr>
        <p:spPr>
          <a:xfrm flipH="1">
            <a:off x="3133022" y="2374890"/>
            <a:ext cx="1299850" cy="1331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267200" y="1917796"/>
            <a:ext cx="642224" cy="36268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en-US" dirty="0"/>
          </a:p>
        </p:txBody>
      </p:sp>
      <p:cxnSp>
        <p:nvCxnSpPr>
          <p:cNvPr id="7195" name="Straight Arrow Connector 7194"/>
          <p:cNvCxnSpPr/>
          <p:nvPr/>
        </p:nvCxnSpPr>
        <p:spPr>
          <a:xfrm>
            <a:off x="2609729" y="2496370"/>
            <a:ext cx="0" cy="1212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7" name="Straight Arrow Connector 7196"/>
          <p:cNvCxnSpPr>
            <a:endCxn id="8198" idx="2"/>
          </p:cNvCxnSpPr>
          <p:nvPr/>
        </p:nvCxnSpPr>
        <p:spPr>
          <a:xfrm flipV="1">
            <a:off x="2706519" y="2448666"/>
            <a:ext cx="1" cy="1238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Up-Down Arrow 79"/>
          <p:cNvSpPr/>
          <p:nvPr/>
        </p:nvSpPr>
        <p:spPr>
          <a:xfrm>
            <a:off x="6702612" y="4330611"/>
            <a:ext cx="310485" cy="528973"/>
          </a:xfrm>
          <a:prstGeom prst="up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8" name="TextBox 7197"/>
          <p:cNvSpPr txBox="1"/>
          <p:nvPr/>
        </p:nvSpPr>
        <p:spPr>
          <a:xfrm rot="2258482">
            <a:off x="809827" y="2786287"/>
            <a:ext cx="1536345" cy="371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Header:appliction</a:t>
            </a:r>
            <a:r>
              <a:rPr lang="en-US" sz="900" dirty="0" smtClean="0"/>
              <a:t>/mobile</a:t>
            </a:r>
            <a:endParaRPr lang="en-US" sz="900" dirty="0"/>
          </a:p>
        </p:txBody>
      </p:sp>
      <p:sp>
        <p:nvSpPr>
          <p:cNvPr id="84" name="TextBox 83"/>
          <p:cNvSpPr txBox="1"/>
          <p:nvPr/>
        </p:nvSpPr>
        <p:spPr>
          <a:xfrm rot="18812696">
            <a:off x="2868000" y="2818079"/>
            <a:ext cx="1689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Header:appliction</a:t>
            </a:r>
            <a:r>
              <a:rPr lang="en-US" sz="900" dirty="0" smtClean="0"/>
              <a:t>/</a:t>
            </a:r>
            <a:r>
              <a:rPr lang="en-US" sz="900" dirty="0" err="1" smtClean="0"/>
              <a:t>thirdapp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539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b="0" dirty="0"/>
              <a:t>T</a:t>
            </a:r>
            <a:r>
              <a:rPr lang="en-US" b="0" dirty="0"/>
              <a:t>echnology </a:t>
            </a:r>
            <a:r>
              <a:rPr lang="en-US" altLang="zh-CN" b="0" dirty="0"/>
              <a:t>S</a:t>
            </a:r>
            <a:r>
              <a:rPr lang="en-US" b="0" dirty="0"/>
              <a:t>tack</a:t>
            </a:r>
            <a:endParaRPr lang="en-US" altLang="zh-C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40FFB3-4548-4FB8-B1C2-4BA7AA40103C}" type="datetime1">
              <a:rPr lang="en-SG" smtClean="0"/>
              <a:pPr/>
              <a:t>9/1/2017</a:t>
            </a:fld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DA86C3-0BD8-4054-B354-8D6A17BB3EC5}" type="slidenum">
              <a:rPr lang="en-SG" smtClean="0"/>
              <a:pPr/>
              <a:t>14</a:t>
            </a:fld>
            <a:endParaRPr lang="en-SG" dirty="0"/>
          </a:p>
        </p:txBody>
      </p:sp>
      <p:sp>
        <p:nvSpPr>
          <p:cNvPr id="37" name="Content Placeholder 16"/>
          <p:cNvSpPr txBox="1">
            <a:spLocks/>
          </p:cNvSpPr>
          <p:nvPr/>
        </p:nvSpPr>
        <p:spPr>
          <a:xfrm>
            <a:off x="457200" y="1757724"/>
            <a:ext cx="80010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0066B3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rgbClr val="0066B3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rgbClr val="0066B3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i="1" dirty="0" smtClean="0"/>
          </a:p>
          <a:p>
            <a:pPr marL="457200" lvl="1" indent="0">
              <a:buNone/>
            </a:pPr>
            <a:endParaRPr lang="en-US" altLang="zh-CN" i="1" dirty="0" smtClean="0"/>
          </a:p>
        </p:txBody>
      </p:sp>
      <p:sp>
        <p:nvSpPr>
          <p:cNvPr id="35" name="Content Placeholder 16"/>
          <p:cNvSpPr txBox="1">
            <a:spLocks/>
          </p:cNvSpPr>
          <p:nvPr/>
        </p:nvSpPr>
        <p:spPr>
          <a:xfrm>
            <a:off x="533400" y="1762848"/>
            <a:ext cx="80010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0066B3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rgbClr val="0066B3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rgbClr val="0066B3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Spring Framework</a:t>
            </a:r>
          </a:p>
          <a:p>
            <a:r>
              <a:rPr lang="en-US" altLang="zh-CN" dirty="0" smtClean="0"/>
              <a:t>Spring Boot</a:t>
            </a:r>
          </a:p>
          <a:p>
            <a:r>
              <a:rPr lang="en-US" altLang="zh-CN" dirty="0" smtClean="0"/>
              <a:t>Spring Cloud</a:t>
            </a:r>
          </a:p>
          <a:p>
            <a:r>
              <a:rPr lang="en-US" altLang="zh-CN" dirty="0" smtClean="0"/>
              <a:t>Spring Shell</a:t>
            </a:r>
          </a:p>
          <a:p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r>
              <a:rPr lang="en-US" altLang="zh-CN" dirty="0" smtClean="0"/>
              <a:t>MQ</a:t>
            </a:r>
          </a:p>
          <a:p>
            <a:r>
              <a:rPr lang="en-US" altLang="zh-CN" dirty="0" smtClean="0"/>
              <a:t>Spring X</a:t>
            </a: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73571955"/>
              </p:ext>
            </p:extLst>
          </p:nvPr>
        </p:nvGraphicFramePr>
        <p:xfrm>
          <a:off x="3076575" y="1066800"/>
          <a:ext cx="5486400" cy="383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71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Spring Boot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40FFB3-4548-4FB8-B1C2-4BA7AA40103C}" type="datetime1">
              <a:rPr lang="en-SG" smtClean="0"/>
              <a:pPr/>
              <a:t>9/1/2017</a:t>
            </a:fld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DA86C3-0BD8-4054-B354-8D6A17BB3EC5}" type="slidenum">
              <a:rPr lang="en-SG" smtClean="0"/>
              <a:pPr/>
              <a:t>15</a:t>
            </a:fld>
            <a:endParaRPr lang="en-SG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51707246"/>
              </p:ext>
            </p:extLst>
          </p:nvPr>
        </p:nvGraphicFramePr>
        <p:xfrm>
          <a:off x="685800" y="1828800"/>
          <a:ext cx="47244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1230868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Delivery </a:t>
            </a:r>
            <a:r>
              <a:rPr lang="en-US" dirty="0"/>
              <a:t>media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828800"/>
            <a:ext cx="30099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89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Spring Cloud </a:t>
            </a:r>
            <a:r>
              <a:rPr lang="en-US" dirty="0"/>
              <a:t>Netflix</a:t>
            </a:r>
            <a:endParaRPr lang="en-US" altLang="zh-C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40FFB3-4548-4FB8-B1C2-4BA7AA40103C}" type="datetime1">
              <a:rPr lang="en-SG" smtClean="0"/>
              <a:pPr/>
              <a:t>9/1/2017</a:t>
            </a:fld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DA86C3-0BD8-4054-B354-8D6A17BB3EC5}" type="slidenum">
              <a:rPr lang="en-SG" smtClean="0"/>
              <a:pPr/>
              <a:t>16</a:t>
            </a:fld>
            <a:endParaRPr lang="en-SG" dirty="0"/>
          </a:p>
        </p:txBody>
      </p:sp>
      <p:sp>
        <p:nvSpPr>
          <p:cNvPr id="11" name="Content Placeholder 16"/>
          <p:cNvSpPr txBox="1">
            <a:spLocks/>
          </p:cNvSpPr>
          <p:nvPr/>
        </p:nvSpPr>
        <p:spPr>
          <a:xfrm>
            <a:off x="666750" y="1295401"/>
            <a:ext cx="48768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0066B3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rgbClr val="0066B3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rgbClr val="0066B3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trike="sngStrike" dirty="0"/>
              <a:t>Service </a:t>
            </a:r>
            <a:r>
              <a:rPr lang="en-US" sz="1400" strike="sngStrike" dirty="0" smtClean="0"/>
              <a:t>Discovery </a:t>
            </a:r>
            <a:r>
              <a:rPr lang="en-US" altLang="zh-CN" sz="1400" strike="sngStrike" dirty="0" smtClean="0"/>
              <a:t>&amp; Discovery</a:t>
            </a:r>
            <a:r>
              <a:rPr lang="en-US" sz="1400" strike="sngStrike" dirty="0" smtClean="0"/>
              <a:t>(Eureka)</a:t>
            </a:r>
          </a:p>
          <a:p>
            <a:r>
              <a:rPr lang="en-US" sz="1400" dirty="0"/>
              <a:t>Circuit </a:t>
            </a:r>
            <a:r>
              <a:rPr lang="en-US" sz="1400" dirty="0" smtClean="0"/>
              <a:t>Breaker $ </a:t>
            </a:r>
            <a:r>
              <a:rPr lang="en-US" altLang="zh-CN" sz="1400" dirty="0" smtClean="0"/>
              <a:t>Dashboard(</a:t>
            </a:r>
            <a:r>
              <a:rPr lang="en-US" sz="1400" dirty="0" err="1"/>
              <a:t>Hystrix</a:t>
            </a:r>
            <a:r>
              <a:rPr lang="en-US" altLang="zh-CN" sz="1400" dirty="0" smtClean="0"/>
              <a:t>)</a:t>
            </a:r>
            <a:endParaRPr lang="en-US" sz="1400" dirty="0" smtClean="0"/>
          </a:p>
          <a:p>
            <a:r>
              <a:rPr lang="en-US" sz="1400" dirty="0"/>
              <a:t>Declarative REST </a:t>
            </a:r>
            <a:r>
              <a:rPr lang="en-US" sz="1400" dirty="0" smtClean="0"/>
              <a:t>Client(Feign)</a:t>
            </a:r>
          </a:p>
          <a:p>
            <a:r>
              <a:rPr lang="en-US" sz="1400" dirty="0" smtClean="0"/>
              <a:t>Load Balancer(</a:t>
            </a:r>
            <a:r>
              <a:rPr lang="en-US" sz="1400" dirty="0"/>
              <a:t>Ribbon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Router </a:t>
            </a:r>
            <a:r>
              <a:rPr lang="en-US" altLang="zh-CN" sz="1400" dirty="0"/>
              <a:t>&amp;</a:t>
            </a:r>
            <a:r>
              <a:rPr lang="en-US" sz="1400" dirty="0" smtClean="0"/>
              <a:t> Filter(</a:t>
            </a:r>
            <a:r>
              <a:rPr lang="en-US" sz="1400" dirty="0" err="1" smtClean="0"/>
              <a:t>zuul</a:t>
            </a:r>
            <a:r>
              <a:rPr lang="en-US" sz="1400" dirty="0"/>
              <a:t>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968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Cloud Dashboard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0C80F04-7D29-4BA1-823E-E249AA53E592}" type="datetime1">
              <a:rPr lang="en-SG" smtClean="0"/>
              <a:t>9/1/2017</a:t>
            </a:fld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DA86C3-0BD8-4054-B354-8D6A17BB3EC5}" type="slidenum">
              <a:rPr lang="en-SG" smtClean="0"/>
              <a:pPr/>
              <a:t>17</a:t>
            </a:fld>
            <a:endParaRPr lang="en-S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3" y="1295401"/>
            <a:ext cx="68484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4" y="1295402"/>
            <a:ext cx="6786563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14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Unicorn Cloud Platform</a:t>
            </a:r>
            <a:endParaRPr lang="en-S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40FFB3-4548-4FB8-B1C2-4BA7AA40103C}" type="datetime1">
              <a:rPr lang="en-SG" smtClean="0"/>
              <a:pPr/>
              <a:t>9/1/2017</a:t>
            </a:fld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DA86C3-0BD8-4054-B354-8D6A17BB3EC5}" type="slidenum">
              <a:rPr lang="en-SG" smtClean="0"/>
              <a:pPr/>
              <a:t>18</a:t>
            </a:fld>
            <a:endParaRPr lang="en-SG" dirty="0"/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426315" y="990600"/>
            <a:ext cx="8229600" cy="457200"/>
          </a:xfrm>
        </p:spPr>
        <p:txBody>
          <a:bodyPr/>
          <a:lstStyle/>
          <a:p>
            <a:r>
              <a:rPr lang="en-US" altLang="zh-CN" dirty="0" smtClean="0"/>
              <a:t>Feign</a:t>
            </a:r>
            <a:endParaRPr lang="en-US" dirty="0"/>
          </a:p>
          <a:p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85913"/>
            <a:ext cx="767715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585913"/>
            <a:ext cx="767715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08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Spring Cloud </a:t>
            </a:r>
            <a:r>
              <a:rPr lang="en-US" dirty="0" smtClean="0"/>
              <a:t>Netflix</a:t>
            </a:r>
            <a:endParaRPr lang="en-S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40FFB3-4548-4FB8-B1C2-4BA7AA40103C}" type="datetime1">
              <a:rPr lang="en-SG" smtClean="0"/>
              <a:pPr/>
              <a:t>9/1/2017</a:t>
            </a:fld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DA86C3-0BD8-4054-B354-8D6A17BB3EC5}" type="slidenum">
              <a:rPr lang="en-SG" smtClean="0"/>
              <a:pPr/>
              <a:t>19</a:t>
            </a:fld>
            <a:endParaRPr lang="en-SG" dirty="0"/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426315" y="990600"/>
            <a:ext cx="8229600" cy="457200"/>
          </a:xfrm>
        </p:spPr>
        <p:txBody>
          <a:bodyPr/>
          <a:lstStyle/>
          <a:p>
            <a:r>
              <a:rPr lang="en-US" dirty="0" smtClean="0"/>
              <a:t>Ribbon</a:t>
            </a:r>
            <a:endParaRPr lang="en-US" dirty="0"/>
          </a:p>
          <a:p>
            <a:endParaRPr lang="en-US" altLang="zh-CN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47925"/>
            <a:ext cx="49149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85850" y="2057400"/>
            <a:ext cx="14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LB </a:t>
            </a:r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72771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7" y="2133600"/>
            <a:ext cx="772477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2143125"/>
            <a:ext cx="80295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2066925"/>
            <a:ext cx="80295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45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57500" y="990600"/>
            <a:ext cx="3162300" cy="685800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CN" b="0" dirty="0"/>
              <a:t>System </a:t>
            </a:r>
            <a:r>
              <a:rPr lang="en-US" b="0" dirty="0"/>
              <a:t>Architecture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40FFB3-4548-4FB8-B1C2-4BA7AA40103C}" type="datetime1">
              <a:rPr lang="en-SG" smtClean="0"/>
              <a:pPr/>
              <a:t>9/1/2017</a:t>
            </a:fld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DA86C3-0BD8-4054-B354-8D6A17BB3EC5}" type="slidenum">
              <a:rPr lang="en-SG" smtClean="0"/>
              <a:pPr/>
              <a:t>2</a:t>
            </a:fld>
            <a:endParaRPr lang="en-SG" dirty="0"/>
          </a:p>
        </p:txBody>
      </p:sp>
      <p:sp>
        <p:nvSpPr>
          <p:cNvPr id="2" name="Rectangle 1"/>
          <p:cNvSpPr/>
          <p:nvPr/>
        </p:nvSpPr>
        <p:spPr>
          <a:xfrm>
            <a:off x="3276600" y="1143000"/>
            <a:ext cx="10668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Nginx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64083" y="1143000"/>
            <a:ext cx="10668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F5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95500" y="2036124"/>
            <a:ext cx="14478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GW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752108" y="2036124"/>
            <a:ext cx="14478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GW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72100" y="2036124"/>
            <a:ext cx="14478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04946" y="2734372"/>
            <a:ext cx="603219" cy="3968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33400" y="2019795"/>
            <a:ext cx="0" cy="2780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33400" y="4797425"/>
            <a:ext cx="8001000" cy="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07364" y="43307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functions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278969" y="234498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cluster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685800" y="4250809"/>
            <a:ext cx="1190338" cy="2720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Config</a:t>
            </a:r>
            <a:r>
              <a:rPr lang="en-US" altLang="zh-CN" sz="1200" dirty="0" smtClean="0"/>
              <a:t> Center</a:t>
            </a:r>
            <a:endParaRPr lang="en-US" sz="1200" dirty="0"/>
          </a:p>
        </p:txBody>
      </p:sp>
      <p:sp>
        <p:nvSpPr>
          <p:cNvPr id="46" name="Rounded Rectangle 45"/>
          <p:cNvSpPr/>
          <p:nvPr/>
        </p:nvSpPr>
        <p:spPr>
          <a:xfrm>
            <a:off x="1905000" y="4250809"/>
            <a:ext cx="1214388" cy="2720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Registerserver</a:t>
            </a:r>
            <a:endParaRPr lang="en-US" sz="1200" dirty="0"/>
          </a:p>
        </p:txBody>
      </p:sp>
      <p:sp>
        <p:nvSpPr>
          <p:cNvPr id="48" name="Rounded Rectangle 47"/>
          <p:cNvSpPr/>
          <p:nvPr/>
        </p:nvSpPr>
        <p:spPr>
          <a:xfrm>
            <a:off x="3170808" y="4250809"/>
            <a:ext cx="639192" cy="2720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Trace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3886200" y="4266881"/>
            <a:ext cx="971491" cy="2559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CenterLog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711138" y="5334000"/>
            <a:ext cx="1765362" cy="533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r>
              <a:rPr lang="en-US" altLang="zh-CN" dirty="0" smtClean="0"/>
              <a:t> Cluster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650527" y="5334000"/>
            <a:ext cx="1765362" cy="533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659321" y="5334000"/>
            <a:ext cx="1765362" cy="533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MQ Cluster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649998" y="5334000"/>
            <a:ext cx="1765362" cy="533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76471" y="2734372"/>
            <a:ext cx="603219" cy="3968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632090" y="2734372"/>
            <a:ext cx="603219" cy="3968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68705" y="2734372"/>
            <a:ext cx="603219" cy="3968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698080" y="3952620"/>
            <a:ext cx="1283120" cy="2720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Session Center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4167258" y="2731854"/>
            <a:ext cx="603219" cy="3968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938783" y="2731854"/>
            <a:ext cx="603219" cy="3968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694402" y="2731854"/>
            <a:ext cx="603219" cy="3968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431017" y="2731854"/>
            <a:ext cx="603219" cy="3968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2050631" y="3952619"/>
            <a:ext cx="616369" cy="2785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Portal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2742416" y="3952620"/>
            <a:ext cx="838984" cy="2720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4267200" y="3962400"/>
            <a:ext cx="973192" cy="2720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Dashboard</a:t>
            </a:r>
            <a:endParaRPr lang="en-US" sz="1200" dirty="0"/>
          </a:p>
        </p:txBody>
      </p:sp>
      <p:sp>
        <p:nvSpPr>
          <p:cNvPr id="59" name="Rounded Rectangle 58"/>
          <p:cNvSpPr/>
          <p:nvPr/>
        </p:nvSpPr>
        <p:spPr>
          <a:xfrm>
            <a:off x="3617963" y="3952620"/>
            <a:ext cx="573037" cy="2720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Audit</a:t>
            </a:r>
            <a:endParaRPr lang="en-US" sz="1200" dirty="0"/>
          </a:p>
        </p:txBody>
      </p:sp>
      <p:sp>
        <p:nvSpPr>
          <p:cNvPr id="60" name="Rounded Rectangle 59"/>
          <p:cNvSpPr/>
          <p:nvPr/>
        </p:nvSpPr>
        <p:spPr>
          <a:xfrm>
            <a:off x="4885504" y="4269539"/>
            <a:ext cx="600896" cy="2720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Opts</a:t>
            </a:r>
            <a:endParaRPr lang="en-US" sz="1200" dirty="0"/>
          </a:p>
        </p:txBody>
      </p:sp>
      <p:sp>
        <p:nvSpPr>
          <p:cNvPr id="61" name="Rounded Rectangle 60"/>
          <p:cNvSpPr/>
          <p:nvPr/>
        </p:nvSpPr>
        <p:spPr>
          <a:xfrm>
            <a:off x="5530928" y="4271964"/>
            <a:ext cx="871514" cy="2720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VM agent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20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Spring Cloud </a:t>
            </a:r>
            <a:r>
              <a:rPr lang="en-US" dirty="0" smtClean="0"/>
              <a:t>Sleuth</a:t>
            </a:r>
            <a:r>
              <a:rPr lang="en-US" altLang="zh-CN" dirty="0" smtClean="0"/>
              <a:t>-Pinpoint</a:t>
            </a:r>
            <a:endParaRPr lang="en-S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40FFB3-4548-4FB8-B1C2-4BA7AA40103C}" type="datetime1">
              <a:rPr lang="en-SG" smtClean="0"/>
              <a:pPr/>
              <a:t>9/1/2017</a:t>
            </a:fld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DA86C3-0BD8-4054-B354-8D6A17BB3EC5}" type="slidenum">
              <a:rPr lang="en-SG" smtClean="0"/>
              <a:pPr/>
              <a:t>20</a:t>
            </a:fld>
            <a:endParaRPr lang="en-SG" dirty="0"/>
          </a:p>
        </p:txBody>
      </p:sp>
      <p:pic>
        <p:nvPicPr>
          <p:cNvPr id="35842" name="Picture 2" descr="Server 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143000"/>
            <a:ext cx="8258175" cy="503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96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Spring Cloud </a:t>
            </a:r>
            <a:r>
              <a:rPr lang="en-US" dirty="0" smtClean="0"/>
              <a:t>Sleuth</a:t>
            </a:r>
            <a:r>
              <a:rPr lang="en-US" altLang="zh-CN" dirty="0" smtClean="0"/>
              <a:t>-Pinpoint</a:t>
            </a:r>
            <a:endParaRPr lang="en-S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40FFB3-4548-4FB8-B1C2-4BA7AA40103C}" type="datetime1">
              <a:rPr lang="en-SG" smtClean="0"/>
              <a:pPr/>
              <a:t>9/1/2017</a:t>
            </a:fld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DA86C3-0BD8-4054-B354-8D6A17BB3EC5}" type="slidenum">
              <a:rPr lang="en-SG" smtClean="0"/>
              <a:pPr/>
              <a:t>21</a:t>
            </a:fld>
            <a:endParaRPr lang="en-SG" dirty="0"/>
          </a:p>
        </p:txBody>
      </p:sp>
      <p:pic>
        <p:nvPicPr>
          <p:cNvPr id="36866" name="Picture 2" descr="Call St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686675" cy="476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0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Spring Cloud </a:t>
            </a:r>
            <a:r>
              <a:rPr lang="en-US" dirty="0" smtClean="0"/>
              <a:t>Sleuth</a:t>
            </a:r>
            <a:r>
              <a:rPr lang="en-US" altLang="zh-CN" dirty="0" smtClean="0"/>
              <a:t>-Pinpoint</a:t>
            </a:r>
            <a:endParaRPr lang="en-S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40FFB3-4548-4FB8-B1C2-4BA7AA40103C}" type="datetime1">
              <a:rPr lang="en-SG" smtClean="0"/>
              <a:pPr/>
              <a:t>9/1/2017</a:t>
            </a:fld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DA86C3-0BD8-4054-B354-8D6A17BB3EC5}" type="slidenum">
              <a:rPr lang="en-SG" smtClean="0"/>
              <a:pPr/>
              <a:t>22</a:t>
            </a:fld>
            <a:endParaRPr lang="en-SG" dirty="0"/>
          </a:p>
        </p:txBody>
      </p:sp>
      <p:pic>
        <p:nvPicPr>
          <p:cNvPr id="37890" name="Picture 2" descr="Pinpoint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447800"/>
            <a:ext cx="7324725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58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 smtClean="0"/>
              <a:t>Uuicorn</a:t>
            </a:r>
            <a:r>
              <a:rPr lang="en-US" altLang="zh-CN" dirty="0" smtClean="0"/>
              <a:t> Cloud</a:t>
            </a:r>
            <a:endParaRPr lang="en-S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40FFB3-4548-4FB8-B1C2-4BA7AA40103C}" type="datetime1">
              <a:rPr lang="en-SG" smtClean="0"/>
              <a:pPr/>
              <a:t>9/1/2017</a:t>
            </a:fld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DA86C3-0BD8-4054-B354-8D6A17BB3EC5}" type="slidenum">
              <a:rPr lang="en-SG" smtClean="0"/>
              <a:pPr/>
              <a:t>23</a:t>
            </a:fld>
            <a:endParaRPr lang="en-SG" dirty="0"/>
          </a:p>
        </p:txBody>
      </p:sp>
      <p:grpSp>
        <p:nvGrpSpPr>
          <p:cNvPr id="8" name="Group 7"/>
          <p:cNvGrpSpPr/>
          <p:nvPr/>
        </p:nvGrpSpPr>
        <p:grpSpPr>
          <a:xfrm>
            <a:off x="1842120" y="1676400"/>
            <a:ext cx="5078758" cy="3175000"/>
            <a:chOff x="1842120" y="1676400"/>
            <a:chExt cx="5078758" cy="3175000"/>
          </a:xfrm>
        </p:grpSpPr>
        <p:sp>
          <p:nvSpPr>
            <p:cNvPr id="9" name="Freeform 8"/>
            <p:cNvSpPr/>
            <p:nvPr/>
          </p:nvSpPr>
          <p:spPr>
            <a:xfrm>
              <a:off x="5397251" y="1676400"/>
              <a:ext cx="1523627" cy="3175000"/>
            </a:xfrm>
            <a:custGeom>
              <a:avLst/>
              <a:gdLst>
                <a:gd name="connsiteX0" fmla="*/ 0 w 1523627"/>
                <a:gd name="connsiteY0" fmla="*/ 152363 h 3175000"/>
                <a:gd name="connsiteX1" fmla="*/ 152363 w 1523627"/>
                <a:gd name="connsiteY1" fmla="*/ 0 h 3175000"/>
                <a:gd name="connsiteX2" fmla="*/ 1371264 w 1523627"/>
                <a:gd name="connsiteY2" fmla="*/ 0 h 3175000"/>
                <a:gd name="connsiteX3" fmla="*/ 1523627 w 1523627"/>
                <a:gd name="connsiteY3" fmla="*/ 152363 h 3175000"/>
                <a:gd name="connsiteX4" fmla="*/ 1523627 w 1523627"/>
                <a:gd name="connsiteY4" fmla="*/ 3022637 h 3175000"/>
                <a:gd name="connsiteX5" fmla="*/ 1371264 w 1523627"/>
                <a:gd name="connsiteY5" fmla="*/ 3175000 h 3175000"/>
                <a:gd name="connsiteX6" fmla="*/ 152363 w 1523627"/>
                <a:gd name="connsiteY6" fmla="*/ 3175000 h 3175000"/>
                <a:gd name="connsiteX7" fmla="*/ 0 w 1523627"/>
                <a:gd name="connsiteY7" fmla="*/ 3022637 h 3175000"/>
                <a:gd name="connsiteX8" fmla="*/ 0 w 1523627"/>
                <a:gd name="connsiteY8" fmla="*/ 152363 h 317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627" h="3175000">
                  <a:moveTo>
                    <a:pt x="0" y="152363"/>
                  </a:moveTo>
                  <a:cubicBezTo>
                    <a:pt x="0" y="68215"/>
                    <a:pt x="68215" y="0"/>
                    <a:pt x="152363" y="0"/>
                  </a:cubicBezTo>
                  <a:lnTo>
                    <a:pt x="1371264" y="0"/>
                  </a:lnTo>
                  <a:cubicBezTo>
                    <a:pt x="1455412" y="0"/>
                    <a:pt x="1523627" y="68215"/>
                    <a:pt x="1523627" y="152363"/>
                  </a:cubicBezTo>
                  <a:lnTo>
                    <a:pt x="1523627" y="3022637"/>
                  </a:lnTo>
                  <a:cubicBezTo>
                    <a:pt x="1523627" y="3106785"/>
                    <a:pt x="1455412" y="3175000"/>
                    <a:pt x="1371264" y="3175000"/>
                  </a:cubicBezTo>
                  <a:lnTo>
                    <a:pt x="152363" y="3175000"/>
                  </a:lnTo>
                  <a:cubicBezTo>
                    <a:pt x="68215" y="3175000"/>
                    <a:pt x="0" y="3106785"/>
                    <a:pt x="0" y="3022637"/>
                  </a:cubicBezTo>
                  <a:lnTo>
                    <a:pt x="0" y="152363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904" tIns="120904" rIns="120904" bIns="2343404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700" kern="1200" dirty="0" smtClean="0"/>
                <a:t>Cloud Platform Provider</a:t>
              </a:r>
              <a:endParaRPr lang="en-US" sz="1700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619686" y="1676400"/>
              <a:ext cx="1523627" cy="3175000"/>
            </a:xfrm>
            <a:custGeom>
              <a:avLst/>
              <a:gdLst>
                <a:gd name="connsiteX0" fmla="*/ 0 w 1523627"/>
                <a:gd name="connsiteY0" fmla="*/ 152363 h 3175000"/>
                <a:gd name="connsiteX1" fmla="*/ 152363 w 1523627"/>
                <a:gd name="connsiteY1" fmla="*/ 0 h 3175000"/>
                <a:gd name="connsiteX2" fmla="*/ 1371264 w 1523627"/>
                <a:gd name="connsiteY2" fmla="*/ 0 h 3175000"/>
                <a:gd name="connsiteX3" fmla="*/ 1523627 w 1523627"/>
                <a:gd name="connsiteY3" fmla="*/ 152363 h 3175000"/>
                <a:gd name="connsiteX4" fmla="*/ 1523627 w 1523627"/>
                <a:gd name="connsiteY4" fmla="*/ 3022637 h 3175000"/>
                <a:gd name="connsiteX5" fmla="*/ 1371264 w 1523627"/>
                <a:gd name="connsiteY5" fmla="*/ 3175000 h 3175000"/>
                <a:gd name="connsiteX6" fmla="*/ 152363 w 1523627"/>
                <a:gd name="connsiteY6" fmla="*/ 3175000 h 3175000"/>
                <a:gd name="connsiteX7" fmla="*/ 0 w 1523627"/>
                <a:gd name="connsiteY7" fmla="*/ 3022637 h 3175000"/>
                <a:gd name="connsiteX8" fmla="*/ 0 w 1523627"/>
                <a:gd name="connsiteY8" fmla="*/ 152363 h 317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627" h="3175000">
                  <a:moveTo>
                    <a:pt x="0" y="152363"/>
                  </a:moveTo>
                  <a:cubicBezTo>
                    <a:pt x="0" y="68215"/>
                    <a:pt x="68215" y="0"/>
                    <a:pt x="152363" y="0"/>
                  </a:cubicBezTo>
                  <a:lnTo>
                    <a:pt x="1371264" y="0"/>
                  </a:lnTo>
                  <a:cubicBezTo>
                    <a:pt x="1455412" y="0"/>
                    <a:pt x="1523627" y="68215"/>
                    <a:pt x="1523627" y="152363"/>
                  </a:cubicBezTo>
                  <a:lnTo>
                    <a:pt x="1523627" y="3022637"/>
                  </a:lnTo>
                  <a:cubicBezTo>
                    <a:pt x="1523627" y="3106785"/>
                    <a:pt x="1455412" y="3175000"/>
                    <a:pt x="1371264" y="3175000"/>
                  </a:cubicBezTo>
                  <a:lnTo>
                    <a:pt x="152363" y="3175000"/>
                  </a:lnTo>
                  <a:cubicBezTo>
                    <a:pt x="68215" y="3175000"/>
                    <a:pt x="0" y="3106785"/>
                    <a:pt x="0" y="3022637"/>
                  </a:cubicBezTo>
                  <a:lnTo>
                    <a:pt x="0" y="152363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904" tIns="120904" rIns="120904" bIns="2343404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700" kern="1200" dirty="0" smtClean="0"/>
                <a:t>Service Adapter</a:t>
              </a:r>
              <a:endParaRPr lang="en-US" sz="170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1842120" y="1676400"/>
              <a:ext cx="1523627" cy="3175000"/>
            </a:xfrm>
            <a:custGeom>
              <a:avLst/>
              <a:gdLst>
                <a:gd name="connsiteX0" fmla="*/ 0 w 1523627"/>
                <a:gd name="connsiteY0" fmla="*/ 152363 h 3175000"/>
                <a:gd name="connsiteX1" fmla="*/ 152363 w 1523627"/>
                <a:gd name="connsiteY1" fmla="*/ 0 h 3175000"/>
                <a:gd name="connsiteX2" fmla="*/ 1371264 w 1523627"/>
                <a:gd name="connsiteY2" fmla="*/ 0 h 3175000"/>
                <a:gd name="connsiteX3" fmla="*/ 1523627 w 1523627"/>
                <a:gd name="connsiteY3" fmla="*/ 152363 h 3175000"/>
                <a:gd name="connsiteX4" fmla="*/ 1523627 w 1523627"/>
                <a:gd name="connsiteY4" fmla="*/ 3022637 h 3175000"/>
                <a:gd name="connsiteX5" fmla="*/ 1371264 w 1523627"/>
                <a:gd name="connsiteY5" fmla="*/ 3175000 h 3175000"/>
                <a:gd name="connsiteX6" fmla="*/ 152363 w 1523627"/>
                <a:gd name="connsiteY6" fmla="*/ 3175000 h 3175000"/>
                <a:gd name="connsiteX7" fmla="*/ 0 w 1523627"/>
                <a:gd name="connsiteY7" fmla="*/ 3022637 h 3175000"/>
                <a:gd name="connsiteX8" fmla="*/ 0 w 1523627"/>
                <a:gd name="connsiteY8" fmla="*/ 152363 h 317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627" h="3175000">
                  <a:moveTo>
                    <a:pt x="0" y="152363"/>
                  </a:moveTo>
                  <a:cubicBezTo>
                    <a:pt x="0" y="68215"/>
                    <a:pt x="68215" y="0"/>
                    <a:pt x="152363" y="0"/>
                  </a:cubicBezTo>
                  <a:lnTo>
                    <a:pt x="1371264" y="0"/>
                  </a:lnTo>
                  <a:cubicBezTo>
                    <a:pt x="1455412" y="0"/>
                    <a:pt x="1523627" y="68215"/>
                    <a:pt x="1523627" y="152363"/>
                  </a:cubicBezTo>
                  <a:lnTo>
                    <a:pt x="1523627" y="3022637"/>
                  </a:lnTo>
                  <a:cubicBezTo>
                    <a:pt x="1523627" y="3106785"/>
                    <a:pt x="1455412" y="3175000"/>
                    <a:pt x="1371264" y="3175000"/>
                  </a:cubicBezTo>
                  <a:lnTo>
                    <a:pt x="152363" y="3175000"/>
                  </a:lnTo>
                  <a:cubicBezTo>
                    <a:pt x="68215" y="3175000"/>
                    <a:pt x="0" y="3106785"/>
                    <a:pt x="0" y="3022637"/>
                  </a:cubicBezTo>
                  <a:lnTo>
                    <a:pt x="0" y="152363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904" tIns="120904" rIns="120904" bIns="2343404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700" kern="1200" dirty="0" smtClean="0"/>
                <a:t>Unicorn  Cloud Platform</a:t>
              </a:r>
              <a:endParaRPr lang="en-US" sz="17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981481" y="3809999"/>
              <a:ext cx="1269689" cy="634844"/>
            </a:xfrm>
            <a:custGeom>
              <a:avLst/>
              <a:gdLst>
                <a:gd name="connsiteX0" fmla="*/ 0 w 1269689"/>
                <a:gd name="connsiteY0" fmla="*/ 63484 h 634844"/>
                <a:gd name="connsiteX1" fmla="*/ 63484 w 1269689"/>
                <a:gd name="connsiteY1" fmla="*/ 0 h 634844"/>
                <a:gd name="connsiteX2" fmla="*/ 1206205 w 1269689"/>
                <a:gd name="connsiteY2" fmla="*/ 0 h 634844"/>
                <a:gd name="connsiteX3" fmla="*/ 1269689 w 1269689"/>
                <a:gd name="connsiteY3" fmla="*/ 63484 h 634844"/>
                <a:gd name="connsiteX4" fmla="*/ 1269689 w 1269689"/>
                <a:gd name="connsiteY4" fmla="*/ 571360 h 634844"/>
                <a:gd name="connsiteX5" fmla="*/ 1206205 w 1269689"/>
                <a:gd name="connsiteY5" fmla="*/ 634844 h 634844"/>
                <a:gd name="connsiteX6" fmla="*/ 63484 w 1269689"/>
                <a:gd name="connsiteY6" fmla="*/ 634844 h 634844"/>
                <a:gd name="connsiteX7" fmla="*/ 0 w 1269689"/>
                <a:gd name="connsiteY7" fmla="*/ 571360 h 634844"/>
                <a:gd name="connsiteX8" fmla="*/ 0 w 1269689"/>
                <a:gd name="connsiteY8" fmla="*/ 63484 h 63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9689" h="634844">
                  <a:moveTo>
                    <a:pt x="0" y="63484"/>
                  </a:moveTo>
                  <a:cubicBezTo>
                    <a:pt x="0" y="28423"/>
                    <a:pt x="28423" y="0"/>
                    <a:pt x="63484" y="0"/>
                  </a:cubicBezTo>
                  <a:lnTo>
                    <a:pt x="1206205" y="0"/>
                  </a:lnTo>
                  <a:cubicBezTo>
                    <a:pt x="1241266" y="0"/>
                    <a:pt x="1269689" y="28423"/>
                    <a:pt x="1269689" y="63484"/>
                  </a:cubicBezTo>
                  <a:lnTo>
                    <a:pt x="1269689" y="571360"/>
                  </a:lnTo>
                  <a:cubicBezTo>
                    <a:pt x="1269689" y="606421"/>
                    <a:pt x="1241266" y="634844"/>
                    <a:pt x="1206205" y="634844"/>
                  </a:cubicBezTo>
                  <a:lnTo>
                    <a:pt x="63484" y="634844"/>
                  </a:lnTo>
                  <a:cubicBezTo>
                    <a:pt x="28423" y="634844"/>
                    <a:pt x="0" y="606421"/>
                    <a:pt x="0" y="571360"/>
                  </a:cubicBezTo>
                  <a:lnTo>
                    <a:pt x="0" y="63484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54" tIns="28754" rIns="28754" bIns="28754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Service Consumer</a:t>
              </a:r>
              <a:endParaRPr lang="en-US" sz="1600" kern="1200" dirty="0"/>
            </a:p>
          </p:txBody>
        </p:sp>
        <p:sp>
          <p:nvSpPr>
            <p:cNvPr id="20" name="Freeform 19"/>
            <p:cNvSpPr/>
            <p:nvPr/>
          </p:nvSpPr>
          <p:spPr>
            <a:xfrm rot="20475484">
              <a:off x="3213749" y="3101080"/>
              <a:ext cx="540104" cy="498048"/>
            </a:xfrm>
            <a:custGeom>
              <a:avLst/>
              <a:gdLst>
                <a:gd name="connsiteX0" fmla="*/ 0 w 954487"/>
                <a:gd name="connsiteY0" fmla="*/ 17995 h 35991"/>
                <a:gd name="connsiteX1" fmla="*/ 954487 w 954487"/>
                <a:gd name="connsiteY1" fmla="*/ 17995 h 3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4487" h="35991">
                  <a:moveTo>
                    <a:pt x="0" y="17995"/>
                  </a:moveTo>
                  <a:lnTo>
                    <a:pt x="954487" y="1799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6081" tIns="-5868" rIns="466081" bIns="-5866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746655" y="2994191"/>
              <a:ext cx="1269689" cy="634844"/>
            </a:xfrm>
            <a:custGeom>
              <a:avLst/>
              <a:gdLst>
                <a:gd name="connsiteX0" fmla="*/ 0 w 1269689"/>
                <a:gd name="connsiteY0" fmla="*/ 63484 h 634844"/>
                <a:gd name="connsiteX1" fmla="*/ 63484 w 1269689"/>
                <a:gd name="connsiteY1" fmla="*/ 0 h 634844"/>
                <a:gd name="connsiteX2" fmla="*/ 1206205 w 1269689"/>
                <a:gd name="connsiteY2" fmla="*/ 0 h 634844"/>
                <a:gd name="connsiteX3" fmla="*/ 1269689 w 1269689"/>
                <a:gd name="connsiteY3" fmla="*/ 63484 h 634844"/>
                <a:gd name="connsiteX4" fmla="*/ 1269689 w 1269689"/>
                <a:gd name="connsiteY4" fmla="*/ 571360 h 634844"/>
                <a:gd name="connsiteX5" fmla="*/ 1206205 w 1269689"/>
                <a:gd name="connsiteY5" fmla="*/ 634844 h 634844"/>
                <a:gd name="connsiteX6" fmla="*/ 63484 w 1269689"/>
                <a:gd name="connsiteY6" fmla="*/ 634844 h 634844"/>
                <a:gd name="connsiteX7" fmla="*/ 0 w 1269689"/>
                <a:gd name="connsiteY7" fmla="*/ 571360 h 634844"/>
                <a:gd name="connsiteX8" fmla="*/ 0 w 1269689"/>
                <a:gd name="connsiteY8" fmla="*/ 63484 h 63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9689" h="634844">
                  <a:moveTo>
                    <a:pt x="0" y="63484"/>
                  </a:moveTo>
                  <a:cubicBezTo>
                    <a:pt x="0" y="28423"/>
                    <a:pt x="28423" y="0"/>
                    <a:pt x="63484" y="0"/>
                  </a:cubicBezTo>
                  <a:lnTo>
                    <a:pt x="1206205" y="0"/>
                  </a:lnTo>
                  <a:cubicBezTo>
                    <a:pt x="1241266" y="0"/>
                    <a:pt x="1269689" y="28423"/>
                    <a:pt x="1269689" y="63484"/>
                  </a:cubicBezTo>
                  <a:lnTo>
                    <a:pt x="1269689" y="571360"/>
                  </a:lnTo>
                  <a:cubicBezTo>
                    <a:pt x="1269689" y="606421"/>
                    <a:pt x="1241266" y="634844"/>
                    <a:pt x="1206205" y="634844"/>
                  </a:cubicBezTo>
                  <a:lnTo>
                    <a:pt x="63484" y="634844"/>
                  </a:lnTo>
                  <a:cubicBezTo>
                    <a:pt x="28423" y="634844"/>
                    <a:pt x="0" y="606421"/>
                    <a:pt x="0" y="571360"/>
                  </a:cubicBezTo>
                  <a:lnTo>
                    <a:pt x="0" y="63484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54" tIns="28754" rIns="28754" bIns="28754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Service Adapter</a:t>
              </a:r>
              <a:endParaRPr lang="en-US" sz="1600" kern="1200" dirty="0"/>
            </a:p>
          </p:txBody>
        </p:sp>
        <p:sp>
          <p:nvSpPr>
            <p:cNvPr id="22" name="Freeform 21"/>
            <p:cNvSpPr/>
            <p:nvPr/>
          </p:nvSpPr>
          <p:spPr>
            <a:xfrm rot="19457599">
              <a:off x="4957557" y="3111100"/>
              <a:ext cx="625451" cy="35991"/>
            </a:xfrm>
            <a:custGeom>
              <a:avLst/>
              <a:gdLst>
                <a:gd name="connsiteX0" fmla="*/ 0 w 625451"/>
                <a:gd name="connsiteY0" fmla="*/ 17995 h 35991"/>
                <a:gd name="connsiteX1" fmla="*/ 625451 w 625451"/>
                <a:gd name="connsiteY1" fmla="*/ 17995 h 3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451" h="35991">
                  <a:moveTo>
                    <a:pt x="0" y="17995"/>
                  </a:moveTo>
                  <a:lnTo>
                    <a:pt x="625451" y="1799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9788" tIns="2358" rIns="309790" bIns="236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524220" y="2629155"/>
              <a:ext cx="1269689" cy="634844"/>
            </a:xfrm>
            <a:custGeom>
              <a:avLst/>
              <a:gdLst>
                <a:gd name="connsiteX0" fmla="*/ 0 w 1269689"/>
                <a:gd name="connsiteY0" fmla="*/ 63484 h 634844"/>
                <a:gd name="connsiteX1" fmla="*/ 63484 w 1269689"/>
                <a:gd name="connsiteY1" fmla="*/ 0 h 634844"/>
                <a:gd name="connsiteX2" fmla="*/ 1206205 w 1269689"/>
                <a:gd name="connsiteY2" fmla="*/ 0 h 634844"/>
                <a:gd name="connsiteX3" fmla="*/ 1269689 w 1269689"/>
                <a:gd name="connsiteY3" fmla="*/ 63484 h 634844"/>
                <a:gd name="connsiteX4" fmla="*/ 1269689 w 1269689"/>
                <a:gd name="connsiteY4" fmla="*/ 571360 h 634844"/>
                <a:gd name="connsiteX5" fmla="*/ 1206205 w 1269689"/>
                <a:gd name="connsiteY5" fmla="*/ 634844 h 634844"/>
                <a:gd name="connsiteX6" fmla="*/ 63484 w 1269689"/>
                <a:gd name="connsiteY6" fmla="*/ 634844 h 634844"/>
                <a:gd name="connsiteX7" fmla="*/ 0 w 1269689"/>
                <a:gd name="connsiteY7" fmla="*/ 571360 h 634844"/>
                <a:gd name="connsiteX8" fmla="*/ 0 w 1269689"/>
                <a:gd name="connsiteY8" fmla="*/ 63484 h 63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9689" h="634844">
                  <a:moveTo>
                    <a:pt x="0" y="63484"/>
                  </a:moveTo>
                  <a:cubicBezTo>
                    <a:pt x="0" y="28423"/>
                    <a:pt x="28423" y="0"/>
                    <a:pt x="63484" y="0"/>
                  </a:cubicBezTo>
                  <a:lnTo>
                    <a:pt x="1206205" y="0"/>
                  </a:lnTo>
                  <a:cubicBezTo>
                    <a:pt x="1241266" y="0"/>
                    <a:pt x="1269689" y="28423"/>
                    <a:pt x="1269689" y="63484"/>
                  </a:cubicBezTo>
                  <a:lnTo>
                    <a:pt x="1269689" y="571360"/>
                  </a:lnTo>
                  <a:cubicBezTo>
                    <a:pt x="1269689" y="606421"/>
                    <a:pt x="1241266" y="634844"/>
                    <a:pt x="1206205" y="634844"/>
                  </a:cubicBezTo>
                  <a:lnTo>
                    <a:pt x="63484" y="634844"/>
                  </a:lnTo>
                  <a:cubicBezTo>
                    <a:pt x="28423" y="634844"/>
                    <a:pt x="0" y="606421"/>
                    <a:pt x="0" y="571360"/>
                  </a:cubicBezTo>
                  <a:lnTo>
                    <a:pt x="0" y="63484"/>
                  </a:lnTo>
                  <a:close/>
                </a:path>
              </a:pathLst>
            </a:custGeom>
            <a:solidFill>
              <a:srgbClr val="92D050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754" tIns="28754" rIns="28754" bIns="28754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X Service Provider</a:t>
              </a:r>
              <a:endParaRPr lang="en-US" sz="1600" kern="1200" dirty="0"/>
            </a:p>
          </p:txBody>
        </p:sp>
        <p:sp>
          <p:nvSpPr>
            <p:cNvPr id="24" name="Freeform 23"/>
            <p:cNvSpPr/>
            <p:nvPr/>
          </p:nvSpPr>
          <p:spPr>
            <a:xfrm rot="2142401">
              <a:off x="4957557" y="3476136"/>
              <a:ext cx="625451" cy="35991"/>
            </a:xfrm>
            <a:custGeom>
              <a:avLst/>
              <a:gdLst>
                <a:gd name="connsiteX0" fmla="*/ 0 w 625451"/>
                <a:gd name="connsiteY0" fmla="*/ 17995 h 35991"/>
                <a:gd name="connsiteX1" fmla="*/ 625451 w 625451"/>
                <a:gd name="connsiteY1" fmla="*/ 17995 h 3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451" h="35991">
                  <a:moveTo>
                    <a:pt x="0" y="17995"/>
                  </a:moveTo>
                  <a:lnTo>
                    <a:pt x="625451" y="1799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9789" tIns="2358" rIns="309789" bIns="236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524220" y="3359227"/>
              <a:ext cx="1269689" cy="634844"/>
            </a:xfrm>
            <a:custGeom>
              <a:avLst/>
              <a:gdLst>
                <a:gd name="connsiteX0" fmla="*/ 0 w 1269689"/>
                <a:gd name="connsiteY0" fmla="*/ 63484 h 634844"/>
                <a:gd name="connsiteX1" fmla="*/ 63484 w 1269689"/>
                <a:gd name="connsiteY1" fmla="*/ 0 h 634844"/>
                <a:gd name="connsiteX2" fmla="*/ 1206205 w 1269689"/>
                <a:gd name="connsiteY2" fmla="*/ 0 h 634844"/>
                <a:gd name="connsiteX3" fmla="*/ 1269689 w 1269689"/>
                <a:gd name="connsiteY3" fmla="*/ 63484 h 634844"/>
                <a:gd name="connsiteX4" fmla="*/ 1269689 w 1269689"/>
                <a:gd name="connsiteY4" fmla="*/ 571360 h 634844"/>
                <a:gd name="connsiteX5" fmla="*/ 1206205 w 1269689"/>
                <a:gd name="connsiteY5" fmla="*/ 634844 h 634844"/>
                <a:gd name="connsiteX6" fmla="*/ 63484 w 1269689"/>
                <a:gd name="connsiteY6" fmla="*/ 634844 h 634844"/>
                <a:gd name="connsiteX7" fmla="*/ 0 w 1269689"/>
                <a:gd name="connsiteY7" fmla="*/ 571360 h 634844"/>
                <a:gd name="connsiteX8" fmla="*/ 0 w 1269689"/>
                <a:gd name="connsiteY8" fmla="*/ 63484 h 63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9689" h="634844">
                  <a:moveTo>
                    <a:pt x="0" y="63484"/>
                  </a:moveTo>
                  <a:cubicBezTo>
                    <a:pt x="0" y="28423"/>
                    <a:pt x="28423" y="0"/>
                    <a:pt x="63484" y="0"/>
                  </a:cubicBezTo>
                  <a:lnTo>
                    <a:pt x="1206205" y="0"/>
                  </a:lnTo>
                  <a:cubicBezTo>
                    <a:pt x="1241266" y="0"/>
                    <a:pt x="1269689" y="28423"/>
                    <a:pt x="1269689" y="63484"/>
                  </a:cubicBezTo>
                  <a:lnTo>
                    <a:pt x="1269689" y="571360"/>
                  </a:lnTo>
                  <a:cubicBezTo>
                    <a:pt x="1269689" y="606421"/>
                    <a:pt x="1241266" y="634844"/>
                    <a:pt x="1206205" y="634844"/>
                  </a:cubicBezTo>
                  <a:lnTo>
                    <a:pt x="63484" y="634844"/>
                  </a:lnTo>
                  <a:cubicBezTo>
                    <a:pt x="28423" y="634844"/>
                    <a:pt x="0" y="606421"/>
                    <a:pt x="0" y="571360"/>
                  </a:cubicBezTo>
                  <a:lnTo>
                    <a:pt x="0" y="63484"/>
                  </a:lnTo>
                  <a:close/>
                </a:path>
              </a:pathLst>
            </a:custGeom>
            <a:solidFill>
              <a:srgbClr val="92D050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754" tIns="28754" rIns="28754" bIns="28754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Y Service Provider</a:t>
              </a:r>
              <a:endParaRPr lang="en-US" sz="1600" kern="1200" dirty="0"/>
            </a:p>
          </p:txBody>
        </p:sp>
        <p:sp>
          <p:nvSpPr>
            <p:cNvPr id="26" name="Freeform 25"/>
            <p:cNvSpPr/>
            <p:nvPr/>
          </p:nvSpPr>
          <p:spPr>
            <a:xfrm rot="1764575">
              <a:off x="3214522" y="4249076"/>
              <a:ext cx="568781" cy="35991"/>
            </a:xfrm>
            <a:custGeom>
              <a:avLst/>
              <a:gdLst>
                <a:gd name="connsiteX0" fmla="*/ 0 w 568781"/>
                <a:gd name="connsiteY0" fmla="*/ 17995 h 35991"/>
                <a:gd name="connsiteX1" fmla="*/ 568781 w 568781"/>
                <a:gd name="connsiteY1" fmla="*/ 17995 h 3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8781" h="35991">
                  <a:moveTo>
                    <a:pt x="0" y="17995"/>
                  </a:moveTo>
                  <a:lnTo>
                    <a:pt x="568781" y="1799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2871" tIns="3775" rIns="282870" bIns="3776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3746655" y="4089299"/>
              <a:ext cx="1269689" cy="634844"/>
            </a:xfrm>
            <a:custGeom>
              <a:avLst/>
              <a:gdLst>
                <a:gd name="connsiteX0" fmla="*/ 0 w 1269689"/>
                <a:gd name="connsiteY0" fmla="*/ 63484 h 634844"/>
                <a:gd name="connsiteX1" fmla="*/ 63484 w 1269689"/>
                <a:gd name="connsiteY1" fmla="*/ 0 h 634844"/>
                <a:gd name="connsiteX2" fmla="*/ 1206205 w 1269689"/>
                <a:gd name="connsiteY2" fmla="*/ 0 h 634844"/>
                <a:gd name="connsiteX3" fmla="*/ 1269689 w 1269689"/>
                <a:gd name="connsiteY3" fmla="*/ 63484 h 634844"/>
                <a:gd name="connsiteX4" fmla="*/ 1269689 w 1269689"/>
                <a:gd name="connsiteY4" fmla="*/ 571360 h 634844"/>
                <a:gd name="connsiteX5" fmla="*/ 1206205 w 1269689"/>
                <a:gd name="connsiteY5" fmla="*/ 634844 h 634844"/>
                <a:gd name="connsiteX6" fmla="*/ 63484 w 1269689"/>
                <a:gd name="connsiteY6" fmla="*/ 634844 h 634844"/>
                <a:gd name="connsiteX7" fmla="*/ 0 w 1269689"/>
                <a:gd name="connsiteY7" fmla="*/ 571360 h 634844"/>
                <a:gd name="connsiteX8" fmla="*/ 0 w 1269689"/>
                <a:gd name="connsiteY8" fmla="*/ 63484 h 63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9689" h="634844">
                  <a:moveTo>
                    <a:pt x="0" y="63484"/>
                  </a:moveTo>
                  <a:cubicBezTo>
                    <a:pt x="0" y="28423"/>
                    <a:pt x="28423" y="0"/>
                    <a:pt x="63484" y="0"/>
                  </a:cubicBezTo>
                  <a:lnTo>
                    <a:pt x="1206205" y="0"/>
                  </a:lnTo>
                  <a:cubicBezTo>
                    <a:pt x="1241266" y="0"/>
                    <a:pt x="1269689" y="28423"/>
                    <a:pt x="1269689" y="63484"/>
                  </a:cubicBezTo>
                  <a:lnTo>
                    <a:pt x="1269689" y="571360"/>
                  </a:lnTo>
                  <a:cubicBezTo>
                    <a:pt x="1269689" y="606421"/>
                    <a:pt x="1241266" y="634844"/>
                    <a:pt x="1206205" y="634844"/>
                  </a:cubicBezTo>
                  <a:lnTo>
                    <a:pt x="63484" y="634844"/>
                  </a:lnTo>
                  <a:cubicBezTo>
                    <a:pt x="28423" y="634844"/>
                    <a:pt x="0" y="606421"/>
                    <a:pt x="0" y="571360"/>
                  </a:cubicBezTo>
                  <a:lnTo>
                    <a:pt x="0" y="63484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54" tIns="28754" rIns="28754" bIns="28754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Service Adapter</a:t>
              </a:r>
              <a:endParaRPr lang="en-US" sz="16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5016344" y="4388726"/>
              <a:ext cx="507875" cy="35991"/>
            </a:xfrm>
            <a:custGeom>
              <a:avLst/>
              <a:gdLst>
                <a:gd name="connsiteX0" fmla="*/ 0 w 507875"/>
                <a:gd name="connsiteY0" fmla="*/ 17995 h 35991"/>
                <a:gd name="connsiteX1" fmla="*/ 507875 w 507875"/>
                <a:gd name="connsiteY1" fmla="*/ 17995 h 3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7875" h="35991">
                  <a:moveTo>
                    <a:pt x="0" y="17995"/>
                  </a:moveTo>
                  <a:lnTo>
                    <a:pt x="507875" y="1799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3942" tIns="5298" rIns="253940" bIns="530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5524220" y="4089299"/>
              <a:ext cx="1269689" cy="634844"/>
            </a:xfrm>
            <a:custGeom>
              <a:avLst/>
              <a:gdLst>
                <a:gd name="connsiteX0" fmla="*/ 0 w 1269689"/>
                <a:gd name="connsiteY0" fmla="*/ 63484 h 634844"/>
                <a:gd name="connsiteX1" fmla="*/ 63484 w 1269689"/>
                <a:gd name="connsiteY1" fmla="*/ 0 h 634844"/>
                <a:gd name="connsiteX2" fmla="*/ 1206205 w 1269689"/>
                <a:gd name="connsiteY2" fmla="*/ 0 h 634844"/>
                <a:gd name="connsiteX3" fmla="*/ 1269689 w 1269689"/>
                <a:gd name="connsiteY3" fmla="*/ 63484 h 634844"/>
                <a:gd name="connsiteX4" fmla="*/ 1269689 w 1269689"/>
                <a:gd name="connsiteY4" fmla="*/ 571360 h 634844"/>
                <a:gd name="connsiteX5" fmla="*/ 1206205 w 1269689"/>
                <a:gd name="connsiteY5" fmla="*/ 634844 h 634844"/>
                <a:gd name="connsiteX6" fmla="*/ 63484 w 1269689"/>
                <a:gd name="connsiteY6" fmla="*/ 634844 h 634844"/>
                <a:gd name="connsiteX7" fmla="*/ 0 w 1269689"/>
                <a:gd name="connsiteY7" fmla="*/ 571360 h 634844"/>
                <a:gd name="connsiteX8" fmla="*/ 0 w 1269689"/>
                <a:gd name="connsiteY8" fmla="*/ 63484 h 63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9689" h="634844">
                  <a:moveTo>
                    <a:pt x="0" y="63484"/>
                  </a:moveTo>
                  <a:cubicBezTo>
                    <a:pt x="0" y="28423"/>
                    <a:pt x="28423" y="0"/>
                    <a:pt x="63484" y="0"/>
                  </a:cubicBezTo>
                  <a:lnTo>
                    <a:pt x="1206205" y="0"/>
                  </a:lnTo>
                  <a:cubicBezTo>
                    <a:pt x="1241266" y="0"/>
                    <a:pt x="1269689" y="28423"/>
                    <a:pt x="1269689" y="63484"/>
                  </a:cubicBezTo>
                  <a:lnTo>
                    <a:pt x="1269689" y="571360"/>
                  </a:lnTo>
                  <a:cubicBezTo>
                    <a:pt x="1269689" y="606421"/>
                    <a:pt x="1241266" y="634844"/>
                    <a:pt x="1206205" y="634844"/>
                  </a:cubicBezTo>
                  <a:lnTo>
                    <a:pt x="63484" y="634844"/>
                  </a:lnTo>
                  <a:cubicBezTo>
                    <a:pt x="28423" y="634844"/>
                    <a:pt x="0" y="606421"/>
                    <a:pt x="0" y="571360"/>
                  </a:cubicBezTo>
                  <a:lnTo>
                    <a:pt x="0" y="63484"/>
                  </a:lnTo>
                  <a:close/>
                </a:path>
              </a:pathLst>
            </a:custGeom>
            <a:solidFill>
              <a:srgbClr val="00B050"/>
            </a:solidFill>
            <a:effectLst>
              <a:glow rad="101600">
                <a:schemeClr val="accent5">
                  <a:alpha val="60000"/>
                </a:schemeClr>
              </a:glo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754" tIns="28754" rIns="28754" bIns="28754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Z Service Provider</a:t>
              </a:r>
              <a:endParaRPr lang="en-US" sz="1600" kern="1200" dirty="0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1835727" y="4546600"/>
            <a:ext cx="1524000" cy="3048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IAAS/VM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5610" y="1186934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RelationShip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ith Other Cloud provider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981481" y="3041349"/>
            <a:ext cx="1269689" cy="634844"/>
            <a:chOff x="445089" y="1865345"/>
            <a:chExt cx="1269689" cy="634844"/>
          </a:xfrm>
        </p:grpSpPr>
        <p:sp>
          <p:nvSpPr>
            <p:cNvPr id="14" name="Rounded Rectangle 13"/>
            <p:cNvSpPr/>
            <p:nvPr/>
          </p:nvSpPr>
          <p:spPr>
            <a:xfrm>
              <a:off x="445089" y="1865345"/>
              <a:ext cx="1269689" cy="634844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463683" y="1883939"/>
              <a:ext cx="1232501" cy="597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Service Consumer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670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Unicorn Cloud Platform</a:t>
            </a:r>
            <a:endParaRPr lang="en-S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40FFB3-4548-4FB8-B1C2-4BA7AA40103C}" type="datetime1">
              <a:rPr lang="en-SG" smtClean="0"/>
              <a:pPr/>
              <a:t>9/1/2017</a:t>
            </a:fld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DA86C3-0BD8-4054-B354-8D6A17BB3EC5}" type="slidenum">
              <a:rPr lang="en-SG" smtClean="0"/>
              <a:pPr/>
              <a:t>24</a:t>
            </a:fld>
            <a:endParaRPr lang="en-SG" dirty="0"/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426315" y="990600"/>
            <a:ext cx="8229600" cy="457200"/>
          </a:xfrm>
        </p:spPr>
        <p:txBody>
          <a:bodyPr/>
          <a:lstStyle/>
          <a:p>
            <a:r>
              <a:rPr lang="en-US" altLang="zh-CN" dirty="0" smtClean="0"/>
              <a:t>References</a:t>
            </a:r>
            <a:endParaRPr lang="en-US" altLang="zh-CN" dirty="0"/>
          </a:p>
        </p:txBody>
      </p:sp>
      <p:sp>
        <p:nvSpPr>
          <p:cNvPr id="8" name="Content Placeholder 16"/>
          <p:cNvSpPr txBox="1">
            <a:spLocks/>
          </p:cNvSpPr>
          <p:nvPr/>
        </p:nvSpPr>
        <p:spPr>
          <a:xfrm>
            <a:off x="304800" y="1676400"/>
            <a:ext cx="48768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0066B3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rgbClr val="0066B3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rgbClr val="0066B3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s</a:t>
            </a:r>
            <a:r>
              <a:rPr lang="en-US" altLang="zh-CN" sz="1400" dirty="0" smtClean="0"/>
              <a:t>pring.io</a:t>
            </a:r>
            <a:endParaRPr lang="en-US" altLang="zh-CN" sz="1200" dirty="0" smtClean="0"/>
          </a:p>
          <a:p>
            <a:pPr lvl="1"/>
            <a:r>
              <a:rPr lang="en-US" altLang="zh-CN" sz="1200" dirty="0">
                <a:hlinkClick r:id="rId3"/>
              </a:rPr>
              <a:t>http://projects.spring.io/spring-boot</a:t>
            </a:r>
            <a:r>
              <a:rPr lang="en-US" altLang="zh-CN" sz="1200" dirty="0" smtClean="0">
                <a:hlinkClick r:id="rId3"/>
              </a:rPr>
              <a:t>/</a:t>
            </a:r>
            <a:endParaRPr lang="en-US" altLang="zh-CN" sz="1200" dirty="0" smtClean="0"/>
          </a:p>
          <a:p>
            <a:pPr lvl="1"/>
            <a:r>
              <a:rPr lang="en-US" altLang="zh-CN" sz="1200" dirty="0">
                <a:hlinkClick r:id="rId4"/>
              </a:rPr>
              <a:t>http://projects.spring.io/spring-cloud</a:t>
            </a:r>
            <a:r>
              <a:rPr lang="en-US" altLang="zh-CN" sz="1200" dirty="0" smtClean="0">
                <a:hlinkClick r:id="rId4"/>
              </a:rPr>
              <a:t>/</a:t>
            </a:r>
            <a:endParaRPr lang="en-US" altLang="zh-CN" sz="1200" dirty="0" smtClean="0"/>
          </a:p>
          <a:p>
            <a:pPr lvl="1"/>
            <a:r>
              <a:rPr lang="en-US" altLang="zh-CN" sz="1200" dirty="0">
                <a:hlinkClick r:id="rId5"/>
              </a:rPr>
              <a:t>http://projects.spring.io/spring-shell</a:t>
            </a:r>
            <a:r>
              <a:rPr lang="en-US" altLang="zh-CN" sz="1200" dirty="0" smtClean="0">
                <a:hlinkClick r:id="rId5"/>
              </a:rPr>
              <a:t>/</a:t>
            </a:r>
            <a:endParaRPr lang="en-US" altLang="zh-CN" sz="1200" dirty="0" smtClean="0"/>
          </a:p>
          <a:p>
            <a:r>
              <a:rPr lang="en-US" altLang="zh-CN" sz="1400" dirty="0" err="1" smtClean="0"/>
              <a:t>netflix</a:t>
            </a:r>
            <a:endParaRPr lang="en-US" altLang="zh-CN" sz="1400" dirty="0" smtClean="0"/>
          </a:p>
          <a:p>
            <a:pPr lvl="1"/>
            <a:r>
              <a:rPr lang="en-US" altLang="zh-CN" sz="1200" dirty="0">
                <a:hlinkClick r:id="rId6"/>
              </a:rPr>
              <a:t>http://netflix.github.io</a:t>
            </a:r>
            <a:r>
              <a:rPr lang="en-US" altLang="zh-CN" sz="1200" dirty="0" smtClean="0">
                <a:hlinkClick r:id="rId6"/>
              </a:rPr>
              <a:t>/</a:t>
            </a:r>
            <a:endParaRPr lang="en-US" altLang="zh-CN" sz="1200" dirty="0" smtClean="0"/>
          </a:p>
          <a:p>
            <a:pPr lvl="1"/>
            <a:r>
              <a:rPr lang="en-US" altLang="zh-CN" sz="1200" dirty="0">
                <a:hlinkClick r:id="rId7"/>
              </a:rPr>
              <a:t>https://</a:t>
            </a:r>
            <a:r>
              <a:rPr lang="en-US" altLang="zh-CN" sz="1200" dirty="0" smtClean="0">
                <a:hlinkClick r:id="rId7"/>
              </a:rPr>
              <a:t>github.com/Netflix/hystrix</a:t>
            </a:r>
            <a:endParaRPr lang="en-US" altLang="zh-CN" sz="1200" dirty="0" smtClean="0"/>
          </a:p>
          <a:p>
            <a:pPr lvl="1"/>
            <a:r>
              <a:rPr lang="en-US" altLang="zh-CN" sz="1200" dirty="0">
                <a:hlinkClick r:id="rId8"/>
              </a:rPr>
              <a:t>https://</a:t>
            </a:r>
            <a:r>
              <a:rPr lang="en-US" altLang="zh-CN" sz="1200" dirty="0" smtClean="0">
                <a:hlinkClick r:id="rId8"/>
              </a:rPr>
              <a:t>github.com/OpenFeign/feign</a:t>
            </a:r>
            <a:endParaRPr lang="en-US" altLang="zh-CN" sz="1200" dirty="0" smtClean="0"/>
          </a:p>
          <a:p>
            <a:pPr lvl="1"/>
            <a:r>
              <a:rPr lang="en-US" altLang="zh-CN" sz="1200" dirty="0">
                <a:hlinkClick r:id="rId9"/>
              </a:rPr>
              <a:t>https://github.com/Netflix/ribbon</a:t>
            </a:r>
          </a:p>
          <a:p>
            <a:pPr lvl="1"/>
            <a:r>
              <a:rPr lang="en-US" altLang="zh-CN" sz="1200" dirty="0" smtClean="0">
                <a:hlinkClick r:id="rId9"/>
              </a:rPr>
              <a:t>https</a:t>
            </a:r>
            <a:r>
              <a:rPr lang="en-US" altLang="zh-CN" sz="1200" dirty="0">
                <a:hlinkClick r:id="rId9"/>
              </a:rPr>
              <a:t>://</a:t>
            </a:r>
            <a:r>
              <a:rPr lang="en-US" altLang="zh-CN" sz="1200" dirty="0" smtClean="0">
                <a:hlinkClick r:id="rId9"/>
              </a:rPr>
              <a:t>github.com/Netflix/zuul</a:t>
            </a:r>
            <a:endParaRPr lang="en-US" altLang="zh-CN" sz="1200" dirty="0" smtClean="0"/>
          </a:p>
          <a:p>
            <a:r>
              <a:rPr lang="en-US" altLang="zh-CN" sz="1400" dirty="0" err="1" smtClean="0"/>
              <a:t>infoq</a:t>
            </a:r>
            <a:endParaRPr lang="en-US" altLang="zh-CN" sz="1400" dirty="0" smtClean="0"/>
          </a:p>
          <a:p>
            <a:pPr lvl="1"/>
            <a:r>
              <a:rPr lang="en-US" altLang="zh-CN" sz="1200" dirty="0">
                <a:hlinkClick r:id="rId10"/>
              </a:rPr>
              <a:t>http://</a:t>
            </a:r>
            <a:r>
              <a:rPr lang="en-US" altLang="zh-CN" sz="1200" dirty="0" smtClean="0">
                <a:hlinkClick r:id="rId10"/>
              </a:rPr>
              <a:t>www.infoq.com/cn/articles/microframeworks1-spring-boot</a:t>
            </a:r>
            <a:endParaRPr lang="en-US" altLang="zh-CN" sz="1200" dirty="0" smtClean="0"/>
          </a:p>
          <a:p>
            <a:pPr lvl="1"/>
            <a:r>
              <a:rPr lang="en-US" altLang="zh-CN" sz="1200" dirty="0">
                <a:hlinkClick r:id="rId11"/>
              </a:rPr>
              <a:t>http://</a:t>
            </a:r>
            <a:r>
              <a:rPr lang="en-US" altLang="zh-CN" sz="1200" dirty="0" smtClean="0">
                <a:hlinkClick r:id="rId11"/>
              </a:rPr>
              <a:t>www.infoq.com/cn/articles/boot-microservices</a:t>
            </a:r>
            <a:endParaRPr lang="en-US" altLang="zh-CN" sz="1200" dirty="0" smtClean="0"/>
          </a:p>
          <a:p>
            <a:pPr lvl="1"/>
            <a:r>
              <a:rPr lang="en-US" sz="1200" dirty="0">
                <a:hlinkClick r:id="rId12"/>
              </a:rPr>
              <a:t>http://</a:t>
            </a:r>
            <a:r>
              <a:rPr lang="en-US" sz="1200" dirty="0" smtClean="0">
                <a:hlinkClick r:id="rId12"/>
              </a:rPr>
              <a:t>www.infoq.com/cn/articles/basis-frameworkto-implement-micro-service</a:t>
            </a:r>
            <a:endParaRPr lang="en-US" sz="1200" dirty="0" smtClean="0"/>
          </a:p>
        </p:txBody>
      </p:sp>
      <p:sp>
        <p:nvSpPr>
          <p:cNvPr id="10" name="Content Placeholder 16"/>
          <p:cNvSpPr txBox="1">
            <a:spLocks/>
          </p:cNvSpPr>
          <p:nvPr/>
        </p:nvSpPr>
        <p:spPr>
          <a:xfrm>
            <a:off x="5867400" y="1685925"/>
            <a:ext cx="30480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0066B3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rgbClr val="0066B3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rgbClr val="0066B3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dockone.io</a:t>
            </a:r>
          </a:p>
          <a:p>
            <a:pPr lvl="1"/>
            <a:r>
              <a:rPr lang="en-US" altLang="zh-CN" sz="1200" dirty="0">
                <a:hlinkClick r:id="rId4"/>
              </a:rPr>
              <a:t>http://dockone.io/article/1646</a:t>
            </a:r>
          </a:p>
          <a:p>
            <a:pPr lvl="1"/>
            <a:r>
              <a:rPr lang="en-US" altLang="zh-CN" sz="1200" dirty="0">
                <a:hlinkClick r:id="rId4"/>
              </a:rPr>
              <a:t>http://dockone.io/article/394</a:t>
            </a:r>
          </a:p>
          <a:p>
            <a:pPr lvl="1"/>
            <a:r>
              <a:rPr lang="en-US" altLang="zh-CN" sz="1200" dirty="0">
                <a:hlinkClick r:id="rId13"/>
              </a:rPr>
              <a:t>http://</a:t>
            </a:r>
            <a:r>
              <a:rPr lang="en-US" altLang="zh-CN" sz="1200" dirty="0" smtClean="0">
                <a:hlinkClick r:id="rId13"/>
              </a:rPr>
              <a:t>dockone.io/article/482</a:t>
            </a:r>
            <a:endParaRPr lang="en-US" altLang="zh-CN" sz="1200" dirty="0" smtClean="0"/>
          </a:p>
          <a:p>
            <a:pPr lvl="1"/>
            <a:r>
              <a:rPr lang="en-US" altLang="zh-CN" sz="1200" dirty="0">
                <a:hlinkClick r:id="rId14"/>
              </a:rPr>
              <a:t>http://</a:t>
            </a:r>
            <a:r>
              <a:rPr lang="en-US" altLang="zh-CN" sz="1200" dirty="0" smtClean="0">
                <a:hlinkClick r:id="rId14"/>
              </a:rPr>
              <a:t>dockone.io/article/549</a:t>
            </a:r>
            <a:endParaRPr lang="en-US" altLang="zh-CN" sz="1200" dirty="0" smtClean="0"/>
          </a:p>
          <a:p>
            <a:pPr lvl="1"/>
            <a:r>
              <a:rPr lang="en-US" altLang="zh-CN" sz="1200" dirty="0">
                <a:hlinkClick r:id="rId15"/>
              </a:rPr>
              <a:t>http://</a:t>
            </a:r>
            <a:r>
              <a:rPr lang="en-US" altLang="zh-CN" sz="1200" dirty="0" smtClean="0">
                <a:hlinkClick r:id="rId15"/>
              </a:rPr>
              <a:t>dockone.io/article/771</a:t>
            </a:r>
            <a:endParaRPr lang="en-US" altLang="zh-CN" sz="1200" dirty="0" smtClean="0"/>
          </a:p>
          <a:p>
            <a:pPr lvl="1"/>
            <a:r>
              <a:rPr lang="en-US" altLang="zh-CN" sz="1200" dirty="0">
                <a:hlinkClick r:id="rId16"/>
              </a:rPr>
              <a:t>http://</a:t>
            </a:r>
            <a:r>
              <a:rPr lang="en-US" altLang="zh-CN" sz="1200" dirty="0" smtClean="0">
                <a:hlinkClick r:id="rId16"/>
              </a:rPr>
              <a:t>dockone.io/article/936</a:t>
            </a:r>
            <a:endParaRPr lang="en-US" altLang="zh-CN" sz="1200" dirty="0" smtClean="0"/>
          </a:p>
          <a:p>
            <a:pPr lvl="1"/>
            <a:r>
              <a:rPr lang="en-US" altLang="zh-CN" sz="1200" dirty="0">
                <a:hlinkClick r:id="rId17"/>
              </a:rPr>
              <a:t>http://</a:t>
            </a:r>
            <a:r>
              <a:rPr lang="en-US" altLang="zh-CN" sz="1200" dirty="0" smtClean="0">
                <a:hlinkClick r:id="rId17"/>
              </a:rPr>
              <a:t>dockone.io/article/1066</a:t>
            </a:r>
            <a:endParaRPr lang="en-US" altLang="zh-CN" sz="1200" dirty="0" smtClean="0"/>
          </a:p>
          <a:p>
            <a:pPr lvl="1"/>
            <a:r>
              <a:rPr lang="en-US" altLang="zh-CN" sz="1200" dirty="0">
                <a:hlinkClick r:id="rId18"/>
              </a:rPr>
              <a:t>http://</a:t>
            </a:r>
            <a:r>
              <a:rPr lang="en-US" altLang="zh-CN" sz="1200" dirty="0" smtClean="0">
                <a:hlinkClick r:id="rId18"/>
              </a:rPr>
              <a:t>dockone.io/article/1266</a:t>
            </a:r>
            <a:endParaRPr lang="en-US" altLang="zh-CN" sz="1200" dirty="0"/>
          </a:p>
          <a:p>
            <a:r>
              <a:rPr lang="en-US" altLang="zh-CN" sz="1400" dirty="0" smtClean="0"/>
              <a:t>Blog</a:t>
            </a:r>
          </a:p>
          <a:p>
            <a:pPr lvl="1"/>
            <a:r>
              <a:rPr lang="en-US" sz="1200" u="sng" dirty="0">
                <a:hlinkClick r:id="rId19"/>
              </a:rPr>
              <a:t>http://martinfowler.com/articles/microservices.html</a:t>
            </a:r>
            <a:endParaRPr lang="en-US" sz="1200" dirty="0"/>
          </a:p>
          <a:p>
            <a:endParaRPr lang="en-US" altLang="zh-CN" sz="14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</p:txBody>
      </p:sp>
      <p:pic>
        <p:nvPicPr>
          <p:cNvPr id="30724" name="Picture 4" descr="Designing Fine-Grained Systems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203" y="1904999"/>
            <a:ext cx="1928522" cy="253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4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8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Unicorn Cloud Platform</a:t>
            </a:r>
            <a:endParaRPr lang="en-S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40FFB3-4548-4FB8-B1C2-4BA7AA40103C}" type="datetime1">
              <a:rPr lang="en-SG" smtClean="0"/>
              <a:pPr/>
              <a:t>9/1/2017</a:t>
            </a:fld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DA86C3-0BD8-4054-B354-8D6A17BB3EC5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457200" y="1017494"/>
            <a:ext cx="8229600" cy="347830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zh-CN" dirty="0" err="1"/>
              <a:t>Config</a:t>
            </a:r>
            <a:r>
              <a:rPr lang="en-US" altLang="zh-CN" dirty="0"/>
              <a:t> Center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zh-CN" dirty="0" smtClean="0"/>
              <a:t>Service Register &amp; Discovery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zh-CN" dirty="0" smtClean="0"/>
              <a:t>Gateway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zh-CN" dirty="0" smtClean="0"/>
              <a:t>Security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zh-CN" dirty="0" smtClean="0"/>
              <a:t>Session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zh-CN" dirty="0" smtClean="0"/>
              <a:t>Trace &amp; Log</a:t>
            </a:r>
          </a:p>
        </p:txBody>
      </p:sp>
    </p:spTree>
    <p:extLst>
      <p:ext uri="{BB962C8B-B14F-4D97-AF65-F5344CB8AC3E}">
        <p14:creationId xmlns:p14="http://schemas.microsoft.com/office/powerpoint/2010/main" val="34520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ounded Rectangle 117"/>
          <p:cNvSpPr/>
          <p:nvPr/>
        </p:nvSpPr>
        <p:spPr>
          <a:xfrm>
            <a:off x="533400" y="1921599"/>
            <a:ext cx="2362200" cy="2955202"/>
          </a:xfrm>
          <a:prstGeom prst="roundRect">
            <a:avLst/>
          </a:prstGeom>
          <a:solidFill>
            <a:schemeClr val="accent6">
              <a:lumMod val="85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Configuration Center</a:t>
            </a:r>
            <a:endParaRPr lang="en-S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40FFB3-4548-4FB8-B1C2-4BA7AA40103C}" type="datetime1">
              <a:rPr lang="en-SG" smtClean="0"/>
              <a:pPr/>
              <a:t>9/1/2017</a:t>
            </a:fld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DA86C3-0BD8-4054-B354-8D6A17BB3EC5}" type="slidenum">
              <a:rPr lang="en-SG" smtClean="0"/>
              <a:pPr/>
              <a:t>4</a:t>
            </a:fld>
            <a:endParaRPr lang="en-SG" dirty="0"/>
          </a:p>
        </p:txBody>
      </p:sp>
      <p:grpSp>
        <p:nvGrpSpPr>
          <p:cNvPr id="97" name="Group 96"/>
          <p:cNvGrpSpPr/>
          <p:nvPr/>
        </p:nvGrpSpPr>
        <p:grpSpPr>
          <a:xfrm>
            <a:off x="5910446" y="1320583"/>
            <a:ext cx="1915481" cy="1073141"/>
            <a:chOff x="5943600" y="2026226"/>
            <a:chExt cx="2667000" cy="3002973"/>
          </a:xfrm>
        </p:grpSpPr>
        <p:sp>
          <p:nvSpPr>
            <p:cNvPr id="40" name="Rounded Rectangle 39"/>
            <p:cNvSpPr/>
            <p:nvPr/>
          </p:nvSpPr>
          <p:spPr>
            <a:xfrm>
              <a:off x="5943600" y="2026226"/>
              <a:ext cx="2667000" cy="300297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50885" y="2254827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VM</a:t>
              </a:r>
              <a:endParaRPr lang="en-US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454733" y="3628087"/>
              <a:ext cx="1774868" cy="1293740"/>
              <a:chOff x="2133600" y="3583060"/>
              <a:chExt cx="1774868" cy="129374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2133600" y="3900279"/>
                <a:ext cx="1774868" cy="97652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/>
                  <a:t>v</a:t>
                </a:r>
                <a:r>
                  <a:rPr lang="en-US" altLang="zh-CN" sz="1400" dirty="0" err="1" smtClean="0"/>
                  <a:t>mcaretaker</a:t>
                </a:r>
                <a:endParaRPr lang="en-US" sz="1400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608636" y="3583060"/>
                <a:ext cx="823581" cy="532411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7000</a:t>
                </a:r>
                <a:endParaRPr lang="en-US" sz="1200" dirty="0"/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5864992" y="2621117"/>
            <a:ext cx="1915481" cy="1073141"/>
            <a:chOff x="5943600" y="2026226"/>
            <a:chExt cx="2667000" cy="3002973"/>
          </a:xfrm>
        </p:grpSpPr>
        <p:sp>
          <p:nvSpPr>
            <p:cNvPr id="99" name="Rounded Rectangle 98"/>
            <p:cNvSpPr/>
            <p:nvPr/>
          </p:nvSpPr>
          <p:spPr>
            <a:xfrm>
              <a:off x="5943600" y="2026226"/>
              <a:ext cx="2667000" cy="300297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50885" y="2254827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VM</a:t>
              </a:r>
              <a:endParaRPr lang="en-US" dirty="0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6454733" y="3756277"/>
              <a:ext cx="1774868" cy="1165550"/>
              <a:chOff x="2133600" y="3711250"/>
              <a:chExt cx="1774868" cy="1165550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2133600" y="4059869"/>
                <a:ext cx="1774868" cy="81693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/>
                  <a:t>v</a:t>
                </a:r>
                <a:r>
                  <a:rPr lang="en-US" altLang="zh-CN" sz="1400" dirty="0" err="1" smtClean="0"/>
                  <a:t>mcaretaker</a:t>
                </a:r>
                <a:endParaRPr lang="en-US" sz="1400" dirty="0"/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>
                <a:off x="2608636" y="3711250"/>
                <a:ext cx="823581" cy="484009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7000</a:t>
                </a:r>
                <a:endParaRPr lang="en-US" sz="1200" dirty="0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5886475" y="3952892"/>
            <a:ext cx="1915481" cy="1073141"/>
            <a:chOff x="5943600" y="2026226"/>
            <a:chExt cx="2667000" cy="3002973"/>
          </a:xfrm>
        </p:grpSpPr>
        <p:sp>
          <p:nvSpPr>
            <p:cNvPr id="105" name="Rounded Rectangle 104"/>
            <p:cNvSpPr/>
            <p:nvPr/>
          </p:nvSpPr>
          <p:spPr>
            <a:xfrm>
              <a:off x="5943600" y="2026226"/>
              <a:ext cx="2667000" cy="300297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250885" y="2254827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VM</a:t>
              </a:r>
              <a:endParaRPr lang="en-US" dirty="0"/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6454733" y="3758728"/>
              <a:ext cx="1774868" cy="1118655"/>
              <a:chOff x="2133600" y="3713701"/>
              <a:chExt cx="1774868" cy="1118655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2133600" y="4051007"/>
                <a:ext cx="1774868" cy="78134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/>
                  <a:t>v</a:t>
                </a:r>
                <a:r>
                  <a:rPr lang="en-US" altLang="zh-CN" sz="1400" dirty="0" err="1" smtClean="0"/>
                  <a:t>mcaretaker</a:t>
                </a:r>
                <a:endParaRPr lang="en-US" sz="1400" dirty="0"/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2608636" y="3713701"/>
                <a:ext cx="823581" cy="532411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7000</a:t>
                </a:r>
                <a:endParaRPr lang="en-US" sz="1200" dirty="0"/>
              </a:p>
            </p:txBody>
          </p:sp>
        </p:grpSp>
      </p:grpSp>
      <p:sp>
        <p:nvSpPr>
          <p:cNvPr id="111" name="Rounded Rectangle 110"/>
          <p:cNvSpPr/>
          <p:nvPr/>
        </p:nvSpPr>
        <p:spPr>
          <a:xfrm>
            <a:off x="749134" y="2192918"/>
            <a:ext cx="1915481" cy="7643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Vm</a:t>
            </a:r>
            <a:r>
              <a:rPr lang="en-US" dirty="0" smtClean="0"/>
              <a:t> Dashboard</a:t>
            </a:r>
          </a:p>
          <a:p>
            <a:pPr algn="ctr"/>
            <a:r>
              <a:rPr lang="en-US" dirty="0" smtClean="0"/>
              <a:t>Application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748144" y="3024993"/>
            <a:ext cx="1915481" cy="7643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Opts </a:t>
            </a:r>
            <a:r>
              <a:rPr lang="en-US" altLang="zh-CN" dirty="0" smtClean="0"/>
              <a:t>Shell</a:t>
            </a:r>
            <a:endParaRPr lang="en-US" dirty="0" smtClean="0"/>
          </a:p>
        </p:txBody>
      </p:sp>
      <p:sp>
        <p:nvSpPr>
          <p:cNvPr id="117" name="Rounded Rectangle 116"/>
          <p:cNvSpPr/>
          <p:nvPr/>
        </p:nvSpPr>
        <p:spPr>
          <a:xfrm>
            <a:off x="740227" y="3884520"/>
            <a:ext cx="1915481" cy="7643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Manual</a:t>
            </a:r>
            <a:endParaRPr lang="en-US" dirty="0" smtClean="0"/>
          </a:p>
        </p:txBody>
      </p:sp>
      <p:cxnSp>
        <p:nvCxnSpPr>
          <p:cNvPr id="122" name="Straight Arrow Connector 121"/>
          <p:cNvCxnSpPr>
            <a:stCxn id="118" idx="3"/>
            <a:endCxn id="45" idx="1"/>
          </p:cNvCxnSpPr>
          <p:nvPr/>
        </p:nvCxnSpPr>
        <p:spPr>
          <a:xfrm flipV="1">
            <a:off x="2895600" y="2180870"/>
            <a:ext cx="3381950" cy="1218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8" idx="3"/>
            <a:endCxn id="102" idx="1"/>
          </p:cNvCxnSpPr>
          <p:nvPr/>
        </p:nvCxnSpPr>
        <p:spPr>
          <a:xfrm>
            <a:off x="2895600" y="3399200"/>
            <a:ext cx="3336496" cy="110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2871148" y="3399200"/>
            <a:ext cx="3357979" cy="1461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 rot="20445946">
            <a:off x="3023357" y="2530460"/>
            <a:ext cx="2651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Updating profile/</a:t>
            </a:r>
            <a:r>
              <a:rPr lang="en-US" altLang="zh-CN" sz="1200" dirty="0" err="1" smtClean="0"/>
              <a:t>configengine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 rot="1436659">
            <a:off x="2972429" y="4098663"/>
            <a:ext cx="2651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Updating profile/</a:t>
            </a:r>
            <a:r>
              <a:rPr lang="en-US" altLang="zh-CN" sz="1200" dirty="0" err="1" smtClean="0"/>
              <a:t>configengine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980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650185" y="2061852"/>
            <a:ext cx="2667000" cy="300297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Configuration Center </a:t>
            </a:r>
            <a:r>
              <a:rPr lang="en-US" altLang="zh-CN" dirty="0" smtClean="0"/>
              <a:t>Runtime</a:t>
            </a:r>
            <a:endParaRPr lang="en-S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40FFB3-4548-4FB8-B1C2-4BA7AA40103C}" type="datetime1">
              <a:rPr lang="en-SG" smtClean="0"/>
              <a:pPr/>
              <a:t>9/1/2017</a:t>
            </a:fld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DA86C3-0BD8-4054-B354-8D6A17BB3EC5}" type="slidenum">
              <a:rPr lang="en-SG" smtClean="0"/>
              <a:pPr/>
              <a:t>5</a:t>
            </a:fld>
            <a:endParaRPr lang="en-SG" dirty="0"/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457200" y="1017494"/>
            <a:ext cx="8229600" cy="457200"/>
          </a:xfrm>
        </p:spPr>
        <p:txBody>
          <a:bodyPr/>
          <a:lstStyle/>
          <a:p>
            <a:r>
              <a:rPr lang="en-US" altLang="zh-CN" dirty="0" err="1" smtClean="0"/>
              <a:t>Config</a:t>
            </a:r>
            <a:r>
              <a:rPr lang="en-US" altLang="zh-CN" dirty="0" smtClean="0"/>
              <a:t> Center</a:t>
            </a:r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957470" y="220979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VM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558151" y="2819400"/>
            <a:ext cx="762000" cy="5353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943600" y="2026226"/>
            <a:ext cx="2667000" cy="300297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6250885" y="225482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VM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797633" y="2924296"/>
            <a:ext cx="762000" cy="4730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733800" y="3177144"/>
            <a:ext cx="1981200" cy="679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Center</a:t>
            </a:r>
            <a:endParaRPr lang="en-US" dirty="0"/>
          </a:p>
        </p:txBody>
      </p:sp>
      <p:cxnSp>
        <p:nvCxnSpPr>
          <p:cNvPr id="56" name="Elbow Connector 55"/>
          <p:cNvCxnSpPr/>
          <p:nvPr/>
        </p:nvCxnSpPr>
        <p:spPr>
          <a:xfrm rot="16200000" flipH="1">
            <a:off x="1379013" y="3787247"/>
            <a:ext cx="840451" cy="9327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5400000" flipH="1" flipV="1">
            <a:off x="1645833" y="3766344"/>
            <a:ext cx="899335" cy="76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2320151" y="3220933"/>
            <a:ext cx="1413649" cy="4366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rot="10800000">
            <a:off x="2320158" y="2940632"/>
            <a:ext cx="1413643" cy="414145"/>
          </a:xfrm>
          <a:prstGeom prst="bentConnector3">
            <a:avLst>
              <a:gd name="adj1" fmla="val 399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rot="16200000" flipH="1">
            <a:off x="6651777" y="3772284"/>
            <a:ext cx="885478" cy="1682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 rot="5400000" flipH="1" flipV="1">
            <a:off x="6950016" y="3740743"/>
            <a:ext cx="840453" cy="186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0800000" flipV="1">
            <a:off x="5715000" y="3307400"/>
            <a:ext cx="1066800" cy="350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flipV="1">
            <a:off x="5715000" y="3087090"/>
            <a:ext cx="1066800" cy="267686"/>
          </a:xfrm>
          <a:prstGeom prst="bentConnector3">
            <a:avLst>
              <a:gd name="adj1" fmla="val 366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752601" y="3821875"/>
            <a:ext cx="3810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2936185" y="3147705"/>
            <a:ext cx="3810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" name="Oval 31"/>
          <p:cNvSpPr/>
          <p:nvPr/>
        </p:nvSpPr>
        <p:spPr>
          <a:xfrm>
            <a:off x="6030201" y="3202376"/>
            <a:ext cx="3810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Oval 34"/>
          <p:cNvSpPr/>
          <p:nvPr/>
        </p:nvSpPr>
        <p:spPr>
          <a:xfrm>
            <a:off x="7010399" y="3833885"/>
            <a:ext cx="3810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7470" y="5377934"/>
            <a:ext cx="7729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r>
              <a:rPr lang="en-US" altLang="zh-CN" dirty="0" smtClean="0"/>
              <a:t>request/response profile and </a:t>
            </a:r>
            <a:r>
              <a:rPr lang="en-US" altLang="zh-CN" dirty="0" err="1" smtClean="0"/>
              <a:t>configengine</a:t>
            </a:r>
            <a:r>
              <a:rPr lang="en-US" altLang="zh-CN" dirty="0" smtClean="0"/>
              <a:t> address</a:t>
            </a:r>
          </a:p>
          <a:p>
            <a:r>
              <a:rPr lang="en-US" dirty="0" smtClean="0"/>
              <a:t>2.request/response actual configurations based on profile/application/label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1346316" y="4477713"/>
            <a:ext cx="1274738" cy="3489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v</a:t>
            </a:r>
            <a:r>
              <a:rPr lang="en-US" altLang="zh-CN" sz="1400" dirty="0" err="1" smtClean="0"/>
              <a:t>mcaretaker</a:t>
            </a:r>
            <a:endParaRPr lang="en-US" sz="1400" dirty="0"/>
          </a:p>
        </p:txBody>
      </p:sp>
      <p:sp>
        <p:nvSpPr>
          <p:cNvPr id="48" name="Rounded Rectangle 47"/>
          <p:cNvSpPr/>
          <p:nvPr/>
        </p:nvSpPr>
        <p:spPr>
          <a:xfrm>
            <a:off x="1687494" y="4364352"/>
            <a:ext cx="591509" cy="190262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7000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6618291" y="4423867"/>
            <a:ext cx="1274738" cy="3489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v</a:t>
            </a:r>
            <a:r>
              <a:rPr lang="en-US" altLang="zh-CN" sz="1400" dirty="0" err="1" smtClean="0"/>
              <a:t>mcaretaker</a:t>
            </a:r>
            <a:endParaRPr lang="en-US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6959906" y="4346122"/>
            <a:ext cx="591509" cy="190262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7000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982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Service Register &amp; </a:t>
            </a:r>
            <a:r>
              <a:rPr lang="en-US" altLang="zh-CN" dirty="0" smtClean="0"/>
              <a:t>Discovery</a:t>
            </a:r>
            <a:endParaRPr lang="en-S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40FFB3-4548-4FB8-B1C2-4BA7AA40103C}" type="datetime1">
              <a:rPr lang="en-SG" smtClean="0"/>
              <a:pPr/>
              <a:t>9/1/2017</a:t>
            </a:fld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DA86C3-0BD8-4054-B354-8D6A17BB3EC5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457200" y="1017494"/>
            <a:ext cx="8229600" cy="457200"/>
          </a:xfrm>
        </p:spPr>
        <p:txBody>
          <a:bodyPr/>
          <a:lstStyle/>
          <a:p>
            <a:r>
              <a:rPr lang="en-US" dirty="0"/>
              <a:t>Client SR &amp; </a:t>
            </a:r>
            <a:r>
              <a:rPr lang="en-US" altLang="zh-CN" dirty="0" smtClean="0"/>
              <a:t>Dis  </a:t>
            </a:r>
            <a:r>
              <a:rPr lang="en-US" altLang="zh-CN" dirty="0">
                <a:solidFill>
                  <a:srgbClr val="FFC000"/>
                </a:solidFill>
              </a:rPr>
              <a:t>VS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/>
              <a:t>Server SR &amp; Dis</a:t>
            </a:r>
            <a:endParaRPr lang="en-US" dirty="0"/>
          </a:p>
        </p:txBody>
      </p:sp>
      <p:pic>
        <p:nvPicPr>
          <p:cNvPr id="1028" name="Picture 4" descr="http://dockerone.com/uploads/article/20151027/fa07cb312fb9f16ac094793b3aeae8c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2953061" cy="278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dockerone.com/uploads/article/20151027/8d56ee2154b5f809fb055d5a894b7f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038350"/>
            <a:ext cx="4401872" cy="271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0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Service Register &amp; </a:t>
            </a:r>
            <a:r>
              <a:rPr lang="en-US" altLang="zh-CN" dirty="0" smtClean="0"/>
              <a:t>Discovery</a:t>
            </a:r>
            <a:endParaRPr lang="en-S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40FFB3-4548-4FB8-B1C2-4BA7AA40103C}" type="datetime1">
              <a:rPr lang="en-SG" smtClean="0"/>
              <a:pPr/>
              <a:t>9/1/2017</a:t>
            </a:fld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DA86C3-0BD8-4054-B354-8D6A17BB3EC5}" type="slidenum">
              <a:rPr lang="en-SG" smtClean="0"/>
              <a:pPr/>
              <a:t>7</a:t>
            </a:fld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3375078" y="5020135"/>
            <a:ext cx="762000" cy="5353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81158" y="5020135"/>
            <a:ext cx="762000" cy="5353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306551" y="1828800"/>
            <a:ext cx="1981200" cy="5908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Register Center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 rot="16200000">
            <a:off x="4604958" y="4359620"/>
            <a:ext cx="914400" cy="347545"/>
            <a:chOff x="2493818" y="2985255"/>
            <a:chExt cx="914400" cy="347545"/>
          </a:xfrm>
        </p:grpSpPr>
        <p:sp>
          <p:nvSpPr>
            <p:cNvPr id="2" name="Right Arrow 1"/>
            <p:cNvSpPr/>
            <p:nvPr/>
          </p:nvSpPr>
          <p:spPr>
            <a:xfrm>
              <a:off x="2493818" y="2985255"/>
              <a:ext cx="914400" cy="34754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569346" y="3120927"/>
              <a:ext cx="544127" cy="76200"/>
              <a:chOff x="3037273" y="4114800"/>
              <a:chExt cx="544127" cy="762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037273" y="4114800"/>
                <a:ext cx="76200" cy="76200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154255" y="4114800"/>
                <a:ext cx="76200" cy="762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271237" y="4114800"/>
                <a:ext cx="76200" cy="762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388219" y="4114800"/>
                <a:ext cx="76200" cy="762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505200" y="4114800"/>
                <a:ext cx="762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 rot="16200000">
            <a:off x="3298878" y="4344072"/>
            <a:ext cx="914400" cy="347545"/>
            <a:chOff x="2493818" y="2985255"/>
            <a:chExt cx="914400" cy="347545"/>
          </a:xfrm>
        </p:grpSpPr>
        <p:sp>
          <p:nvSpPr>
            <p:cNvPr id="44" name="Right Arrow 43"/>
            <p:cNvSpPr/>
            <p:nvPr/>
          </p:nvSpPr>
          <p:spPr>
            <a:xfrm>
              <a:off x="2493818" y="2985255"/>
              <a:ext cx="914400" cy="34754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569346" y="3120927"/>
              <a:ext cx="544127" cy="76200"/>
              <a:chOff x="3037273" y="4114800"/>
              <a:chExt cx="544127" cy="762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3037273" y="4114800"/>
                <a:ext cx="76200" cy="76200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154255" y="4114800"/>
                <a:ext cx="76200" cy="762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271237" y="4114800"/>
                <a:ext cx="76200" cy="762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388219" y="4114800"/>
                <a:ext cx="76200" cy="762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505200" y="4114800"/>
                <a:ext cx="762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Striped Right Arrow 54"/>
          <p:cNvSpPr/>
          <p:nvPr/>
        </p:nvSpPr>
        <p:spPr>
          <a:xfrm rot="5400000">
            <a:off x="3418308" y="2732216"/>
            <a:ext cx="838200" cy="402384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2514600" y="3390964"/>
            <a:ext cx="3810000" cy="463533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MQ Broker</a:t>
            </a:r>
            <a:endParaRPr lang="en-US" dirty="0"/>
          </a:p>
        </p:txBody>
      </p:sp>
      <p:sp>
        <p:nvSpPr>
          <p:cNvPr id="62" name="Striped Right Arrow 61"/>
          <p:cNvSpPr/>
          <p:nvPr/>
        </p:nvSpPr>
        <p:spPr>
          <a:xfrm rot="5400000">
            <a:off x="3959813" y="4177931"/>
            <a:ext cx="838200" cy="483669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 rot="16200000">
            <a:off x="4564051" y="2631794"/>
            <a:ext cx="742804" cy="47328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062158" y="2875534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queue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3262621" y="2866090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topic</a:t>
            </a:r>
            <a:endParaRPr lang="en-US" sz="1100" dirty="0"/>
          </a:p>
        </p:txBody>
      </p:sp>
      <p:sp>
        <p:nvSpPr>
          <p:cNvPr id="66" name="Rounded Rectangle 65"/>
          <p:cNvSpPr/>
          <p:nvPr/>
        </p:nvSpPr>
        <p:spPr>
          <a:xfrm>
            <a:off x="6989135" y="4990592"/>
            <a:ext cx="1828800" cy="720231"/>
          </a:xfrm>
          <a:prstGeom prst="roundRect">
            <a:avLst>
              <a:gd name="adj" fmla="val 0"/>
            </a:avLst>
          </a:prstGeom>
          <a:solidFill>
            <a:schemeClr val="bg2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rot="16200000">
            <a:off x="7162800" y="5498361"/>
            <a:ext cx="76200" cy="7620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 rot="16200000">
            <a:off x="7162800" y="53340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6200000">
            <a:off x="7162800" y="5178253"/>
            <a:ext cx="76200" cy="76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239000" y="5134477"/>
            <a:ext cx="5004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Start Event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239000" y="5279022"/>
            <a:ext cx="49725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Stop Event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231458" y="5444122"/>
            <a:ext cx="6703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 smtClean="0"/>
              <a:t>Heart Beat </a:t>
            </a:r>
            <a:r>
              <a:rPr lang="en-US" sz="500" dirty="0" smtClean="0"/>
              <a:t>Event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989135" y="4996943"/>
            <a:ext cx="1828800" cy="1438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lifecycle events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2514600" y="5016786"/>
            <a:ext cx="762000" cy="5353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 rot="16200000">
            <a:off x="2438400" y="4340723"/>
            <a:ext cx="914400" cy="347545"/>
            <a:chOff x="2493818" y="2985255"/>
            <a:chExt cx="914400" cy="347545"/>
          </a:xfrm>
        </p:grpSpPr>
        <p:sp>
          <p:nvSpPr>
            <p:cNvPr id="77" name="Right Arrow 76"/>
            <p:cNvSpPr/>
            <p:nvPr/>
          </p:nvSpPr>
          <p:spPr>
            <a:xfrm>
              <a:off x="2493818" y="2985255"/>
              <a:ext cx="914400" cy="34754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2569346" y="3120927"/>
              <a:ext cx="544127" cy="76200"/>
              <a:chOff x="3037273" y="4114800"/>
              <a:chExt cx="544127" cy="762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3037273" y="4114800"/>
                <a:ext cx="76200" cy="76200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54255" y="4114800"/>
                <a:ext cx="76200" cy="762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271237" y="4114800"/>
                <a:ext cx="76200" cy="762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388219" y="4114800"/>
                <a:ext cx="76200" cy="762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505200" y="4114800"/>
                <a:ext cx="762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4" name="Rectangle 83"/>
          <p:cNvSpPr/>
          <p:nvPr/>
        </p:nvSpPr>
        <p:spPr>
          <a:xfrm>
            <a:off x="5576113" y="5033339"/>
            <a:ext cx="762000" cy="5353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 rot="16200000">
            <a:off x="5499913" y="4357276"/>
            <a:ext cx="914400" cy="347545"/>
            <a:chOff x="2493818" y="2985255"/>
            <a:chExt cx="914400" cy="347545"/>
          </a:xfrm>
        </p:grpSpPr>
        <p:sp>
          <p:nvSpPr>
            <p:cNvPr id="86" name="Right Arrow 85"/>
            <p:cNvSpPr/>
            <p:nvPr/>
          </p:nvSpPr>
          <p:spPr>
            <a:xfrm>
              <a:off x="2493818" y="2985255"/>
              <a:ext cx="914400" cy="34754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2569346" y="3120927"/>
              <a:ext cx="544127" cy="76200"/>
              <a:chOff x="3037273" y="4114800"/>
              <a:chExt cx="544127" cy="762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3037273" y="4114800"/>
                <a:ext cx="76200" cy="76200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154255" y="4114800"/>
                <a:ext cx="76200" cy="762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271237" y="4114800"/>
                <a:ext cx="76200" cy="762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388219" y="4114800"/>
                <a:ext cx="76200" cy="762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505200" y="4114800"/>
                <a:ext cx="762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44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395537"/>
            <a:ext cx="493395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Service Register &amp; </a:t>
            </a:r>
            <a:r>
              <a:rPr lang="en-US" altLang="zh-CN" dirty="0" smtClean="0"/>
              <a:t>Discovery</a:t>
            </a:r>
            <a:endParaRPr lang="en-S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40FFB3-4548-4FB8-B1C2-4BA7AA40103C}" type="datetime1">
              <a:rPr lang="en-SG" smtClean="0"/>
              <a:pPr/>
              <a:t>9/1/2017</a:t>
            </a:fld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DA86C3-0BD8-4054-B354-8D6A17BB3EC5}" type="slidenum">
              <a:rPr lang="en-SG" smtClean="0"/>
              <a:pPr/>
              <a:t>8</a:t>
            </a:fld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609600" y="13716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/>
              <a:t>org.springframework.context.ApplicationListener</a:t>
            </a:r>
            <a:r>
              <a:rPr lang="en-US" sz="1200" b="1" dirty="0"/>
              <a:t>&lt;E</a:t>
            </a:r>
            <a:r>
              <a:rPr lang="en-US" sz="1200" b="1" dirty="0" smtClean="0"/>
              <a:t>&gt;</a:t>
            </a:r>
          </a:p>
          <a:p>
            <a:endParaRPr lang="en-US" sz="1200" b="1" dirty="0"/>
          </a:p>
          <a:p>
            <a:r>
              <a:rPr lang="en-US" sz="1200" b="1" dirty="0" smtClean="0"/>
              <a:t>public </a:t>
            </a:r>
            <a:r>
              <a:rPr lang="en-US" sz="1200" b="1" dirty="0"/>
              <a:t>class </a:t>
            </a:r>
            <a:r>
              <a:rPr lang="en-US" sz="1200" b="1" dirty="0" err="1"/>
              <a:t>DiscoveryEndpointStartupListener</a:t>
            </a:r>
            <a:r>
              <a:rPr lang="en-US" sz="1200" b="1" dirty="0"/>
              <a:t> </a:t>
            </a:r>
            <a:r>
              <a:rPr lang="en-US" sz="1200" b="1" dirty="0">
                <a:solidFill>
                  <a:srgbClr val="FFC000"/>
                </a:solidFill>
              </a:rPr>
              <a:t>implements </a:t>
            </a:r>
            <a:r>
              <a:rPr lang="en-US" sz="1200" b="1" dirty="0" err="1" smtClean="0"/>
              <a:t>ApplicationListener</a:t>
            </a:r>
            <a:r>
              <a:rPr lang="en-US" sz="1200" b="1" dirty="0" smtClean="0"/>
              <a:t>&lt;</a:t>
            </a:r>
            <a:r>
              <a:rPr lang="en-US" sz="1200" b="1" dirty="0" err="1" smtClean="0"/>
              <a:t>EmbeddedServletContainerInitializedEvent</a:t>
            </a:r>
            <a:r>
              <a:rPr lang="en-US" sz="1200" b="1" dirty="0" smtClean="0"/>
              <a:t>&gt;</a:t>
            </a:r>
            <a:endParaRPr lang="en-US" sz="1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405062"/>
            <a:ext cx="50387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424112"/>
            <a:ext cx="756285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424112"/>
            <a:ext cx="798195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1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Gateway</a:t>
            </a:r>
            <a:endParaRPr lang="en-S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40FFB3-4548-4FB8-B1C2-4BA7AA40103C}" type="datetime1">
              <a:rPr lang="en-SG" smtClean="0"/>
              <a:pPr/>
              <a:t>9/1/2017</a:t>
            </a:fld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DA86C3-0BD8-4054-B354-8D6A17BB3EC5}" type="slidenum">
              <a:rPr lang="en-SG" smtClean="0"/>
              <a:pPr/>
              <a:t>9</a:t>
            </a:fld>
            <a:endParaRPr lang="en-SG" dirty="0"/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426315" y="990600"/>
            <a:ext cx="8229600" cy="45720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7" name="Content Placeholder 16"/>
          <p:cNvSpPr txBox="1">
            <a:spLocks/>
          </p:cNvSpPr>
          <p:nvPr/>
        </p:nvSpPr>
        <p:spPr>
          <a:xfrm>
            <a:off x="457200" y="1757724"/>
            <a:ext cx="80010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0066B3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rgbClr val="0066B3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rgbClr val="0066B3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1531277" y="2146151"/>
            <a:ext cx="2895600" cy="841996"/>
            <a:chOff x="1752601" y="2687236"/>
            <a:chExt cx="1600200" cy="1088173"/>
          </a:xfrm>
        </p:grpSpPr>
        <p:sp>
          <p:nvSpPr>
            <p:cNvPr id="9" name="Rectangle 8"/>
            <p:cNvSpPr/>
            <p:nvPr/>
          </p:nvSpPr>
          <p:spPr>
            <a:xfrm>
              <a:off x="1752601" y="2687236"/>
              <a:ext cx="1524000" cy="108817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52601" y="2743200"/>
              <a:ext cx="1600200" cy="357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 smtClean="0"/>
                <a:t>Lb</a:t>
              </a:r>
              <a:r>
                <a:rPr lang="en-US" altLang="zh-CN" sz="1200" dirty="0" smtClean="0"/>
                <a:t>(gateway)</a:t>
              </a:r>
              <a:endParaRPr lang="en-US" sz="1200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055277" y="2679551"/>
            <a:ext cx="1122781" cy="2496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LB Engine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1662984" y="2679551"/>
            <a:ext cx="1122781" cy="2496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Route Engine</a:t>
            </a:r>
            <a:endParaRPr lang="en-US" sz="1100" dirty="0"/>
          </a:p>
        </p:txBody>
      </p:sp>
      <p:sp>
        <p:nvSpPr>
          <p:cNvPr id="13" name="Pentagon 12"/>
          <p:cNvSpPr/>
          <p:nvPr/>
        </p:nvSpPr>
        <p:spPr>
          <a:xfrm>
            <a:off x="1416977" y="2503118"/>
            <a:ext cx="228600" cy="267950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62375" y="3709397"/>
            <a:ext cx="762000" cy="473034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481425" y="4944431"/>
            <a:ext cx="762000" cy="473034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462375" y="4334831"/>
            <a:ext cx="762000" cy="473034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46015" y="3705458"/>
            <a:ext cx="762000" cy="473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29192" y="4940492"/>
            <a:ext cx="762000" cy="473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346015" y="4330892"/>
            <a:ext cx="762000" cy="473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en-US" dirty="0"/>
          </a:p>
        </p:txBody>
      </p:sp>
      <p:cxnSp>
        <p:nvCxnSpPr>
          <p:cNvPr id="4" name="Straight Arrow Connector 3"/>
          <p:cNvCxnSpPr>
            <a:endCxn id="9" idx="0"/>
          </p:cNvCxnSpPr>
          <p:nvPr/>
        </p:nvCxnSpPr>
        <p:spPr>
          <a:xfrm>
            <a:off x="2910134" y="1536551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12" idx="0"/>
          </p:cNvCxnSpPr>
          <p:nvPr/>
        </p:nvCxnSpPr>
        <p:spPr>
          <a:xfrm flipH="1">
            <a:off x="2224375" y="2146151"/>
            <a:ext cx="685759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1" idx="1"/>
          </p:cNvCxnSpPr>
          <p:nvPr/>
        </p:nvCxnSpPr>
        <p:spPr>
          <a:xfrm>
            <a:off x="2785765" y="2804385"/>
            <a:ext cx="2695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  <a:endCxn id="17" idx="3"/>
          </p:cNvCxnSpPr>
          <p:nvPr/>
        </p:nvCxnSpPr>
        <p:spPr>
          <a:xfrm flipH="1">
            <a:off x="2224375" y="2929219"/>
            <a:ext cx="1392293" cy="1642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24400" y="1600200"/>
            <a:ext cx="0" cy="441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143500" y="3752183"/>
            <a:ext cx="2819400" cy="7019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Route Engine</a:t>
            </a:r>
            <a:endParaRPr lang="en-US" sz="1100" dirty="0"/>
          </a:p>
        </p:txBody>
      </p:sp>
      <p:sp>
        <p:nvSpPr>
          <p:cNvPr id="23" name="Flowchart: Process 22"/>
          <p:cNvSpPr/>
          <p:nvPr/>
        </p:nvSpPr>
        <p:spPr>
          <a:xfrm>
            <a:off x="5314950" y="2597209"/>
            <a:ext cx="133350" cy="133390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9" name="Flowchart: Process 28"/>
          <p:cNvSpPr/>
          <p:nvPr/>
        </p:nvSpPr>
        <p:spPr>
          <a:xfrm>
            <a:off x="5626100" y="2597209"/>
            <a:ext cx="152400" cy="133390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5956300" y="2597209"/>
            <a:ext cx="152400" cy="133390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6286500" y="2597209"/>
            <a:ext cx="152400" cy="133390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>
            <a:off x="7277100" y="2593270"/>
            <a:ext cx="152400" cy="133390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7581900" y="2593269"/>
            <a:ext cx="152400" cy="133390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553200" y="3022017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filters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519220" y="3268238"/>
            <a:ext cx="55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3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BaoTech_PPT_Template_Chi_10">
  <a:themeElements>
    <a:clrScheme name="eBaoTech">
      <a:dk1>
        <a:srgbClr val="0066B3"/>
      </a:dk1>
      <a:lt1>
        <a:srgbClr val="000000"/>
      </a:lt1>
      <a:dk2>
        <a:srgbClr val="F58220"/>
      </a:dk2>
      <a:lt2>
        <a:srgbClr val="FFFFFF"/>
      </a:lt2>
      <a:accent1>
        <a:srgbClr val="0066B3"/>
      </a:accent1>
      <a:accent2>
        <a:srgbClr val="F58220"/>
      </a:accent2>
      <a:accent3>
        <a:srgbClr val="949CA1"/>
      </a:accent3>
      <a:accent4>
        <a:srgbClr val="00B3F0"/>
      </a:accent4>
      <a:accent5>
        <a:srgbClr val="00B9B5"/>
      </a:accent5>
      <a:accent6>
        <a:srgbClr val="FFFFFF"/>
      </a:accent6>
      <a:hlink>
        <a:srgbClr val="0066B3"/>
      </a:hlink>
      <a:folHlink>
        <a:srgbClr val="F58220"/>
      </a:folHlink>
    </a:clrScheme>
    <a:fontScheme name="eBaoTech">
      <a:majorFont>
        <a:latin typeface="Arial"/>
        <a:ea typeface="FZZhongDengXian-Z07S"/>
        <a:cs typeface=""/>
      </a:majorFont>
      <a:minorFont>
        <a:latin typeface="Arial"/>
        <a:ea typeface="FZZhongDengXian-Z07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eBaoTech">
      <a:dk1>
        <a:srgbClr val="F58220"/>
      </a:dk1>
      <a:lt1>
        <a:srgbClr val="0066B3"/>
      </a:lt1>
      <a:dk2>
        <a:srgbClr val="FFFFFF"/>
      </a:dk2>
      <a:lt2>
        <a:srgbClr val="000000"/>
      </a:lt2>
      <a:accent1>
        <a:srgbClr val="0066B3"/>
      </a:accent1>
      <a:accent2>
        <a:srgbClr val="F58220"/>
      </a:accent2>
      <a:accent3>
        <a:srgbClr val="949CA1"/>
      </a:accent3>
      <a:accent4>
        <a:srgbClr val="00B3F0"/>
      </a:accent4>
      <a:accent5>
        <a:srgbClr val="00B9B5"/>
      </a:accent5>
      <a:accent6>
        <a:srgbClr val="FFFFFF"/>
      </a:accent6>
      <a:hlink>
        <a:srgbClr val="0066B3"/>
      </a:hlink>
      <a:folHlink>
        <a:srgbClr val="F58220"/>
      </a:folHlink>
    </a:clrScheme>
    <a:fontScheme name="eBaoTech">
      <a:majorFont>
        <a:latin typeface="Arial"/>
        <a:ea typeface="FZZhongDengXian-Z07S"/>
        <a:cs typeface=""/>
      </a:majorFont>
      <a:minorFont>
        <a:latin typeface="Arial"/>
        <a:ea typeface="FZZhongDengXian-Z07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Custom Design">
  <a:themeElements>
    <a:clrScheme name="eBaoTech">
      <a:dk1>
        <a:srgbClr val="F58220"/>
      </a:dk1>
      <a:lt1>
        <a:srgbClr val="0066B3"/>
      </a:lt1>
      <a:dk2>
        <a:srgbClr val="FFFFFF"/>
      </a:dk2>
      <a:lt2>
        <a:srgbClr val="000000"/>
      </a:lt2>
      <a:accent1>
        <a:srgbClr val="0066B3"/>
      </a:accent1>
      <a:accent2>
        <a:srgbClr val="F58220"/>
      </a:accent2>
      <a:accent3>
        <a:srgbClr val="949CA1"/>
      </a:accent3>
      <a:accent4>
        <a:srgbClr val="00B3F0"/>
      </a:accent4>
      <a:accent5>
        <a:srgbClr val="00B9B5"/>
      </a:accent5>
      <a:accent6>
        <a:srgbClr val="FFFFFF"/>
      </a:accent6>
      <a:hlink>
        <a:srgbClr val="0066B3"/>
      </a:hlink>
      <a:folHlink>
        <a:srgbClr val="F58220"/>
      </a:folHlink>
    </a:clrScheme>
    <a:fontScheme name="eBaoTech">
      <a:majorFont>
        <a:latin typeface="Arial"/>
        <a:ea typeface="FZZhongDengXian-Z07S"/>
        <a:cs typeface=""/>
      </a:majorFont>
      <a:minorFont>
        <a:latin typeface="Arial"/>
        <a:ea typeface="FZZhongDengXian-Z07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eBaoTech">
      <a:dk1>
        <a:srgbClr val="F58220"/>
      </a:dk1>
      <a:lt1>
        <a:srgbClr val="0066B3"/>
      </a:lt1>
      <a:dk2>
        <a:srgbClr val="FFFFFF"/>
      </a:dk2>
      <a:lt2>
        <a:srgbClr val="000000"/>
      </a:lt2>
      <a:accent1>
        <a:srgbClr val="0066B3"/>
      </a:accent1>
      <a:accent2>
        <a:srgbClr val="F58220"/>
      </a:accent2>
      <a:accent3>
        <a:srgbClr val="949CA1"/>
      </a:accent3>
      <a:accent4>
        <a:srgbClr val="00B3F0"/>
      </a:accent4>
      <a:accent5>
        <a:srgbClr val="00B9B5"/>
      </a:accent5>
      <a:accent6>
        <a:srgbClr val="FFFFFF"/>
      </a:accent6>
      <a:hlink>
        <a:srgbClr val="0066B3"/>
      </a:hlink>
      <a:folHlink>
        <a:srgbClr val="F58220"/>
      </a:folHlink>
    </a:clrScheme>
    <a:fontScheme name="eBaoTech">
      <a:majorFont>
        <a:latin typeface="Arial"/>
        <a:ea typeface="FZZhongDengXian-Z07S"/>
        <a:cs typeface=""/>
      </a:majorFont>
      <a:minorFont>
        <a:latin typeface="Arial"/>
        <a:ea typeface="FZZhongDengXian-Z07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eBaoTech_PPT_Template_Chi_10</Template>
  <TotalTime>4392</TotalTime>
  <Words>473</Words>
  <Application>Microsoft Office PowerPoint</Application>
  <PresentationFormat>On-screen Show (4:3)</PresentationFormat>
  <Paragraphs>279</Paragraphs>
  <Slides>25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eBaoTech_PPT_Template_Chi_10</vt:lpstr>
      <vt:lpstr>Custom Design</vt:lpstr>
      <vt:lpstr>4_Custom Design</vt:lpstr>
      <vt:lpstr>2_Custom Design</vt:lpstr>
      <vt:lpstr>Unicorn Cloud Platform Overview</vt:lpstr>
      <vt:lpstr>System Architecture</vt:lpstr>
      <vt:lpstr>Unicorn Cloud Platform</vt:lpstr>
      <vt:lpstr>Configuration Center</vt:lpstr>
      <vt:lpstr>Configuration Center Runtime</vt:lpstr>
      <vt:lpstr>Service Register &amp; Discovery</vt:lpstr>
      <vt:lpstr>Service Register &amp; Discovery</vt:lpstr>
      <vt:lpstr>Service Register &amp; Discovery</vt:lpstr>
      <vt:lpstr>Gateway</vt:lpstr>
      <vt:lpstr>Security</vt:lpstr>
      <vt:lpstr>Session</vt:lpstr>
      <vt:lpstr>Global Log &amp; Audit</vt:lpstr>
      <vt:lpstr>Protocol Transformer</vt:lpstr>
      <vt:lpstr>Technology Stack</vt:lpstr>
      <vt:lpstr>Spring Boot</vt:lpstr>
      <vt:lpstr>Spring Cloud Netflix</vt:lpstr>
      <vt:lpstr>Spring Cloud Dashboard</vt:lpstr>
      <vt:lpstr>Unicorn Cloud Platform</vt:lpstr>
      <vt:lpstr>Spring Cloud Netflix</vt:lpstr>
      <vt:lpstr>Spring Cloud Sleuth-Pinpoint</vt:lpstr>
      <vt:lpstr>Spring Cloud Sleuth-Pinpoint</vt:lpstr>
      <vt:lpstr>Spring Cloud Sleuth-Pinpoint</vt:lpstr>
      <vt:lpstr>Uuicorn Cloud</vt:lpstr>
      <vt:lpstr>Unicorn Cloud Platform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Unicorn Cloud Platform Overview</dc:title>
  <dc:creator>Yudong Shen</dc:creator>
  <cp:lastModifiedBy>Yudong Shen</cp:lastModifiedBy>
  <cp:revision>98</cp:revision>
  <cp:lastPrinted>2014-04-23T10:15:37Z</cp:lastPrinted>
  <dcterms:created xsi:type="dcterms:W3CDTF">2016-08-30T03:25:49Z</dcterms:created>
  <dcterms:modified xsi:type="dcterms:W3CDTF">2017-01-09T08:57:51Z</dcterms:modified>
  <cp:contentStatus/>
</cp:coreProperties>
</file>