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89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20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241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09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333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32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147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93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5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922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86CA-3BEB-4B43-83B8-6DD0C0664CE6}" type="datetimeFigureOut">
              <a:rPr lang="fi-FI" smtClean="0"/>
              <a:t>8.3.2016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DE4C-BB57-45A2-9036-5FF32F5478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993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28467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711351" y="1364279"/>
            <a:ext cx="5480649" cy="1629463"/>
          </a:xfrm>
        </p:spPr>
        <p:txBody>
          <a:bodyPr lIns="0" tIns="0" rIns="0" bIns="0" anchor="b" anchorCtr="0"/>
          <a:lstStyle/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FORGET THE CHECKERBOARD</a:t>
            </a:r>
            <a:endParaRPr lang="fi-FI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4278703" cy="826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278703" cy="8267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78480" y="4243716"/>
            <a:ext cx="6213520" cy="104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800" dirty="0" smtClean="0">
                <a:latin typeface="Arial Black" panose="020B0A04020102020204" pitchFamily="34" charset="0"/>
              </a:rPr>
              <a:t>Practical self-calibration using a planar scene</a:t>
            </a:r>
            <a:endParaRPr lang="fi-FI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814715"/>
            <a:ext cx="3750366" cy="2202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Daniel Herrera C.</a:t>
            </a:r>
          </a:p>
          <a:p>
            <a:r>
              <a:rPr lang="fi-FI" sz="20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Juho Kannala</a:t>
            </a:r>
          </a:p>
          <a:p>
            <a:r>
              <a:rPr lang="fi-FI" sz="20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Janne Heikkilä</a:t>
            </a:r>
            <a:endParaRPr lang="fi-FI" sz="2000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28467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19717"/>
            <a:ext cx="12192000" cy="242764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9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WHY</a:t>
            </a:r>
            <a:endParaRPr lang="fi-FI" sz="9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28467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19717"/>
            <a:ext cx="12192000" cy="242764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9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HOW</a:t>
            </a:r>
            <a:endParaRPr lang="fi-FI" sz="9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2753" y="3556365"/>
            <a:ext cx="5500929" cy="229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6282754" y="1698079"/>
            <a:ext cx="4198340" cy="797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7948" y="915336"/>
            <a:ext cx="6414052" cy="60379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CONSTRAINTS</a:t>
            </a:r>
            <a:endParaRPr lang="fi-FI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2424382"/>
            <a:ext cx="4574990" cy="3000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2754" y="3666586"/>
            <a:ext cx="542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Basis vector are orthogonal and same length in all views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53958" y="4214866"/>
                <a:ext cx="2482731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58" y="4214866"/>
                <a:ext cx="2482731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4901" y="4966600"/>
                <a:ext cx="1440844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901" y="4966600"/>
                <a:ext cx="1440844" cy="60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82754" y="1698079"/>
            <a:ext cx="404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Basis vector are related by homographies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8246" y="2130490"/>
                <a:ext cx="1594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246" y="2130490"/>
                <a:ext cx="15941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33" t="-4348" r="-1149" b="-1739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1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7948" y="915336"/>
            <a:ext cx="6336775" cy="64471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PIPELINE</a:t>
            </a:r>
            <a:endParaRPr lang="fi-FI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223" y="2594925"/>
            <a:ext cx="180350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Feature matching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182932" y="2594926"/>
            <a:ext cx="241772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Homography estimation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41382" y="2594926"/>
                <a:ext cx="2816752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dirty="0" smtClean="0"/>
                  <a:t>Closed-form estimation of 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i-F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82" y="2594926"/>
                <a:ext cx="2816752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630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11867" y="3833901"/>
                <a:ext cx="2475782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dirty="0" smtClean="0"/>
                  <a:t>Non-linear optimization of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i-FI" dirty="0" smtClean="0"/>
                  <a:t> and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67" y="3833901"/>
                <a:ext cx="24757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35" t="-4630" r="-1716" b="-12963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104349" y="5081584"/>
            <a:ext cx="14908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Triangulation</a:t>
            </a:r>
            <a:endParaRPr lang="fi-FI" dirty="0"/>
          </a:p>
        </p:txBody>
      </p:sp>
      <p:sp>
        <p:nvSpPr>
          <p:cNvPr id="15" name="TextBox 14"/>
          <p:cNvSpPr txBox="1"/>
          <p:nvPr/>
        </p:nvSpPr>
        <p:spPr>
          <a:xfrm>
            <a:off x="9598325" y="4943084"/>
            <a:ext cx="194204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Bundle adjustment</a:t>
            </a:r>
            <a:endParaRPr lang="fi-FI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398729" y="2918091"/>
            <a:ext cx="784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600656" y="2918092"/>
            <a:ext cx="84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849758" y="3241257"/>
            <a:ext cx="0" cy="59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3" idx="1"/>
          </p:cNvCxnSpPr>
          <p:nvPr/>
        </p:nvCxnSpPr>
        <p:spPr>
          <a:xfrm rot="16200000" flipH="1">
            <a:off x="5043925" y="2589125"/>
            <a:ext cx="915810" cy="2220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2"/>
            <a:endCxn id="14" idx="1"/>
          </p:cNvCxnSpPr>
          <p:nvPr/>
        </p:nvCxnSpPr>
        <p:spPr>
          <a:xfrm rot="16200000" flipH="1">
            <a:off x="3288165" y="1450066"/>
            <a:ext cx="2024994" cy="5607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5" idx="1"/>
          </p:cNvCxnSpPr>
          <p:nvPr/>
        </p:nvCxnSpPr>
        <p:spPr>
          <a:xfrm>
            <a:off x="8595166" y="5266250"/>
            <a:ext cx="1003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4" idx="0"/>
          </p:cNvCxnSpPr>
          <p:nvPr/>
        </p:nvCxnSpPr>
        <p:spPr>
          <a:xfrm>
            <a:off x="7849758" y="4480232"/>
            <a:ext cx="0" cy="60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8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FORGET THE CHECKERBOARD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FORGET THE CHECKERBOARD</dc:title>
  <dc:creator>Daniel Herrera Castro</dc:creator>
  <cp:lastModifiedBy>Daniel Herrera Castro</cp:lastModifiedBy>
  <cp:revision>11</cp:revision>
  <dcterms:created xsi:type="dcterms:W3CDTF">2016-03-06T11:25:53Z</dcterms:created>
  <dcterms:modified xsi:type="dcterms:W3CDTF">2016-03-08T16:57:52Z</dcterms:modified>
</cp:coreProperties>
</file>