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6"/>
  </p:notesMasterIdLst>
  <p:sldIdLst>
    <p:sldId id="270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EC3BB-0704-4740-BAFD-1FA2C143F72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D8323-6AFF-48F5-BE6C-7454C97CE2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460-7B9D-42E7-82BF-7E1A1A3C34F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9A9-7DB5-4AFC-A426-D05643CA4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460-7B9D-42E7-82BF-7E1A1A3C34F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9A9-7DB5-4AFC-A426-D05643CA4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460-7B9D-42E7-82BF-7E1A1A3C34F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9A9-7DB5-4AFC-A426-D05643CA4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460-7B9D-42E7-82BF-7E1A1A3C34F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9A9-7DB5-4AFC-A426-D05643CA4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460-7B9D-42E7-82BF-7E1A1A3C34F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9A9-7DB5-4AFC-A426-D05643CA4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460-7B9D-42E7-82BF-7E1A1A3C34F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9A9-7DB5-4AFC-A426-D05643CA4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460-7B9D-42E7-82BF-7E1A1A3C34F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9A9-7DB5-4AFC-A426-D05643CA4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460-7B9D-42E7-82BF-7E1A1A3C34F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9A9-7DB5-4AFC-A426-D05643CA4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460-7B9D-42E7-82BF-7E1A1A3C34F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9A9-7DB5-4AFC-A426-D05643CA4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460-7B9D-42E7-82BF-7E1A1A3C34F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9A9-7DB5-4AFC-A426-D05643CA4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460-7B9D-42E7-82BF-7E1A1A3C34F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9A9-7DB5-4AFC-A426-D05643CA4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C460-7B9D-42E7-82BF-7E1A1A3C34F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F99A9-7DB5-4AFC-A426-D05643CA46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Hygienic Mask Delivery Service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590800"/>
            <a:ext cx="3581400" cy="2057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TANIA RAHMAN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ID: 17-33841-1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Section: P     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1: Startup costs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133600"/>
          <a:ext cx="8229600" cy="198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/>
                <a:gridCol w="4114800"/>
              </a:tblGrid>
              <a:tr h="140954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Hygienic Mask</a:t>
                      </a:r>
                    </a:p>
                    <a:p>
                      <a:r>
                        <a:rPr lang="en-US" sz="2400" dirty="0" smtClean="0"/>
                        <a:t>Mobile Data Pack</a:t>
                      </a:r>
                    </a:p>
                    <a:p>
                      <a:r>
                        <a:rPr lang="en-US" sz="2400" dirty="0" smtClean="0"/>
                        <a:t>External Cost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4,800BDT </a:t>
                      </a:r>
                    </a:p>
                    <a:p>
                      <a:r>
                        <a:rPr lang="en-US" sz="2400" dirty="0" smtClean="0"/>
                        <a:t>150BDT</a:t>
                      </a:r>
                    </a:p>
                    <a:p>
                      <a:r>
                        <a:rPr lang="en-US" sz="2400" dirty="0" smtClean="0"/>
                        <a:t>50BD</a:t>
                      </a:r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57165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 Startup Costs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5,000BDT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2: Sales &amp; Revenue projections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229600" cy="342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857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 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 3</a:t>
                      </a:r>
                      <a:endParaRPr lang="en-US" dirty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 </a:t>
                      </a:r>
                      <a:endParaRPr lang="en-US" dirty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 smtClean="0"/>
                        <a:t>Price per product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290BDT per packet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290BDT per packet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290BDT per packet </a:t>
                      </a:r>
                      <a:endParaRPr lang="en-US" dirty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11,600BDT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24,650BDT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50,750BDT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3: Cost projections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05000"/>
          <a:ext cx="8229600" cy="3505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876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 3</a:t>
                      </a:r>
                      <a:endParaRPr lang="en-US" dirty="0"/>
                    </a:p>
                  </a:txBody>
                  <a:tcPr/>
                </a:tc>
              </a:tr>
              <a:tr h="876300">
                <a:tc>
                  <a:txBody>
                    <a:bodyPr/>
                    <a:lstStyle/>
                    <a:p>
                      <a:r>
                        <a:rPr lang="en-US" dirty="0" smtClean="0"/>
                        <a:t>Startup Costs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5,000BDT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smtClean="0"/>
                        <a:t>None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&lt;None&gt;</a:t>
                      </a:r>
                    </a:p>
                  </a:txBody>
                  <a:tcPr/>
                </a:tc>
              </a:tr>
              <a:tr h="8763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Costs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2,600BDT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5,300BDT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10,700BDT </a:t>
                      </a:r>
                      <a:endParaRPr lang="en-US" dirty="0"/>
                    </a:p>
                  </a:txBody>
                  <a:tcPr/>
                </a:tc>
              </a:tr>
              <a:tr h="87630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Costs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7,600BDT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5,300BDT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10,700BDT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4: Income statement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 3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11,600BDT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24,650BDT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50,750BDT 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Costs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7,600BDT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5,300BDT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10,700BDT 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4,000BDT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19,350BDT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40,050BDT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927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7030A0"/>
                </a:solidFill>
              </a:rPr>
              <a:t>Thank You</a:t>
            </a:r>
            <a:endParaRPr lang="en-US" sz="8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Product/ Service Details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Target Audience</a:t>
            </a:r>
          </a:p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USP</a:t>
            </a:r>
          </a:p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Other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Benefits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Market Mix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Product/Service Information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Price Information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Place Information 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Promotion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3429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</a:rPr>
              <a:t>Results of Survey Questions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Question No-1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825" y="2763044"/>
            <a:ext cx="6610350" cy="2200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Question No-2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637" y="2782094"/>
            <a:ext cx="7324725" cy="2162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Question No-3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5" y="2763044"/>
            <a:ext cx="7181850" cy="2200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Question No-4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Content Placeholder 4" descr="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12" y="2753519"/>
            <a:ext cx="7572375" cy="2219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42672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030A0"/>
                </a:solidFill>
              </a:rPr>
              <a:t>Financials</a:t>
            </a:r>
            <a:endParaRPr lang="en-US" sz="8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155</Words>
  <Application>Microsoft Office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Hygienic Mask Delivery Service</vt:lpstr>
      <vt:lpstr>Product/ Service Details</vt:lpstr>
      <vt:lpstr>Market Mix</vt:lpstr>
      <vt:lpstr>Results of Survey Questions</vt:lpstr>
      <vt:lpstr>Question No-1</vt:lpstr>
      <vt:lpstr>Question No-2</vt:lpstr>
      <vt:lpstr>Question No-3</vt:lpstr>
      <vt:lpstr>Question No-4</vt:lpstr>
      <vt:lpstr>Financials</vt:lpstr>
      <vt:lpstr>Figure 1: Startup costs</vt:lpstr>
      <vt:lpstr>Figure 2: Sales &amp; Revenue projections</vt:lpstr>
      <vt:lpstr>Figure 3: Cost projections</vt:lpstr>
      <vt:lpstr>Figure 4: Income statement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Hygienic Mask Delivery Service</dc:title>
  <dc:creator>Tania Rahman</dc:creator>
  <cp:lastModifiedBy>Tania Rahman</cp:lastModifiedBy>
  <cp:revision>36</cp:revision>
  <dcterms:created xsi:type="dcterms:W3CDTF">2020-09-21T14:29:05Z</dcterms:created>
  <dcterms:modified xsi:type="dcterms:W3CDTF">2020-09-21T20:43:11Z</dcterms:modified>
</cp:coreProperties>
</file>