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Cornez" userId="96c551bd90687347" providerId="LiveId" clId="{064FC68A-09D7-4673-806A-9F85E36E6265}"/>
    <pc:docChg chg="undo redo custSel addSld delSld modSld">
      <pc:chgData name="Guillaume Cornez" userId="96c551bd90687347" providerId="LiveId" clId="{064FC68A-09D7-4673-806A-9F85E36E6265}" dt="2021-04-10T18:16:36.660" v="647" actId="1076"/>
      <pc:docMkLst>
        <pc:docMk/>
      </pc:docMkLst>
      <pc:sldChg chg="addSp delSp modSp mod">
        <pc:chgData name="Guillaume Cornez" userId="96c551bd90687347" providerId="LiveId" clId="{064FC68A-09D7-4673-806A-9F85E36E6265}" dt="2021-04-09T23:51:44.450" v="130" actId="20577"/>
        <pc:sldMkLst>
          <pc:docMk/>
          <pc:sldMk cId="1319779051" sldId="256"/>
        </pc:sldMkLst>
        <pc:spChg chg="add del">
          <ac:chgData name="Guillaume Cornez" userId="96c551bd90687347" providerId="LiveId" clId="{064FC68A-09D7-4673-806A-9F85E36E6265}" dt="2021-04-09T23:48:56.079" v="82"/>
          <ac:spMkLst>
            <pc:docMk/>
            <pc:sldMk cId="1319779051" sldId="256"/>
            <ac:spMk id="18" creationId="{46304CCD-B347-433D-ACBD-B233D6636E86}"/>
          </ac:spMkLst>
        </pc:spChg>
        <pc:spChg chg="add del mod">
          <ac:chgData name="Guillaume Cornez" userId="96c551bd90687347" providerId="LiveId" clId="{064FC68A-09D7-4673-806A-9F85E36E6265}" dt="2021-04-09T23:49:14.821" v="86"/>
          <ac:spMkLst>
            <pc:docMk/>
            <pc:sldMk cId="1319779051" sldId="256"/>
            <ac:spMk id="19" creationId="{84C861E6-8F5D-4479-BF28-31B935629EFC}"/>
          </ac:spMkLst>
        </pc:spChg>
        <pc:spChg chg="add mod">
          <ac:chgData name="Guillaume Cornez" userId="96c551bd90687347" providerId="LiveId" clId="{064FC68A-09D7-4673-806A-9F85E36E6265}" dt="2021-04-09T23:51:09.237" v="109" actId="14100"/>
          <ac:spMkLst>
            <pc:docMk/>
            <pc:sldMk cId="1319779051" sldId="256"/>
            <ac:spMk id="22" creationId="{1148C407-7472-42BD-8F56-A4D9797374A6}"/>
          </ac:spMkLst>
        </pc:spChg>
        <pc:spChg chg="add mod">
          <ac:chgData name="Guillaume Cornez" userId="96c551bd90687347" providerId="LiveId" clId="{064FC68A-09D7-4673-806A-9F85E36E6265}" dt="2021-04-09T23:51:34.370" v="120" actId="1076"/>
          <ac:spMkLst>
            <pc:docMk/>
            <pc:sldMk cId="1319779051" sldId="256"/>
            <ac:spMk id="23" creationId="{528DB152-B30A-4E65-9750-7F75C5A72ED0}"/>
          </ac:spMkLst>
        </pc:spChg>
        <pc:spChg chg="add mod">
          <ac:chgData name="Guillaume Cornez" userId="96c551bd90687347" providerId="LiveId" clId="{064FC68A-09D7-4673-806A-9F85E36E6265}" dt="2021-04-09T23:51:14.462" v="110" actId="1076"/>
          <ac:spMkLst>
            <pc:docMk/>
            <pc:sldMk cId="1319779051" sldId="256"/>
            <ac:spMk id="33" creationId="{52728E54-A795-4462-AB88-E43CA025B08D}"/>
          </ac:spMkLst>
        </pc:spChg>
        <pc:spChg chg="add mod">
          <ac:chgData name="Guillaume Cornez" userId="96c551bd90687347" providerId="LiveId" clId="{064FC68A-09D7-4673-806A-9F85E36E6265}" dt="2021-04-09T23:51:44.450" v="130" actId="20577"/>
          <ac:spMkLst>
            <pc:docMk/>
            <pc:sldMk cId="1319779051" sldId="256"/>
            <ac:spMk id="35" creationId="{0255996F-6C4B-403B-8E7F-17D168FCCCC5}"/>
          </ac:spMkLst>
        </pc:spChg>
        <pc:picChg chg="add mod">
          <ac:chgData name="Guillaume Cornez" userId="96c551bd90687347" providerId="LiveId" clId="{064FC68A-09D7-4673-806A-9F85E36E6265}" dt="2021-04-09T23:42:58.289" v="4" actId="1076"/>
          <ac:picMkLst>
            <pc:docMk/>
            <pc:sldMk cId="1319779051" sldId="256"/>
            <ac:picMk id="1026" creationId="{815B33C4-7AA6-4E2C-9172-6BCFC25B183F}"/>
          </ac:picMkLst>
        </pc:picChg>
        <pc:picChg chg="add mod">
          <ac:chgData name="Guillaume Cornez" userId="96c551bd90687347" providerId="LiveId" clId="{064FC68A-09D7-4673-806A-9F85E36E6265}" dt="2021-04-09T23:45:46.100" v="45" actId="1076"/>
          <ac:picMkLst>
            <pc:docMk/>
            <pc:sldMk cId="1319779051" sldId="256"/>
            <ac:picMk id="1028" creationId="{F3684CC8-A2D1-4917-BD38-06F23F3DE73D}"/>
          </ac:picMkLst>
        </pc:picChg>
        <pc:picChg chg="add mod">
          <ac:chgData name="Guillaume Cornez" userId="96c551bd90687347" providerId="LiveId" clId="{064FC68A-09D7-4673-806A-9F85E36E6265}" dt="2021-04-09T23:45:04.812" v="35" actId="14100"/>
          <ac:picMkLst>
            <pc:docMk/>
            <pc:sldMk cId="1319779051" sldId="256"/>
            <ac:picMk id="1030" creationId="{E5F6386A-139A-4C14-A9BA-13A6B92EE53A}"/>
          </ac:picMkLst>
        </pc:picChg>
        <pc:picChg chg="add mod">
          <ac:chgData name="Guillaume Cornez" userId="96c551bd90687347" providerId="LiveId" clId="{064FC68A-09D7-4673-806A-9F85E36E6265}" dt="2021-04-09T23:45:38.378" v="43" actId="1076"/>
          <ac:picMkLst>
            <pc:docMk/>
            <pc:sldMk cId="1319779051" sldId="256"/>
            <ac:picMk id="1032" creationId="{0CA70AFD-1DDB-45E2-AAC6-6C95417C62E3}"/>
          </ac:picMkLst>
        </pc:picChg>
        <pc:picChg chg="add del mod">
          <ac:chgData name="Guillaume Cornez" userId="96c551bd90687347" providerId="LiveId" clId="{064FC68A-09D7-4673-806A-9F85E36E6265}" dt="2021-04-09T23:47:02.014" v="51" actId="478"/>
          <ac:picMkLst>
            <pc:docMk/>
            <pc:sldMk cId="1319779051" sldId="256"/>
            <ac:picMk id="1034" creationId="{18B5874F-8330-4569-8218-2C8914F7D516}"/>
          </ac:picMkLst>
        </pc:picChg>
        <pc:picChg chg="add mod">
          <ac:chgData name="Guillaume Cornez" userId="96c551bd90687347" providerId="LiveId" clId="{064FC68A-09D7-4673-806A-9F85E36E6265}" dt="2021-04-09T23:48:25.811" v="74" actId="1076"/>
          <ac:picMkLst>
            <pc:docMk/>
            <pc:sldMk cId="1319779051" sldId="256"/>
            <ac:picMk id="1036" creationId="{C425F511-CDA7-4FB9-A5F2-EA4F44118FBF}"/>
          </ac:picMkLst>
        </pc:picChg>
        <pc:picChg chg="add mod">
          <ac:chgData name="Guillaume Cornez" userId="96c551bd90687347" providerId="LiveId" clId="{064FC68A-09D7-4673-806A-9F85E36E6265}" dt="2021-04-09T23:48:32.324" v="77" actId="1076"/>
          <ac:picMkLst>
            <pc:docMk/>
            <pc:sldMk cId="1319779051" sldId="256"/>
            <ac:picMk id="1038" creationId="{37B55CAE-01B9-4BA0-895C-E6B4EB4999F3}"/>
          </ac:picMkLst>
        </pc:picChg>
        <pc:picChg chg="add mod">
          <ac:chgData name="Guillaume Cornez" userId="96c551bd90687347" providerId="LiveId" clId="{064FC68A-09D7-4673-806A-9F85E36E6265}" dt="2021-04-09T23:49:40.514" v="93" actId="1076"/>
          <ac:picMkLst>
            <pc:docMk/>
            <pc:sldMk cId="1319779051" sldId="256"/>
            <ac:picMk id="1044" creationId="{74D1EACD-E309-472B-A82A-6C5DB822BC8A}"/>
          </ac:picMkLst>
        </pc:picChg>
        <pc:cxnChg chg="add mod">
          <ac:chgData name="Guillaume Cornez" userId="96c551bd90687347" providerId="LiveId" clId="{064FC68A-09D7-4673-806A-9F85E36E6265}" dt="2021-04-09T23:45:51.642" v="46" actId="14100"/>
          <ac:cxnSpMkLst>
            <pc:docMk/>
            <pc:sldMk cId="1319779051" sldId="256"/>
            <ac:cxnSpMk id="5" creationId="{A2CE1F49-842A-454D-8E87-8C9C4FABBF7B}"/>
          </ac:cxnSpMkLst>
        </pc:cxnChg>
        <pc:cxnChg chg="add mod">
          <ac:chgData name="Guillaume Cornez" userId="96c551bd90687347" providerId="LiveId" clId="{064FC68A-09D7-4673-806A-9F85E36E6265}" dt="2021-04-09T23:45:56.791" v="47" actId="14100"/>
          <ac:cxnSpMkLst>
            <pc:docMk/>
            <pc:sldMk cId="1319779051" sldId="256"/>
            <ac:cxnSpMk id="11" creationId="{F07E07EE-4D70-43EF-A190-4E800B675E93}"/>
          </ac:cxnSpMkLst>
        </pc:cxnChg>
        <pc:cxnChg chg="add mod">
          <ac:chgData name="Guillaume Cornez" userId="96c551bd90687347" providerId="LiveId" clId="{064FC68A-09D7-4673-806A-9F85E36E6265}" dt="2021-04-09T23:45:43.478" v="44" actId="14100"/>
          <ac:cxnSpMkLst>
            <pc:docMk/>
            <pc:sldMk cId="1319779051" sldId="256"/>
            <ac:cxnSpMk id="15" creationId="{BC439E5C-015A-42E6-A34A-81A40C6B7C33}"/>
          </ac:cxnSpMkLst>
        </pc:cxnChg>
        <pc:cxnChg chg="add mod">
          <ac:chgData name="Guillaume Cornez" userId="96c551bd90687347" providerId="LiveId" clId="{064FC68A-09D7-4673-806A-9F85E36E6265}" dt="2021-04-09T23:49:30.515" v="90" actId="1076"/>
          <ac:cxnSpMkLst>
            <pc:docMk/>
            <pc:sldMk cId="1319779051" sldId="256"/>
            <ac:cxnSpMk id="24" creationId="{F2BFBFBC-77B1-4E2E-B089-3E8413421B33}"/>
          </ac:cxnSpMkLst>
        </pc:cxnChg>
        <pc:cxnChg chg="add mod">
          <ac:chgData name="Guillaume Cornez" userId="96c551bd90687347" providerId="LiveId" clId="{064FC68A-09D7-4673-806A-9F85E36E6265}" dt="2021-04-09T23:49:50.734" v="96" actId="14100"/>
          <ac:cxnSpMkLst>
            <pc:docMk/>
            <pc:sldMk cId="1319779051" sldId="256"/>
            <ac:cxnSpMk id="29" creationId="{75A92968-1399-458C-883D-E1120F96A258}"/>
          </ac:cxnSpMkLst>
        </pc:cxnChg>
      </pc:sldChg>
      <pc:sldChg chg="modSp mod">
        <pc:chgData name="Guillaume Cornez" userId="96c551bd90687347" providerId="LiveId" clId="{064FC68A-09D7-4673-806A-9F85E36E6265}" dt="2021-04-09T23:54:03.004" v="192" actId="14100"/>
        <pc:sldMkLst>
          <pc:docMk/>
          <pc:sldMk cId="3680106373" sldId="260"/>
        </pc:sldMkLst>
        <pc:spChg chg="mod">
          <ac:chgData name="Guillaume Cornez" userId="96c551bd90687347" providerId="LiveId" clId="{064FC68A-09D7-4673-806A-9F85E36E6265}" dt="2021-04-09T23:52:38.650" v="132" actId="20577"/>
          <ac:spMkLst>
            <pc:docMk/>
            <pc:sldMk cId="3680106373" sldId="260"/>
            <ac:spMk id="28" creationId="{E2A0E8B9-FDB1-456D-8623-E28BF14BA791}"/>
          </ac:spMkLst>
        </pc:spChg>
        <pc:cxnChg chg="mod">
          <ac:chgData name="Guillaume Cornez" userId="96c551bd90687347" providerId="LiveId" clId="{064FC68A-09D7-4673-806A-9F85E36E6265}" dt="2021-04-09T23:54:03.004" v="192" actId="14100"/>
          <ac:cxnSpMkLst>
            <pc:docMk/>
            <pc:sldMk cId="3680106373" sldId="260"/>
            <ac:cxnSpMk id="14" creationId="{800A7240-E0B9-479F-B572-83F2181E8DC1}"/>
          </ac:cxnSpMkLst>
        </pc:cxnChg>
      </pc:sldChg>
      <pc:sldChg chg="modSp mod">
        <pc:chgData name="Guillaume Cornez" userId="96c551bd90687347" providerId="LiveId" clId="{064FC68A-09D7-4673-806A-9F85E36E6265}" dt="2021-04-10T18:15:18.979" v="581" actId="20577"/>
        <pc:sldMkLst>
          <pc:docMk/>
          <pc:sldMk cId="1737138761" sldId="261"/>
        </pc:sldMkLst>
        <pc:spChg chg="mod">
          <ac:chgData name="Guillaume Cornez" userId="96c551bd90687347" providerId="LiveId" clId="{064FC68A-09D7-4673-806A-9F85E36E6265}" dt="2021-04-10T18:15:18.979" v="581" actId="20577"/>
          <ac:spMkLst>
            <pc:docMk/>
            <pc:sldMk cId="1737138761" sldId="261"/>
            <ac:spMk id="3" creationId="{A075827B-10C3-4208-A8A0-4DEE18E6F5EF}"/>
          </ac:spMkLst>
        </pc:spChg>
      </pc:sldChg>
      <pc:sldChg chg="addSp delSp modSp mod modTransition">
        <pc:chgData name="Guillaume Cornez" userId="96c551bd90687347" providerId="LiveId" clId="{064FC68A-09D7-4673-806A-9F85E36E6265}" dt="2021-04-10T00:07:10.956" v="430" actId="1076"/>
        <pc:sldMkLst>
          <pc:docMk/>
          <pc:sldMk cId="999522315" sldId="262"/>
        </pc:sldMkLst>
        <pc:spChg chg="mod">
          <ac:chgData name="Guillaume Cornez" userId="96c551bd90687347" providerId="LiveId" clId="{064FC68A-09D7-4673-806A-9F85E36E6265}" dt="2021-04-09T23:55:13.871" v="215" actId="115"/>
          <ac:spMkLst>
            <pc:docMk/>
            <pc:sldMk cId="999522315" sldId="262"/>
            <ac:spMk id="2" creationId="{ECC3C82B-B2D6-4080-AA6F-130307258FDA}"/>
          </ac:spMkLst>
        </pc:spChg>
        <pc:spChg chg="add del mod">
          <ac:chgData name="Guillaume Cornez" userId="96c551bd90687347" providerId="LiveId" clId="{064FC68A-09D7-4673-806A-9F85E36E6265}" dt="2021-04-10T00:05:28.233" v="367" actId="21"/>
          <ac:spMkLst>
            <pc:docMk/>
            <pc:sldMk cId="999522315" sldId="262"/>
            <ac:spMk id="13" creationId="{27461CD1-6A03-412F-98A8-32B5F7E7DE5D}"/>
          </ac:spMkLst>
        </pc:spChg>
        <pc:spChg chg="add del mod">
          <ac:chgData name="Guillaume Cornez" userId="96c551bd90687347" providerId="LiveId" clId="{064FC68A-09D7-4673-806A-9F85E36E6265}" dt="2021-04-10T00:05:28.233" v="367" actId="21"/>
          <ac:spMkLst>
            <pc:docMk/>
            <pc:sldMk cId="999522315" sldId="262"/>
            <ac:spMk id="14" creationId="{802123CF-9DF5-4984-877F-EADFC53A3700}"/>
          </ac:spMkLst>
        </pc:spChg>
        <pc:spChg chg="add del mod">
          <ac:chgData name="Guillaume Cornez" userId="96c551bd90687347" providerId="LiveId" clId="{064FC68A-09D7-4673-806A-9F85E36E6265}" dt="2021-04-10T00:05:28.233" v="367" actId="21"/>
          <ac:spMkLst>
            <pc:docMk/>
            <pc:sldMk cId="999522315" sldId="262"/>
            <ac:spMk id="15" creationId="{6FEF806A-D924-4182-9003-D6946B8B33F6}"/>
          </ac:spMkLst>
        </pc:spChg>
        <pc:spChg chg="add mod">
          <ac:chgData name="Guillaume Cornez" userId="96c551bd90687347" providerId="LiveId" clId="{064FC68A-09D7-4673-806A-9F85E36E6265}" dt="2021-04-10T00:05:39.749" v="370" actId="1076"/>
          <ac:spMkLst>
            <pc:docMk/>
            <pc:sldMk cId="999522315" sldId="262"/>
            <ac:spMk id="21" creationId="{D07826FC-6F0B-4BF9-9571-47CDDAF85C6F}"/>
          </ac:spMkLst>
        </pc:spChg>
        <pc:spChg chg="add mod">
          <ac:chgData name="Guillaume Cornez" userId="96c551bd90687347" providerId="LiveId" clId="{064FC68A-09D7-4673-806A-9F85E36E6265}" dt="2021-04-10T00:05:39.749" v="370" actId="1076"/>
          <ac:spMkLst>
            <pc:docMk/>
            <pc:sldMk cId="999522315" sldId="262"/>
            <ac:spMk id="22" creationId="{0013E81D-06B6-45DC-ACA8-7C854A088435}"/>
          </ac:spMkLst>
        </pc:spChg>
        <pc:spChg chg="add mod">
          <ac:chgData name="Guillaume Cornez" userId="96c551bd90687347" providerId="LiveId" clId="{064FC68A-09D7-4673-806A-9F85E36E6265}" dt="2021-04-10T00:05:39.749" v="370" actId="1076"/>
          <ac:spMkLst>
            <pc:docMk/>
            <pc:sldMk cId="999522315" sldId="262"/>
            <ac:spMk id="23" creationId="{A7FD4F36-92BD-49BD-8FDB-EB2E412C7464}"/>
          </ac:spMkLst>
        </pc:spChg>
        <pc:spChg chg="add mod">
          <ac:chgData name="Guillaume Cornez" userId="96c551bd90687347" providerId="LiveId" clId="{064FC68A-09D7-4673-806A-9F85E36E6265}" dt="2021-04-10T00:06:13.771" v="390" actId="20577"/>
          <ac:spMkLst>
            <pc:docMk/>
            <pc:sldMk cId="999522315" sldId="262"/>
            <ac:spMk id="26" creationId="{F77FC8AD-B556-44BF-889C-9324E2F637EA}"/>
          </ac:spMkLst>
        </pc:spChg>
        <pc:spChg chg="add mod">
          <ac:chgData name="Guillaume Cornez" userId="96c551bd90687347" providerId="LiveId" clId="{064FC68A-09D7-4673-806A-9F85E36E6265}" dt="2021-04-10T00:07:10.956" v="430" actId="1076"/>
          <ac:spMkLst>
            <pc:docMk/>
            <pc:sldMk cId="999522315" sldId="262"/>
            <ac:spMk id="29" creationId="{460D2AA2-DB18-4A05-B5F9-FB8E31DC70A4}"/>
          </ac:spMkLst>
        </pc:spChg>
        <pc:picChg chg="add del">
          <ac:chgData name="Guillaume Cornez" userId="96c551bd90687347" providerId="LiveId" clId="{064FC68A-09D7-4673-806A-9F85E36E6265}" dt="2021-04-10T00:01:05.371" v="287" actId="478"/>
          <ac:picMkLst>
            <pc:docMk/>
            <pc:sldMk cId="999522315" sldId="262"/>
            <ac:picMk id="5" creationId="{77CEE29A-4B05-4DF3-8F1E-1AB98F2CADBC}"/>
          </ac:picMkLst>
        </pc:picChg>
        <pc:picChg chg="add del mod">
          <ac:chgData name="Guillaume Cornez" userId="96c551bd90687347" providerId="LiveId" clId="{064FC68A-09D7-4673-806A-9F85E36E6265}" dt="2021-04-10T00:05:14.261" v="362" actId="478"/>
          <ac:picMkLst>
            <pc:docMk/>
            <pc:sldMk cId="999522315" sldId="262"/>
            <ac:picMk id="7" creationId="{094DE9F5-E8B3-47CB-93D6-91FCAE15BEAB}"/>
          </ac:picMkLst>
        </pc:picChg>
        <pc:picChg chg="add mod">
          <ac:chgData name="Guillaume Cornez" userId="96c551bd90687347" providerId="LiveId" clId="{064FC68A-09D7-4673-806A-9F85E36E6265}" dt="2021-04-10T00:05:31.256" v="368" actId="1076"/>
          <ac:picMkLst>
            <pc:docMk/>
            <pc:sldMk cId="999522315" sldId="262"/>
            <ac:picMk id="17" creationId="{9EE6C4CE-229D-4F12-B2E0-156B6CD75B64}"/>
          </ac:picMkLst>
        </pc:picChg>
        <pc:cxnChg chg="add del mod">
          <ac:chgData name="Guillaume Cornez" userId="96c551bd90687347" providerId="LiveId" clId="{064FC68A-09D7-4673-806A-9F85E36E6265}" dt="2021-04-10T00:05:28.233" v="367" actId="21"/>
          <ac:cxnSpMkLst>
            <pc:docMk/>
            <pc:sldMk cId="999522315" sldId="262"/>
            <ac:cxnSpMk id="8" creationId="{C13E9BE2-8073-4FB0-A766-E0EB7C05C27D}"/>
          </ac:cxnSpMkLst>
        </pc:cxnChg>
        <pc:cxnChg chg="add del mod">
          <ac:chgData name="Guillaume Cornez" userId="96c551bd90687347" providerId="LiveId" clId="{064FC68A-09D7-4673-806A-9F85E36E6265}" dt="2021-04-10T00:05:28.233" v="367" actId="21"/>
          <ac:cxnSpMkLst>
            <pc:docMk/>
            <pc:sldMk cId="999522315" sldId="262"/>
            <ac:cxnSpMk id="9" creationId="{0BFD8DF4-DAC9-4113-9F0E-6106ED9B563F}"/>
          </ac:cxnSpMkLst>
        </pc:cxnChg>
        <pc:cxnChg chg="add del mod">
          <ac:chgData name="Guillaume Cornez" userId="96c551bd90687347" providerId="LiveId" clId="{064FC68A-09D7-4673-806A-9F85E36E6265}" dt="2021-04-10T00:05:28.233" v="367" actId="21"/>
          <ac:cxnSpMkLst>
            <pc:docMk/>
            <pc:sldMk cId="999522315" sldId="262"/>
            <ac:cxnSpMk id="11" creationId="{F19A88DE-A4A8-48C3-9B33-C3FBC445CF13}"/>
          </ac:cxnSpMkLst>
        </pc:cxnChg>
        <pc:cxnChg chg="add mod">
          <ac:chgData name="Guillaume Cornez" userId="96c551bd90687347" providerId="LiveId" clId="{064FC68A-09D7-4673-806A-9F85E36E6265}" dt="2021-04-10T00:05:39.749" v="370" actId="1076"/>
          <ac:cxnSpMkLst>
            <pc:docMk/>
            <pc:sldMk cId="999522315" sldId="262"/>
            <ac:cxnSpMk id="18" creationId="{89049F90-1337-45AA-A04F-E77748A55C7E}"/>
          </ac:cxnSpMkLst>
        </pc:cxnChg>
        <pc:cxnChg chg="add mod">
          <ac:chgData name="Guillaume Cornez" userId="96c551bd90687347" providerId="LiveId" clId="{064FC68A-09D7-4673-806A-9F85E36E6265}" dt="2021-04-10T00:05:39.749" v="370" actId="1076"/>
          <ac:cxnSpMkLst>
            <pc:docMk/>
            <pc:sldMk cId="999522315" sldId="262"/>
            <ac:cxnSpMk id="19" creationId="{762CFBDE-55A0-47F8-89FC-604006A94203}"/>
          </ac:cxnSpMkLst>
        </pc:cxnChg>
        <pc:cxnChg chg="add mod">
          <ac:chgData name="Guillaume Cornez" userId="96c551bd90687347" providerId="LiveId" clId="{064FC68A-09D7-4673-806A-9F85E36E6265}" dt="2021-04-10T00:05:39.749" v="370" actId="1076"/>
          <ac:cxnSpMkLst>
            <pc:docMk/>
            <pc:sldMk cId="999522315" sldId="262"/>
            <ac:cxnSpMk id="20" creationId="{49E09702-3143-484D-AD39-B9F0274922C8}"/>
          </ac:cxnSpMkLst>
        </pc:cxnChg>
        <pc:cxnChg chg="add mod">
          <ac:chgData name="Guillaume Cornez" userId="96c551bd90687347" providerId="LiveId" clId="{064FC68A-09D7-4673-806A-9F85E36E6265}" dt="2021-04-10T00:05:47.918" v="372" actId="1076"/>
          <ac:cxnSpMkLst>
            <pc:docMk/>
            <pc:sldMk cId="999522315" sldId="262"/>
            <ac:cxnSpMk id="24" creationId="{298224DA-65EC-4FFB-9964-CCFFD0A11730}"/>
          </ac:cxnSpMkLst>
        </pc:cxnChg>
        <pc:cxnChg chg="add del mod">
          <ac:chgData name="Guillaume Cornez" userId="96c551bd90687347" providerId="LiveId" clId="{064FC68A-09D7-4673-806A-9F85E36E6265}" dt="2021-04-10T00:05:52.844" v="374"/>
          <ac:cxnSpMkLst>
            <pc:docMk/>
            <pc:sldMk cId="999522315" sldId="262"/>
            <ac:cxnSpMk id="25" creationId="{44873B99-9461-4113-91F3-7225FAFDEE3F}"/>
          </ac:cxnSpMkLst>
        </pc:cxnChg>
        <pc:cxnChg chg="add mod">
          <ac:chgData name="Guillaume Cornez" userId="96c551bd90687347" providerId="LiveId" clId="{064FC68A-09D7-4673-806A-9F85E36E6265}" dt="2021-04-10T00:06:38.507" v="393" actId="14100"/>
          <ac:cxnSpMkLst>
            <pc:docMk/>
            <pc:sldMk cId="999522315" sldId="262"/>
            <ac:cxnSpMk id="27" creationId="{05FA54F1-F174-4EDE-AB58-B285D2B1AC29}"/>
          </ac:cxnSpMkLst>
        </pc:cxnChg>
      </pc:sldChg>
      <pc:sldChg chg="addSp delSp modSp new mod">
        <pc:chgData name="Guillaume Cornez" userId="96c551bd90687347" providerId="LiveId" clId="{064FC68A-09D7-4673-806A-9F85E36E6265}" dt="2021-04-10T18:16:36.660" v="647" actId="1076"/>
        <pc:sldMkLst>
          <pc:docMk/>
          <pc:sldMk cId="3190814459" sldId="263"/>
        </pc:sldMkLst>
        <pc:spChg chg="mod">
          <ac:chgData name="Guillaume Cornez" userId="96c551bd90687347" providerId="LiveId" clId="{064FC68A-09D7-4673-806A-9F85E36E6265}" dt="2021-04-10T18:16:04.933" v="583" actId="1076"/>
          <ac:spMkLst>
            <pc:docMk/>
            <pc:sldMk cId="3190814459" sldId="263"/>
            <ac:spMk id="2" creationId="{34A3F0B1-5C42-428D-A526-6886BB6B6A60}"/>
          </ac:spMkLst>
        </pc:spChg>
        <pc:spChg chg="del">
          <ac:chgData name="Guillaume Cornez" userId="96c551bd90687347" providerId="LiveId" clId="{064FC68A-09D7-4673-806A-9F85E36E6265}" dt="2021-04-09T23:57:41.712" v="219" actId="22"/>
          <ac:spMkLst>
            <pc:docMk/>
            <pc:sldMk cId="3190814459" sldId="263"/>
            <ac:spMk id="3" creationId="{0213A209-1D99-4D1B-944A-8262E4CB9588}"/>
          </ac:spMkLst>
        </pc:spChg>
        <pc:picChg chg="add mod ord">
          <ac:chgData name="Guillaume Cornez" userId="96c551bd90687347" providerId="LiveId" clId="{064FC68A-09D7-4673-806A-9F85E36E6265}" dt="2021-04-10T18:16:06.521" v="584" actId="1076"/>
          <ac:picMkLst>
            <pc:docMk/>
            <pc:sldMk cId="3190814459" sldId="263"/>
            <ac:picMk id="5" creationId="{F3100622-1CC9-4E8C-B415-2445D6520BEB}"/>
          </ac:picMkLst>
        </pc:picChg>
        <pc:inkChg chg="add del">
          <ac:chgData name="Guillaume Cornez" userId="96c551bd90687347" providerId="LiveId" clId="{064FC68A-09D7-4673-806A-9F85E36E6265}" dt="2021-04-09T23:59:37.208" v="272" actId="9405"/>
          <ac:inkMkLst>
            <pc:docMk/>
            <pc:sldMk cId="3190814459" sldId="263"/>
            <ac:inkMk id="6" creationId="{82CE9337-7DC4-44F9-BEE3-91D8F71F4B19}"/>
          </ac:inkMkLst>
        </pc:inkChg>
        <pc:inkChg chg="add del">
          <ac:chgData name="Guillaume Cornez" userId="96c551bd90687347" providerId="LiveId" clId="{064FC68A-09D7-4673-806A-9F85E36E6265}" dt="2021-04-09T23:59:43.425" v="274" actId="9405"/>
          <ac:inkMkLst>
            <pc:docMk/>
            <pc:sldMk cId="3190814459" sldId="263"/>
            <ac:inkMk id="7" creationId="{1D91D228-8477-47FB-8CC8-8D6987541150}"/>
          </ac:inkMkLst>
        </pc:inkChg>
        <pc:cxnChg chg="add del mod">
          <ac:chgData name="Guillaume Cornez" userId="96c551bd90687347" providerId="LiveId" clId="{064FC68A-09D7-4673-806A-9F85E36E6265}" dt="2021-04-10T18:16:29.904" v="646" actId="1035"/>
          <ac:cxnSpMkLst>
            <pc:docMk/>
            <pc:sldMk cId="3190814459" sldId="263"/>
            <ac:cxnSpMk id="9" creationId="{5E3D738A-1DAD-4370-A563-0B335A987BD6}"/>
          </ac:cxnSpMkLst>
        </pc:cxnChg>
        <pc:cxnChg chg="add mod">
          <ac:chgData name="Guillaume Cornez" userId="96c551bd90687347" providerId="LiveId" clId="{064FC68A-09D7-4673-806A-9F85E36E6265}" dt="2021-04-10T18:16:36.660" v="647" actId="1076"/>
          <ac:cxnSpMkLst>
            <pc:docMk/>
            <pc:sldMk cId="3190814459" sldId="263"/>
            <ac:cxnSpMk id="10" creationId="{B58D32D9-2378-4C08-AD7A-9449F5349DBE}"/>
          </ac:cxnSpMkLst>
        </pc:cxnChg>
        <pc:cxnChg chg="add del mod">
          <ac:chgData name="Guillaume Cornez" userId="96c551bd90687347" providerId="LiveId" clId="{064FC68A-09D7-4673-806A-9F85E36E6265}" dt="2021-04-10T18:16:29.904" v="646" actId="1035"/>
          <ac:cxnSpMkLst>
            <pc:docMk/>
            <pc:sldMk cId="3190814459" sldId="263"/>
            <ac:cxnSpMk id="11" creationId="{9A93F13F-1748-46E9-948C-FCE5E33866B6}"/>
          </ac:cxnSpMkLst>
        </pc:cxnChg>
      </pc:sldChg>
      <pc:sldChg chg="addSp delSp modSp add mod">
        <pc:chgData name="Guillaume Cornez" userId="96c551bd90687347" providerId="LiveId" clId="{064FC68A-09D7-4673-806A-9F85E36E6265}" dt="2021-04-10T00:11:38.210" v="526" actId="20577"/>
        <pc:sldMkLst>
          <pc:docMk/>
          <pc:sldMk cId="2035772405" sldId="264"/>
        </pc:sldMkLst>
        <pc:spChg chg="mod">
          <ac:chgData name="Guillaume Cornez" userId="96c551bd90687347" providerId="LiveId" clId="{064FC68A-09D7-4673-806A-9F85E36E6265}" dt="2021-04-10T00:11:38.210" v="526" actId="20577"/>
          <ac:spMkLst>
            <pc:docMk/>
            <pc:sldMk cId="2035772405" sldId="264"/>
            <ac:spMk id="2" creationId="{34A3F0B1-5C42-428D-A526-6886BB6B6A60}"/>
          </ac:spMkLst>
        </pc:spChg>
        <pc:spChg chg="add del mod">
          <ac:chgData name="Guillaume Cornez" userId="96c551bd90687347" providerId="LiveId" clId="{064FC68A-09D7-4673-806A-9F85E36E6265}" dt="2021-04-10T00:09:59.742" v="486" actId="478"/>
          <ac:spMkLst>
            <pc:docMk/>
            <pc:sldMk cId="2035772405" sldId="264"/>
            <ac:spMk id="4" creationId="{19EF3E13-D03F-4CD9-A2CD-438B712881A3}"/>
          </ac:spMkLst>
        </pc:spChg>
        <pc:picChg chg="del">
          <ac:chgData name="Guillaume Cornez" userId="96c551bd90687347" providerId="LiveId" clId="{064FC68A-09D7-4673-806A-9F85E36E6265}" dt="2021-04-10T00:09:55.789" v="483" actId="478"/>
          <ac:picMkLst>
            <pc:docMk/>
            <pc:sldMk cId="2035772405" sldId="264"/>
            <ac:picMk id="5" creationId="{F3100622-1CC9-4E8C-B415-2445D6520BEB}"/>
          </ac:picMkLst>
        </pc:picChg>
        <pc:picChg chg="add del">
          <ac:chgData name="Guillaume Cornez" userId="96c551bd90687347" providerId="LiveId" clId="{064FC68A-09D7-4673-806A-9F85E36E6265}" dt="2021-04-10T00:09:57.318" v="485" actId="22"/>
          <ac:picMkLst>
            <pc:docMk/>
            <pc:sldMk cId="2035772405" sldId="264"/>
            <ac:picMk id="7" creationId="{45305A58-876A-4C79-94EB-1945A87C8761}"/>
          </ac:picMkLst>
        </pc:picChg>
        <pc:picChg chg="add mod">
          <ac:chgData name="Guillaume Cornez" userId="96c551bd90687347" providerId="LiveId" clId="{064FC68A-09D7-4673-806A-9F85E36E6265}" dt="2021-04-10T00:10:18.368" v="492" actId="1076"/>
          <ac:picMkLst>
            <pc:docMk/>
            <pc:sldMk cId="2035772405" sldId="264"/>
            <ac:picMk id="12" creationId="{E4FBB54F-39FC-4FE1-A5BD-D3844B5F0007}"/>
          </ac:picMkLst>
        </pc:picChg>
        <pc:cxnChg chg="del">
          <ac:chgData name="Guillaume Cornez" userId="96c551bd90687347" providerId="LiveId" clId="{064FC68A-09D7-4673-806A-9F85E36E6265}" dt="2021-04-10T00:10:02.296" v="487" actId="478"/>
          <ac:cxnSpMkLst>
            <pc:docMk/>
            <pc:sldMk cId="2035772405" sldId="264"/>
            <ac:cxnSpMk id="9" creationId="{5E3D738A-1DAD-4370-A563-0B335A987BD6}"/>
          </ac:cxnSpMkLst>
        </pc:cxnChg>
        <pc:cxnChg chg="del">
          <ac:chgData name="Guillaume Cornez" userId="96c551bd90687347" providerId="LiveId" clId="{064FC68A-09D7-4673-806A-9F85E36E6265}" dt="2021-04-10T00:10:02.296" v="487" actId="478"/>
          <ac:cxnSpMkLst>
            <pc:docMk/>
            <pc:sldMk cId="2035772405" sldId="264"/>
            <ac:cxnSpMk id="10" creationId="{B58D32D9-2378-4C08-AD7A-9449F5349DBE}"/>
          </ac:cxnSpMkLst>
        </pc:cxnChg>
        <pc:cxnChg chg="del">
          <ac:chgData name="Guillaume Cornez" userId="96c551bd90687347" providerId="LiveId" clId="{064FC68A-09D7-4673-806A-9F85E36E6265}" dt="2021-04-10T00:10:02.296" v="487" actId="478"/>
          <ac:cxnSpMkLst>
            <pc:docMk/>
            <pc:sldMk cId="2035772405" sldId="264"/>
            <ac:cxnSpMk id="11" creationId="{9A93F13F-1748-46E9-948C-FCE5E33866B6}"/>
          </ac:cxnSpMkLst>
        </pc:cxnChg>
      </pc:sldChg>
      <pc:sldChg chg="add del">
        <pc:chgData name="Guillaume Cornez" userId="96c551bd90687347" providerId="LiveId" clId="{064FC68A-09D7-4673-806A-9F85E36E6265}" dt="2021-04-10T00:11:06.153" v="494" actId="47"/>
        <pc:sldMkLst>
          <pc:docMk/>
          <pc:sldMk cId="2611786709" sldId="265"/>
        </pc:sldMkLst>
      </pc:sldChg>
      <pc:sldChg chg="addSp delSp modSp add mod">
        <pc:chgData name="Guillaume Cornez" userId="96c551bd90687347" providerId="LiveId" clId="{064FC68A-09D7-4673-806A-9F85E36E6265}" dt="2021-04-10T00:12:38.796" v="540" actId="1076"/>
        <pc:sldMkLst>
          <pc:docMk/>
          <pc:sldMk cId="3125740792" sldId="265"/>
        </pc:sldMkLst>
        <pc:spChg chg="mod">
          <ac:chgData name="Guillaume Cornez" userId="96c551bd90687347" providerId="LiveId" clId="{064FC68A-09D7-4673-806A-9F85E36E6265}" dt="2021-04-10T00:11:48.477" v="534" actId="20577"/>
          <ac:spMkLst>
            <pc:docMk/>
            <pc:sldMk cId="3125740792" sldId="265"/>
            <ac:spMk id="2" creationId="{34A3F0B1-5C42-428D-A526-6886BB6B6A60}"/>
          </ac:spMkLst>
        </pc:spChg>
        <pc:picChg chg="add mod">
          <ac:chgData name="Guillaume Cornez" userId="96c551bd90687347" providerId="LiveId" clId="{064FC68A-09D7-4673-806A-9F85E36E6265}" dt="2021-04-10T00:12:38.796" v="540" actId="1076"/>
          <ac:picMkLst>
            <pc:docMk/>
            <pc:sldMk cId="3125740792" sldId="265"/>
            <ac:picMk id="4" creationId="{74928625-0FEA-469A-BE74-10BF82BDA312}"/>
          </ac:picMkLst>
        </pc:picChg>
        <pc:picChg chg="del">
          <ac:chgData name="Guillaume Cornez" userId="96c551bd90687347" providerId="LiveId" clId="{064FC68A-09D7-4673-806A-9F85E36E6265}" dt="2021-04-10T00:12:28.107" v="535" actId="478"/>
          <ac:picMkLst>
            <pc:docMk/>
            <pc:sldMk cId="3125740792" sldId="265"/>
            <ac:picMk id="12" creationId="{E4FBB54F-39FC-4FE1-A5BD-D3844B5F0007}"/>
          </ac:picMkLst>
        </pc:picChg>
      </pc:sldChg>
      <pc:sldChg chg="addSp delSp modSp add mod">
        <pc:chgData name="Guillaume Cornez" userId="96c551bd90687347" providerId="LiveId" clId="{064FC68A-09D7-4673-806A-9F85E36E6265}" dt="2021-04-10T00:16:36.733" v="580" actId="1076"/>
        <pc:sldMkLst>
          <pc:docMk/>
          <pc:sldMk cId="3070732293" sldId="266"/>
        </pc:sldMkLst>
        <pc:spChg chg="mod">
          <ac:chgData name="Guillaume Cornez" userId="96c551bd90687347" providerId="LiveId" clId="{064FC68A-09D7-4673-806A-9F85E36E6265}" dt="2021-04-10T00:15:20.179" v="573" actId="20577"/>
          <ac:spMkLst>
            <pc:docMk/>
            <pc:sldMk cId="3070732293" sldId="266"/>
            <ac:spMk id="2" creationId="{34A3F0B1-5C42-428D-A526-6886BB6B6A60}"/>
          </ac:spMkLst>
        </pc:spChg>
        <pc:picChg chg="del">
          <ac:chgData name="Guillaume Cornez" userId="96c551bd90687347" providerId="LiveId" clId="{064FC68A-09D7-4673-806A-9F85E36E6265}" dt="2021-04-10T00:15:22.449" v="574" actId="478"/>
          <ac:picMkLst>
            <pc:docMk/>
            <pc:sldMk cId="3070732293" sldId="266"/>
            <ac:picMk id="4" creationId="{74928625-0FEA-469A-BE74-10BF82BDA312}"/>
          </ac:picMkLst>
        </pc:picChg>
        <pc:picChg chg="add del mod">
          <ac:chgData name="Guillaume Cornez" userId="96c551bd90687347" providerId="LiveId" clId="{064FC68A-09D7-4673-806A-9F85E36E6265}" dt="2021-04-10T00:16:36.733" v="580" actId="1076"/>
          <ac:picMkLst>
            <pc:docMk/>
            <pc:sldMk cId="3070732293" sldId="266"/>
            <ac:picMk id="5" creationId="{AF8C4EF7-B86D-488B-B042-3058151E38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43D1-A526-4B3C-B9A7-98D59701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44" y="48238"/>
            <a:ext cx="8915399" cy="723550"/>
          </a:xfrm>
        </p:spPr>
        <p:txBody>
          <a:bodyPr>
            <a:normAutofit fontScale="90000"/>
          </a:bodyPr>
          <a:lstStyle/>
          <a:p>
            <a:r>
              <a:rPr lang="fr-BE" dirty="0"/>
              <a:t>Windev REST API + </a:t>
            </a:r>
            <a:r>
              <a:rPr lang="fr-BE" dirty="0" err="1"/>
              <a:t>Angular</a:t>
            </a:r>
            <a:r>
              <a:rPr lang="fr-BE" dirty="0"/>
              <a:t> 8</a:t>
            </a:r>
          </a:p>
        </p:txBody>
      </p:sp>
      <p:pic>
        <p:nvPicPr>
          <p:cNvPr id="1026" name="Picture 2" descr="Angular — Wikipédia">
            <a:extLst>
              <a:ext uri="{FF2B5EF4-FFF2-40B4-BE49-F238E27FC236}">
                <a16:creationId xmlns:a16="http://schemas.microsoft.com/office/drawing/2014/main" id="{815B33C4-7AA6-4E2C-9172-6BCFC25B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9" y="1668624"/>
            <a:ext cx="1289180" cy="128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2CE1F49-842A-454D-8E87-8C9C4FABBF7B}"/>
              </a:ext>
            </a:extLst>
          </p:cNvPr>
          <p:cNvCxnSpPr>
            <a:cxnSpLocks/>
          </p:cNvCxnSpPr>
          <p:nvPr/>
        </p:nvCxnSpPr>
        <p:spPr>
          <a:xfrm flipV="1">
            <a:off x="3293706" y="1187937"/>
            <a:ext cx="914400" cy="7621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ypertext Markup Language — Wikipédia">
            <a:extLst>
              <a:ext uri="{FF2B5EF4-FFF2-40B4-BE49-F238E27FC236}">
                <a16:creationId xmlns:a16="http://schemas.microsoft.com/office/drawing/2014/main" id="{F3684CC8-A2D1-4917-BD38-06F23F3D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78" y="767456"/>
            <a:ext cx="654698" cy="6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uilles de style en cascade — Wikipédia">
            <a:extLst>
              <a:ext uri="{FF2B5EF4-FFF2-40B4-BE49-F238E27FC236}">
                <a16:creationId xmlns:a16="http://schemas.microsoft.com/office/drawing/2014/main" id="{E5F6386A-139A-4C14-A9BA-13A6B92E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04" y="1891338"/>
            <a:ext cx="598048" cy="8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07E07EE-4D70-43EF-A190-4E800B675E93}"/>
              </a:ext>
            </a:extLst>
          </p:cNvPr>
          <p:cNvCxnSpPr>
            <a:cxnSpLocks/>
          </p:cNvCxnSpPr>
          <p:nvPr/>
        </p:nvCxnSpPr>
        <p:spPr>
          <a:xfrm>
            <a:off x="3293706" y="2313214"/>
            <a:ext cx="83975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es événements Javascript">
            <a:extLst>
              <a:ext uri="{FF2B5EF4-FFF2-40B4-BE49-F238E27FC236}">
                <a16:creationId xmlns:a16="http://schemas.microsoft.com/office/drawing/2014/main" id="{0CA70AFD-1DDB-45E2-AAC6-6C95417C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52" y="3098204"/>
            <a:ext cx="843751" cy="8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C439E5C-015A-42E6-A34A-81A40C6B7C33}"/>
              </a:ext>
            </a:extLst>
          </p:cNvPr>
          <p:cNvCxnSpPr>
            <a:cxnSpLocks/>
          </p:cNvCxnSpPr>
          <p:nvPr/>
        </p:nvCxnSpPr>
        <p:spPr>
          <a:xfrm>
            <a:off x="3116424" y="2676330"/>
            <a:ext cx="1017037" cy="64458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MS Training | Formation Windev Mobile pour Android | AMS Training">
            <a:extLst>
              <a:ext uri="{FF2B5EF4-FFF2-40B4-BE49-F238E27FC236}">
                <a16:creationId xmlns:a16="http://schemas.microsoft.com/office/drawing/2014/main" id="{C425F511-CDA7-4FB9-A5F2-EA4F4411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04" y="5154466"/>
            <a:ext cx="1546790" cy="103119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écouvrez les 926 nouveautés de WINDEV 26, WEBDEV 26 et WINDEV Mobile 26">
            <a:extLst>
              <a:ext uri="{FF2B5EF4-FFF2-40B4-BE49-F238E27FC236}">
                <a16:creationId xmlns:a16="http://schemas.microsoft.com/office/drawing/2014/main" id="{37B55CAE-01B9-4BA0-895C-E6B4EB49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78" y="6185659"/>
            <a:ext cx="951272" cy="3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BFBFBC-77B1-4E2E-B089-3E8413421B33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3331028" y="5863364"/>
            <a:ext cx="777550" cy="5142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PCSCloud - Services Drive">
            <a:extLst>
              <a:ext uri="{FF2B5EF4-FFF2-40B4-BE49-F238E27FC236}">
                <a16:creationId xmlns:a16="http://schemas.microsoft.com/office/drawing/2014/main" id="{74D1EACD-E309-472B-A82A-6C5DB822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78" y="4767494"/>
            <a:ext cx="868865" cy="5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5A92968-1399-458C-883D-E1120F96A258}"/>
              </a:ext>
            </a:extLst>
          </p:cNvPr>
          <p:cNvCxnSpPr>
            <a:cxnSpLocks/>
            <a:endCxn id="1044" idx="1"/>
          </p:cNvCxnSpPr>
          <p:nvPr/>
        </p:nvCxnSpPr>
        <p:spPr>
          <a:xfrm flipV="1">
            <a:off x="3331028" y="5040287"/>
            <a:ext cx="777550" cy="37757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enthèse fermante 21">
            <a:extLst>
              <a:ext uri="{FF2B5EF4-FFF2-40B4-BE49-F238E27FC236}">
                <a16:creationId xmlns:a16="http://schemas.microsoft.com/office/drawing/2014/main" id="{1148C407-7472-42BD-8F56-A4D9797374A6}"/>
              </a:ext>
            </a:extLst>
          </p:cNvPr>
          <p:cNvSpPr/>
          <p:nvPr/>
        </p:nvSpPr>
        <p:spPr>
          <a:xfrm>
            <a:off x="5374433" y="767456"/>
            <a:ext cx="721567" cy="31744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Parenthèse fermante 32">
            <a:extLst>
              <a:ext uri="{FF2B5EF4-FFF2-40B4-BE49-F238E27FC236}">
                <a16:creationId xmlns:a16="http://schemas.microsoft.com/office/drawing/2014/main" id="{52728E54-A795-4462-AB88-E43CA025B08D}"/>
              </a:ext>
            </a:extLst>
          </p:cNvPr>
          <p:cNvSpPr/>
          <p:nvPr/>
        </p:nvSpPr>
        <p:spPr>
          <a:xfrm>
            <a:off x="5374433" y="4769006"/>
            <a:ext cx="721567" cy="1802112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28DB152-B30A-4E65-9750-7F75C5A72ED0}"/>
              </a:ext>
            </a:extLst>
          </p:cNvPr>
          <p:cNvSpPr txBox="1"/>
          <p:nvPr/>
        </p:nvSpPr>
        <p:spPr>
          <a:xfrm>
            <a:off x="6331940" y="212854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Client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255996F-6C4B-403B-8E7F-17D168FCCCC5}"/>
              </a:ext>
            </a:extLst>
          </p:cNvPr>
          <p:cNvSpPr txBox="1"/>
          <p:nvPr/>
        </p:nvSpPr>
        <p:spPr>
          <a:xfrm>
            <a:off x="6331939" y="541786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131977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3F0B1-5C42-428D-A526-6886BB6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Code</a:t>
            </a:r>
            <a:br>
              <a:rPr lang="fr-BE" dirty="0"/>
            </a:br>
            <a:r>
              <a:rPr lang="fr-BE" sz="1800" u="sng" dirty="0"/>
              <a:t>Point d’entrée</a:t>
            </a:r>
            <a:br>
              <a:rPr lang="fr-BE" sz="1800" u="sng" dirty="0"/>
            </a:br>
            <a:br>
              <a:rPr lang="fr-BE" sz="1800" u="sng" dirty="0"/>
            </a:br>
            <a:r>
              <a:rPr lang="fr-BE" sz="1300" dirty="0"/>
              <a:t>Classe logique d’un point d’entrée agissant sur une lecture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928625-0FEA-469A-BE74-10BF82BD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3" y="1990801"/>
            <a:ext cx="8285585" cy="46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3F0B1-5C42-428D-A526-6886BB6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Code</a:t>
            </a:r>
            <a:br>
              <a:rPr lang="fr-BE" dirty="0"/>
            </a:br>
            <a:r>
              <a:rPr lang="fr-BE" sz="1800" u="sng" dirty="0"/>
              <a:t>Point d’entrée</a:t>
            </a:r>
            <a:br>
              <a:rPr lang="fr-BE" sz="1800" u="sng" dirty="0"/>
            </a:br>
            <a:br>
              <a:rPr lang="fr-BE" sz="1800" u="sng" dirty="0"/>
            </a:br>
            <a:r>
              <a:rPr lang="fr-BE" sz="1300" dirty="0"/>
              <a:t>Exemple de renvoi d’erreur HTTP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8C4EF7-B86D-488B-B042-3058151E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36905"/>
            <a:ext cx="7153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9AF5F-E654-4700-8010-3E0DDC2F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REST API</a:t>
            </a:r>
          </a:p>
        </p:txBody>
      </p:sp>
      <p:pic>
        <p:nvPicPr>
          <p:cNvPr id="5" name="Espace réservé du contenu 4" descr="Ordinateur">
            <a:extLst>
              <a:ext uri="{FF2B5EF4-FFF2-40B4-BE49-F238E27FC236}">
                <a16:creationId xmlns:a16="http://schemas.microsoft.com/office/drawing/2014/main" id="{8B0E3538-6034-4F2A-84D1-194366BF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98" y="1302138"/>
            <a:ext cx="914400" cy="914400"/>
          </a:xfr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B622D738-B775-4EDB-9DCA-384EFF2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0659" y="1518359"/>
            <a:ext cx="602862" cy="602862"/>
          </a:xfrm>
          <a:prstGeom prst="rect">
            <a:avLst/>
          </a:prstGeom>
        </p:spPr>
      </p:pic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59DE5546-5774-4B98-B82F-0A0E02D5E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4778" y="4550006"/>
            <a:ext cx="914400" cy="914400"/>
          </a:xfrm>
          <a:prstGeom prst="rect">
            <a:avLst/>
          </a:prstGeom>
        </p:spPr>
      </p:pic>
      <p:pic>
        <p:nvPicPr>
          <p:cNvPr id="11" name="Graphique 10" descr="Tablette">
            <a:extLst>
              <a:ext uri="{FF2B5EF4-FFF2-40B4-BE49-F238E27FC236}">
                <a16:creationId xmlns:a16="http://schemas.microsoft.com/office/drawing/2014/main" id="{50E39E0F-B581-4748-A8D0-62DBE9576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3398" y="4651569"/>
            <a:ext cx="602863" cy="602863"/>
          </a:xfrm>
          <a:prstGeom prst="rect">
            <a:avLst/>
          </a:prstGeom>
        </p:spPr>
      </p:pic>
      <p:pic>
        <p:nvPicPr>
          <p:cNvPr id="13" name="Graphique 12" descr="Smartphone">
            <a:extLst>
              <a:ext uri="{FF2B5EF4-FFF2-40B4-BE49-F238E27FC236}">
                <a16:creationId xmlns:a16="http://schemas.microsoft.com/office/drawing/2014/main" id="{7F0669E2-9247-426B-AAA5-1CEFF17F1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925" y="4766227"/>
            <a:ext cx="373545" cy="37354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9294AF-554D-4AD8-BB8E-1157416B6BC2}"/>
              </a:ext>
            </a:extLst>
          </p:cNvPr>
          <p:cNvSpPr txBox="1"/>
          <p:nvPr/>
        </p:nvSpPr>
        <p:spPr>
          <a:xfrm>
            <a:off x="4816906" y="207513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Web Service REST</a:t>
            </a:r>
          </a:p>
          <a:p>
            <a:r>
              <a:rPr lang="fr-BE" dirty="0"/>
              <a:t>(Windev)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3E353C-84F1-45DB-BBA2-4AFC64F68F39}"/>
              </a:ext>
            </a:extLst>
          </p:cNvPr>
          <p:cNvSpPr txBox="1"/>
          <p:nvPr/>
        </p:nvSpPr>
        <p:spPr>
          <a:xfrm>
            <a:off x="4816906" y="535746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	   Client</a:t>
            </a:r>
          </a:p>
          <a:p>
            <a:r>
              <a:rPr lang="fr-BE" dirty="0"/>
              <a:t>(</a:t>
            </a:r>
            <a:r>
              <a:rPr lang="fr-BE" dirty="0" err="1"/>
              <a:t>Angular</a:t>
            </a:r>
            <a:r>
              <a:rPr lang="fr-BE" dirty="0"/>
              <a:t> ou autre)</a:t>
            </a: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FCBC0735-1934-4D35-9173-149B863345DE}"/>
              </a:ext>
            </a:extLst>
          </p:cNvPr>
          <p:cNvSpPr/>
          <p:nvPr/>
        </p:nvSpPr>
        <p:spPr>
          <a:xfrm>
            <a:off x="7211384" y="1518359"/>
            <a:ext cx="1680945" cy="3839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4" name="Flèche : courbe vers la droite 23">
            <a:extLst>
              <a:ext uri="{FF2B5EF4-FFF2-40B4-BE49-F238E27FC236}">
                <a16:creationId xmlns:a16="http://schemas.microsoft.com/office/drawing/2014/main" id="{3AAB1E34-96C5-4E66-8731-E0D9E6B554D0}"/>
              </a:ext>
            </a:extLst>
          </p:cNvPr>
          <p:cNvSpPr/>
          <p:nvPr/>
        </p:nvSpPr>
        <p:spPr>
          <a:xfrm flipV="1">
            <a:off x="2549687" y="1518359"/>
            <a:ext cx="1742173" cy="36136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89856473-375F-430B-B32E-8820DC8EDF5A}"/>
              </a:ext>
            </a:extLst>
          </p:cNvPr>
          <p:cNvSpPr/>
          <p:nvPr/>
        </p:nvSpPr>
        <p:spPr>
          <a:xfrm>
            <a:off x="6483521" y="2948330"/>
            <a:ext cx="1951352" cy="82764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Réponse HTTP</a:t>
            </a:r>
          </a:p>
        </p:txBody>
      </p:sp>
      <p:sp>
        <p:nvSpPr>
          <p:cNvPr id="27" name="Rectangle : avec coins arrondis en diagonale 26">
            <a:extLst>
              <a:ext uri="{FF2B5EF4-FFF2-40B4-BE49-F238E27FC236}">
                <a16:creationId xmlns:a16="http://schemas.microsoft.com/office/drawing/2014/main" id="{B0C426BF-74F2-4EB8-A4B2-54DA12327A5D}"/>
              </a:ext>
            </a:extLst>
          </p:cNvPr>
          <p:cNvSpPr/>
          <p:nvPr/>
        </p:nvSpPr>
        <p:spPr>
          <a:xfrm>
            <a:off x="2936967" y="2948330"/>
            <a:ext cx="1951352" cy="82764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39740487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Ordinateur">
            <a:extLst>
              <a:ext uri="{FF2B5EF4-FFF2-40B4-BE49-F238E27FC236}">
                <a16:creationId xmlns:a16="http://schemas.microsoft.com/office/drawing/2014/main" id="{8B0E3538-6034-4F2A-84D1-194366BF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98" y="1302138"/>
            <a:ext cx="914400" cy="914400"/>
          </a:xfr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B622D738-B775-4EDB-9DCA-384EFF2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0659" y="1518359"/>
            <a:ext cx="602862" cy="602862"/>
          </a:xfrm>
          <a:prstGeom prst="rect">
            <a:avLst/>
          </a:prstGeom>
        </p:spPr>
      </p:pic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59DE5546-5774-4B98-B82F-0A0E02D5E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4778" y="4550006"/>
            <a:ext cx="914400" cy="914400"/>
          </a:xfrm>
          <a:prstGeom prst="rect">
            <a:avLst/>
          </a:prstGeom>
        </p:spPr>
      </p:pic>
      <p:pic>
        <p:nvPicPr>
          <p:cNvPr id="11" name="Graphique 10" descr="Tablette">
            <a:extLst>
              <a:ext uri="{FF2B5EF4-FFF2-40B4-BE49-F238E27FC236}">
                <a16:creationId xmlns:a16="http://schemas.microsoft.com/office/drawing/2014/main" id="{50E39E0F-B581-4748-A8D0-62DBE9576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3398" y="4651569"/>
            <a:ext cx="602863" cy="602863"/>
          </a:xfrm>
          <a:prstGeom prst="rect">
            <a:avLst/>
          </a:prstGeom>
        </p:spPr>
      </p:pic>
      <p:pic>
        <p:nvPicPr>
          <p:cNvPr id="13" name="Graphique 12" descr="Smartphone">
            <a:extLst>
              <a:ext uri="{FF2B5EF4-FFF2-40B4-BE49-F238E27FC236}">
                <a16:creationId xmlns:a16="http://schemas.microsoft.com/office/drawing/2014/main" id="{7F0669E2-9247-426B-AAA5-1CEFF17F1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925" y="4766227"/>
            <a:ext cx="373545" cy="37354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9294AF-554D-4AD8-BB8E-1157416B6BC2}"/>
              </a:ext>
            </a:extLst>
          </p:cNvPr>
          <p:cNvSpPr txBox="1"/>
          <p:nvPr/>
        </p:nvSpPr>
        <p:spPr>
          <a:xfrm>
            <a:off x="4816906" y="207513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Web Service REST</a:t>
            </a:r>
          </a:p>
          <a:p>
            <a:r>
              <a:rPr lang="fr-BE" dirty="0"/>
              <a:t>(Windev)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3E353C-84F1-45DB-BBA2-4AFC64F68F39}"/>
              </a:ext>
            </a:extLst>
          </p:cNvPr>
          <p:cNvSpPr txBox="1"/>
          <p:nvPr/>
        </p:nvSpPr>
        <p:spPr>
          <a:xfrm>
            <a:off x="4816906" y="535746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	   Client</a:t>
            </a:r>
          </a:p>
          <a:p>
            <a:r>
              <a:rPr lang="fr-BE" dirty="0"/>
              <a:t>(</a:t>
            </a:r>
            <a:r>
              <a:rPr lang="fr-BE" dirty="0" err="1"/>
              <a:t>Angular</a:t>
            </a:r>
            <a:r>
              <a:rPr lang="fr-BE" dirty="0"/>
              <a:t> ou autre)</a:t>
            </a: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FCBC0735-1934-4D35-9173-149B863345DE}"/>
              </a:ext>
            </a:extLst>
          </p:cNvPr>
          <p:cNvSpPr/>
          <p:nvPr/>
        </p:nvSpPr>
        <p:spPr>
          <a:xfrm>
            <a:off x="7211384" y="1518359"/>
            <a:ext cx="1680945" cy="3839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4" name="Flèche : courbe vers la droite 23">
            <a:extLst>
              <a:ext uri="{FF2B5EF4-FFF2-40B4-BE49-F238E27FC236}">
                <a16:creationId xmlns:a16="http://schemas.microsoft.com/office/drawing/2014/main" id="{3AAB1E34-96C5-4E66-8731-E0D9E6B554D0}"/>
              </a:ext>
            </a:extLst>
          </p:cNvPr>
          <p:cNvSpPr/>
          <p:nvPr/>
        </p:nvSpPr>
        <p:spPr>
          <a:xfrm flipV="1">
            <a:off x="2549687" y="1518359"/>
            <a:ext cx="1742173" cy="36136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89856473-375F-430B-B32E-8820DC8EDF5A}"/>
              </a:ext>
            </a:extLst>
          </p:cNvPr>
          <p:cNvSpPr/>
          <p:nvPr/>
        </p:nvSpPr>
        <p:spPr>
          <a:xfrm>
            <a:off x="6483521" y="2948330"/>
            <a:ext cx="1951352" cy="82764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Réponse HTTP</a:t>
            </a:r>
          </a:p>
        </p:txBody>
      </p:sp>
      <p:sp>
        <p:nvSpPr>
          <p:cNvPr id="27" name="Rectangle : avec coins arrondis en diagonale 26">
            <a:extLst>
              <a:ext uri="{FF2B5EF4-FFF2-40B4-BE49-F238E27FC236}">
                <a16:creationId xmlns:a16="http://schemas.microsoft.com/office/drawing/2014/main" id="{B0C426BF-74F2-4EB8-A4B2-54DA12327A5D}"/>
              </a:ext>
            </a:extLst>
          </p:cNvPr>
          <p:cNvSpPr/>
          <p:nvPr/>
        </p:nvSpPr>
        <p:spPr>
          <a:xfrm>
            <a:off x="2936967" y="2948330"/>
            <a:ext cx="1951352" cy="82764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Requête HTTP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D1197E1-CDFD-4E92-9C0F-E1F7E819602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434873" y="2170931"/>
            <a:ext cx="1118387" cy="1191221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6157519C-1EC6-4C75-8551-34E279403B30}"/>
              </a:ext>
            </a:extLst>
          </p:cNvPr>
          <p:cNvSpPr/>
          <p:nvPr/>
        </p:nvSpPr>
        <p:spPr>
          <a:xfrm>
            <a:off x="9620192" y="0"/>
            <a:ext cx="2571808" cy="2170931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b="1" dirty="0"/>
              <a:t>Header</a:t>
            </a:r>
          </a:p>
          <a:p>
            <a:pPr algn="ctr"/>
            <a:endParaRPr lang="fr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Code HTTP 	</a:t>
            </a:r>
            <a:r>
              <a:rPr lang="fr-BE" sz="1200" b="1" dirty="0"/>
              <a:t>(200,404,500..)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Date de réponse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Type de contenu</a:t>
            </a:r>
            <a:endParaRPr lang="fr-BE" sz="1600" b="1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1081C8-96D4-45C4-9159-F7B4C30930F0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8434873" y="3362152"/>
            <a:ext cx="1207440" cy="1324918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5D4EFF64-6FC1-4574-95B1-C546084F7ADC}"/>
              </a:ext>
            </a:extLst>
          </p:cNvPr>
          <p:cNvSpPr/>
          <p:nvPr/>
        </p:nvSpPr>
        <p:spPr>
          <a:xfrm>
            <a:off x="9460243" y="4651569"/>
            <a:ext cx="2731757" cy="217093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b="1" dirty="0"/>
              <a:t>Body</a:t>
            </a:r>
          </a:p>
          <a:p>
            <a:endParaRPr lang="fr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Contenu de la réponse au format désiré 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100" b="1" dirty="0"/>
              <a:t>Le format JSON étant le format le plus utilisé dans les WS REST</a:t>
            </a:r>
            <a:endParaRPr lang="fr-BE" sz="1400" b="1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A0747B0-3579-487A-93D4-DE7F2CC69682}"/>
              </a:ext>
            </a:extLst>
          </p:cNvPr>
          <p:cNvCxnSpPr>
            <a:cxnSpLocks/>
          </p:cNvCxnSpPr>
          <p:nvPr/>
        </p:nvCxnSpPr>
        <p:spPr>
          <a:xfrm flipH="1" flipV="1">
            <a:off x="2583810" y="2075135"/>
            <a:ext cx="381675" cy="873196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B4694578-E7B3-4BB0-BFBE-74060E8DABD5}"/>
              </a:ext>
            </a:extLst>
          </p:cNvPr>
          <p:cNvSpPr/>
          <p:nvPr/>
        </p:nvSpPr>
        <p:spPr>
          <a:xfrm>
            <a:off x="186959" y="-16851"/>
            <a:ext cx="2571808" cy="2170931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b="1" dirty="0"/>
              <a:t>Header</a:t>
            </a:r>
          </a:p>
          <a:p>
            <a:pPr algn="ctr"/>
            <a:endParaRPr lang="fr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 err="1"/>
              <a:t>Token</a:t>
            </a:r>
            <a:r>
              <a:rPr lang="fr-BE" sz="1400" b="1" dirty="0"/>
              <a:t> de 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Type de contenu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…</a:t>
            </a:r>
            <a:endParaRPr lang="fr-BE" sz="1600" b="1" dirty="0"/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9AD659DA-B845-4137-84D5-6DADF3CA9FD5}"/>
              </a:ext>
            </a:extLst>
          </p:cNvPr>
          <p:cNvSpPr/>
          <p:nvPr/>
        </p:nvSpPr>
        <p:spPr>
          <a:xfrm>
            <a:off x="191745" y="4687070"/>
            <a:ext cx="2731757" cy="217093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b="1" dirty="0"/>
              <a:t>Body</a:t>
            </a:r>
          </a:p>
          <a:p>
            <a:endParaRPr lang="fr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Contenu de la requête au format désiré 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100" b="1" dirty="0"/>
              <a:t>Le format JSON étant le format le plus utilisé dans les WS REST</a:t>
            </a:r>
            <a:endParaRPr lang="fr-BE" sz="1400" b="1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79A1E4-3789-4124-8B4E-AE0A1FAF181A}"/>
              </a:ext>
            </a:extLst>
          </p:cNvPr>
          <p:cNvCxnSpPr>
            <a:cxnSpLocks/>
          </p:cNvCxnSpPr>
          <p:nvPr/>
        </p:nvCxnSpPr>
        <p:spPr>
          <a:xfrm flipH="1">
            <a:off x="2870037" y="3775973"/>
            <a:ext cx="127886" cy="927948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96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Ordinateur">
            <a:extLst>
              <a:ext uri="{FF2B5EF4-FFF2-40B4-BE49-F238E27FC236}">
                <a16:creationId xmlns:a16="http://schemas.microsoft.com/office/drawing/2014/main" id="{8B0E3538-6034-4F2A-84D1-194366BF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98" y="1302138"/>
            <a:ext cx="914400" cy="914400"/>
          </a:xfr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B622D738-B775-4EDB-9DCA-384EFF2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0659" y="1518359"/>
            <a:ext cx="602862" cy="602862"/>
          </a:xfrm>
          <a:prstGeom prst="rect">
            <a:avLst/>
          </a:prstGeom>
        </p:spPr>
      </p:pic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59DE5546-5774-4B98-B82F-0A0E02D5E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4778" y="4550006"/>
            <a:ext cx="914400" cy="914400"/>
          </a:xfrm>
          <a:prstGeom prst="rect">
            <a:avLst/>
          </a:prstGeom>
        </p:spPr>
      </p:pic>
      <p:pic>
        <p:nvPicPr>
          <p:cNvPr id="11" name="Graphique 10" descr="Tablette">
            <a:extLst>
              <a:ext uri="{FF2B5EF4-FFF2-40B4-BE49-F238E27FC236}">
                <a16:creationId xmlns:a16="http://schemas.microsoft.com/office/drawing/2014/main" id="{50E39E0F-B581-4748-A8D0-62DBE9576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3398" y="4651569"/>
            <a:ext cx="602863" cy="602863"/>
          </a:xfrm>
          <a:prstGeom prst="rect">
            <a:avLst/>
          </a:prstGeom>
        </p:spPr>
      </p:pic>
      <p:pic>
        <p:nvPicPr>
          <p:cNvPr id="13" name="Graphique 12" descr="Smartphone">
            <a:extLst>
              <a:ext uri="{FF2B5EF4-FFF2-40B4-BE49-F238E27FC236}">
                <a16:creationId xmlns:a16="http://schemas.microsoft.com/office/drawing/2014/main" id="{7F0669E2-9247-426B-AAA5-1CEFF17F1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925" y="4766227"/>
            <a:ext cx="373545" cy="37354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9294AF-554D-4AD8-BB8E-1157416B6BC2}"/>
              </a:ext>
            </a:extLst>
          </p:cNvPr>
          <p:cNvSpPr txBox="1"/>
          <p:nvPr/>
        </p:nvSpPr>
        <p:spPr>
          <a:xfrm>
            <a:off x="4816906" y="207513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Web Service REST</a:t>
            </a:r>
          </a:p>
          <a:p>
            <a:r>
              <a:rPr lang="fr-BE" dirty="0"/>
              <a:t>(Windev)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3E353C-84F1-45DB-BBA2-4AFC64F68F39}"/>
              </a:ext>
            </a:extLst>
          </p:cNvPr>
          <p:cNvSpPr txBox="1"/>
          <p:nvPr/>
        </p:nvSpPr>
        <p:spPr>
          <a:xfrm>
            <a:off x="4816906" y="535746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	   Client</a:t>
            </a:r>
          </a:p>
          <a:p>
            <a:r>
              <a:rPr lang="fr-BE" dirty="0"/>
              <a:t>(</a:t>
            </a:r>
            <a:r>
              <a:rPr lang="fr-BE" dirty="0" err="1"/>
              <a:t>Angular</a:t>
            </a:r>
            <a:r>
              <a:rPr lang="fr-BE" dirty="0"/>
              <a:t> ou autre)</a:t>
            </a: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FCBC0735-1934-4D35-9173-149B863345DE}"/>
              </a:ext>
            </a:extLst>
          </p:cNvPr>
          <p:cNvSpPr/>
          <p:nvPr/>
        </p:nvSpPr>
        <p:spPr>
          <a:xfrm>
            <a:off x="7211384" y="1518359"/>
            <a:ext cx="1680945" cy="3839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4" name="Flèche : courbe vers la droite 23">
            <a:extLst>
              <a:ext uri="{FF2B5EF4-FFF2-40B4-BE49-F238E27FC236}">
                <a16:creationId xmlns:a16="http://schemas.microsoft.com/office/drawing/2014/main" id="{3AAB1E34-96C5-4E66-8731-E0D9E6B554D0}"/>
              </a:ext>
            </a:extLst>
          </p:cNvPr>
          <p:cNvSpPr/>
          <p:nvPr/>
        </p:nvSpPr>
        <p:spPr>
          <a:xfrm flipV="1">
            <a:off x="2549687" y="1518359"/>
            <a:ext cx="1742173" cy="36136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89856473-375F-430B-B32E-8820DC8EDF5A}"/>
              </a:ext>
            </a:extLst>
          </p:cNvPr>
          <p:cNvSpPr/>
          <p:nvPr/>
        </p:nvSpPr>
        <p:spPr>
          <a:xfrm>
            <a:off x="9465285" y="6550"/>
            <a:ext cx="2726715" cy="1302138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Réponse HTTP</a:t>
            </a:r>
          </a:p>
        </p:txBody>
      </p:sp>
      <p:sp>
        <p:nvSpPr>
          <p:cNvPr id="27" name="Rectangle : avec coins arrondis en diagonale 26">
            <a:extLst>
              <a:ext uri="{FF2B5EF4-FFF2-40B4-BE49-F238E27FC236}">
                <a16:creationId xmlns:a16="http://schemas.microsoft.com/office/drawing/2014/main" id="{B0C426BF-74F2-4EB8-A4B2-54DA12327A5D}"/>
              </a:ext>
            </a:extLst>
          </p:cNvPr>
          <p:cNvSpPr/>
          <p:nvPr/>
        </p:nvSpPr>
        <p:spPr>
          <a:xfrm>
            <a:off x="193766" y="1"/>
            <a:ext cx="2726715" cy="1302138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Requête HTTP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5EB518-98CE-4DB2-9AB7-278000382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766" y="1464168"/>
            <a:ext cx="4907188" cy="27631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511CBF-17E3-493A-A952-72950A678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3766" y="4452384"/>
            <a:ext cx="4907188" cy="24098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C9C9378-3F48-4EEC-BD1B-59EEE08E00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1384" y="1428763"/>
            <a:ext cx="4980616" cy="279854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3523AB-749D-407E-9FE8-89CF18484F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1384" y="4407999"/>
            <a:ext cx="5007569" cy="24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762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401E-9F7D-44C5-AEAA-C958BD4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JWT </a:t>
            </a:r>
            <a:br>
              <a:rPr lang="fr-BE" dirty="0"/>
            </a:br>
            <a:r>
              <a:rPr lang="fr-BE" sz="1600" dirty="0"/>
              <a:t>JSON WEB TOKEN</a:t>
            </a:r>
            <a:endParaRPr lang="fr-BE" dirty="0"/>
          </a:p>
        </p:txBody>
      </p:sp>
      <p:pic>
        <p:nvPicPr>
          <p:cNvPr id="4" name="Espace réservé du contenu 4" descr="Ordinateur">
            <a:extLst>
              <a:ext uri="{FF2B5EF4-FFF2-40B4-BE49-F238E27FC236}">
                <a16:creationId xmlns:a16="http://schemas.microsoft.com/office/drawing/2014/main" id="{EB29E6B9-BB78-40A9-BA3F-F3DBDCA0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675" y="1619379"/>
            <a:ext cx="914400" cy="914400"/>
          </a:xfrm>
          <a:prstGeom prst="rect">
            <a:avLst/>
          </a:prstGeom>
        </p:spPr>
      </p:pic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066EEE7F-8FBF-4D0F-A986-E0825F9EC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1936" y="1835600"/>
            <a:ext cx="602862" cy="6028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29E497-842F-4BE9-A141-0ABD39609DDE}"/>
              </a:ext>
            </a:extLst>
          </p:cNvPr>
          <p:cNvSpPr txBox="1"/>
          <p:nvPr/>
        </p:nvSpPr>
        <p:spPr>
          <a:xfrm>
            <a:off x="8478183" y="2392376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Web Service REST</a:t>
            </a:r>
          </a:p>
          <a:p>
            <a:r>
              <a:rPr lang="fr-BE" dirty="0"/>
              <a:t>(Windev)</a:t>
            </a:r>
          </a:p>
        </p:txBody>
      </p:sp>
      <p:pic>
        <p:nvPicPr>
          <p:cNvPr id="7" name="Graphique 6" descr="Ordinateur portable">
            <a:extLst>
              <a:ext uri="{FF2B5EF4-FFF2-40B4-BE49-F238E27FC236}">
                <a16:creationId xmlns:a16="http://schemas.microsoft.com/office/drawing/2014/main" id="{8FAAF87E-249C-48CA-AF9C-9BB9602E2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1638" y="1524062"/>
            <a:ext cx="914400" cy="914400"/>
          </a:xfrm>
          <a:prstGeom prst="rect">
            <a:avLst/>
          </a:prstGeom>
        </p:spPr>
      </p:pic>
      <p:pic>
        <p:nvPicPr>
          <p:cNvPr id="8" name="Graphique 7" descr="Tablette">
            <a:extLst>
              <a:ext uri="{FF2B5EF4-FFF2-40B4-BE49-F238E27FC236}">
                <a16:creationId xmlns:a16="http://schemas.microsoft.com/office/drawing/2014/main" id="{21E39379-E07F-402B-B167-778C014DD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0258" y="1625625"/>
            <a:ext cx="602863" cy="602863"/>
          </a:xfrm>
          <a:prstGeom prst="rect">
            <a:avLst/>
          </a:prstGeom>
        </p:spPr>
      </p:pic>
      <p:pic>
        <p:nvPicPr>
          <p:cNvPr id="9" name="Graphique 8" descr="Smartphone">
            <a:extLst>
              <a:ext uri="{FF2B5EF4-FFF2-40B4-BE49-F238E27FC236}">
                <a16:creationId xmlns:a16="http://schemas.microsoft.com/office/drawing/2014/main" id="{8F09ACE0-9800-45A3-9F91-3DEFAC656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6785" y="1740283"/>
            <a:ext cx="373545" cy="3735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B852AD-6C28-405F-87B8-09BF6A5C206B}"/>
              </a:ext>
            </a:extLst>
          </p:cNvPr>
          <p:cNvSpPr txBox="1"/>
          <p:nvPr/>
        </p:nvSpPr>
        <p:spPr>
          <a:xfrm>
            <a:off x="2723766" y="2331517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	   Client</a:t>
            </a:r>
          </a:p>
          <a:p>
            <a:r>
              <a:rPr lang="fr-BE" dirty="0"/>
              <a:t>(</a:t>
            </a:r>
            <a:r>
              <a:rPr lang="fr-BE" dirty="0" err="1"/>
              <a:t>Angular</a:t>
            </a:r>
            <a:r>
              <a:rPr lang="fr-BE" dirty="0"/>
              <a:t> ou autre)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E7A6F05-621B-4214-A144-4A2078C64241}"/>
              </a:ext>
            </a:extLst>
          </p:cNvPr>
          <p:cNvCxnSpPr>
            <a:cxnSpLocks/>
          </p:cNvCxnSpPr>
          <p:nvPr/>
        </p:nvCxnSpPr>
        <p:spPr>
          <a:xfrm>
            <a:off x="3741576" y="3135086"/>
            <a:ext cx="0" cy="356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0A7240-E0B9-479F-B572-83F2181E8DC1}"/>
              </a:ext>
            </a:extLst>
          </p:cNvPr>
          <p:cNvCxnSpPr>
            <a:cxnSpLocks/>
          </p:cNvCxnSpPr>
          <p:nvPr/>
        </p:nvCxnSpPr>
        <p:spPr>
          <a:xfrm>
            <a:off x="9535716" y="3135086"/>
            <a:ext cx="6220" cy="356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302692A-A3C7-49A2-8F75-0F0C70993EBF}"/>
              </a:ext>
            </a:extLst>
          </p:cNvPr>
          <p:cNvCxnSpPr>
            <a:cxnSpLocks/>
          </p:cNvCxnSpPr>
          <p:nvPr/>
        </p:nvCxnSpPr>
        <p:spPr>
          <a:xfrm>
            <a:off x="3831751" y="3429000"/>
            <a:ext cx="56417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6D74E33-4F91-48A7-8460-2F0779308BA5}"/>
              </a:ext>
            </a:extLst>
          </p:cNvPr>
          <p:cNvSpPr/>
          <p:nvPr/>
        </p:nvSpPr>
        <p:spPr>
          <a:xfrm>
            <a:off x="5436614" y="2873919"/>
            <a:ext cx="2584578" cy="4945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50" dirty="0"/>
              <a:t>HTTP POST domaine.com/</a:t>
            </a:r>
            <a:r>
              <a:rPr lang="fr-BE" sz="1050" dirty="0" err="1"/>
              <a:t>Token</a:t>
            </a:r>
            <a:br>
              <a:rPr lang="fr-BE" sz="1050" dirty="0"/>
            </a:br>
            <a:r>
              <a:rPr lang="fr-BE" sz="1050" dirty="0"/>
              <a:t>{‘</a:t>
            </a:r>
            <a:r>
              <a:rPr lang="fr-BE" sz="1050" dirty="0" err="1"/>
              <a:t>m_sLogin</a:t>
            </a:r>
            <a:r>
              <a:rPr lang="fr-BE" sz="1050" dirty="0"/>
              <a:t> ’:’Gcornez@gmail.com‘m_sMotDePasse’:’733bpbo3’}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6E9C781-0DC8-4D28-96AE-38D6BE0B6DA4}"/>
              </a:ext>
            </a:extLst>
          </p:cNvPr>
          <p:cNvCxnSpPr>
            <a:cxnSpLocks/>
          </p:cNvCxnSpPr>
          <p:nvPr/>
        </p:nvCxnSpPr>
        <p:spPr>
          <a:xfrm flipH="1">
            <a:off x="3827190" y="4122749"/>
            <a:ext cx="56417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AA9B4B4-2EDC-490B-A5D7-F77D8768AD0F}"/>
              </a:ext>
            </a:extLst>
          </p:cNvPr>
          <p:cNvSpPr/>
          <p:nvPr/>
        </p:nvSpPr>
        <p:spPr>
          <a:xfrm>
            <a:off x="5436614" y="3567667"/>
            <a:ext cx="2584578" cy="4945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50" dirty="0"/>
              <a:t>TOKEN</a:t>
            </a:r>
          </a:p>
          <a:p>
            <a:pPr algn="ctr"/>
            <a:r>
              <a:rPr lang="fr-BE" sz="1050" dirty="0"/>
              <a:t>{Header : code HTTP 200}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E50CBD4-9847-42F6-BD05-BC156A683F0E}"/>
              </a:ext>
            </a:extLst>
          </p:cNvPr>
          <p:cNvSpPr/>
          <p:nvPr/>
        </p:nvSpPr>
        <p:spPr>
          <a:xfrm>
            <a:off x="9759819" y="3321697"/>
            <a:ext cx="1073017" cy="6937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00" dirty="0"/>
              <a:t>Génère un </a:t>
            </a:r>
            <a:r>
              <a:rPr lang="fr-BE" sz="900" dirty="0" err="1"/>
              <a:t>token</a:t>
            </a:r>
            <a:endParaRPr lang="fr-BE" sz="9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49D5066-53E1-42B6-B46E-C36D67395C5C}"/>
              </a:ext>
            </a:extLst>
          </p:cNvPr>
          <p:cNvSpPr/>
          <p:nvPr/>
        </p:nvSpPr>
        <p:spPr>
          <a:xfrm>
            <a:off x="2227052" y="4144258"/>
            <a:ext cx="1327153" cy="6937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00" dirty="0"/>
              <a:t>Sauvegarde le </a:t>
            </a:r>
            <a:r>
              <a:rPr lang="fr-BE" sz="900" dirty="0" err="1"/>
              <a:t>token</a:t>
            </a:r>
            <a:endParaRPr lang="fr-BE" sz="9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FF83101-309C-461F-9319-F3C661A35C34}"/>
              </a:ext>
            </a:extLst>
          </p:cNvPr>
          <p:cNvCxnSpPr>
            <a:cxnSpLocks/>
          </p:cNvCxnSpPr>
          <p:nvPr/>
        </p:nvCxnSpPr>
        <p:spPr>
          <a:xfrm>
            <a:off x="3848838" y="4822372"/>
            <a:ext cx="56417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2A0E8B9-FDB1-456D-8623-E28BF14BA791}"/>
              </a:ext>
            </a:extLst>
          </p:cNvPr>
          <p:cNvSpPr/>
          <p:nvPr/>
        </p:nvSpPr>
        <p:spPr>
          <a:xfrm>
            <a:off x="5436614" y="4243872"/>
            <a:ext cx="2584578" cy="4945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50" dirty="0"/>
              <a:t>HTTP GET domaine.com /Client</a:t>
            </a:r>
          </a:p>
          <a:p>
            <a:pPr algn="ctr"/>
            <a:r>
              <a:rPr lang="fr-BE" sz="1050" dirty="0"/>
              <a:t>{ headers : </a:t>
            </a:r>
            <a:r>
              <a:rPr lang="fr-BE" sz="1050" dirty="0" err="1"/>
              <a:t>token</a:t>
            </a:r>
            <a:r>
              <a:rPr lang="fr-BE" sz="1050" dirty="0"/>
              <a:t>}</a:t>
            </a:r>
          </a:p>
          <a:p>
            <a:pPr algn="ctr"/>
            <a:endParaRPr lang="fr-BE" sz="105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F426209-A2AC-4124-B209-C3F09D14ABAD}"/>
              </a:ext>
            </a:extLst>
          </p:cNvPr>
          <p:cNvSpPr/>
          <p:nvPr/>
        </p:nvSpPr>
        <p:spPr>
          <a:xfrm>
            <a:off x="9632750" y="4953001"/>
            <a:ext cx="1417471" cy="8786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00" dirty="0"/>
              <a:t>Vérifie le </a:t>
            </a:r>
            <a:r>
              <a:rPr lang="fr-BE" sz="900" dirty="0" err="1"/>
              <a:t>token</a:t>
            </a:r>
            <a:br>
              <a:rPr lang="fr-BE" sz="900" dirty="0"/>
            </a:br>
            <a:r>
              <a:rPr lang="fr-BE" sz="900" dirty="0"/>
              <a:t>-</a:t>
            </a:r>
            <a:br>
              <a:rPr lang="fr-BE" sz="900" dirty="0"/>
            </a:br>
            <a:r>
              <a:rPr lang="fr-BE" sz="900" dirty="0"/>
              <a:t>Génère la liste des clients</a:t>
            </a:r>
          </a:p>
          <a:p>
            <a:pPr algn="ctr"/>
            <a:endParaRPr lang="fr-BE" sz="9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B24209-B366-47A6-981D-16D01F337F71}"/>
              </a:ext>
            </a:extLst>
          </p:cNvPr>
          <p:cNvCxnSpPr>
            <a:cxnSpLocks/>
          </p:cNvCxnSpPr>
          <p:nvPr/>
        </p:nvCxnSpPr>
        <p:spPr>
          <a:xfrm flipH="1">
            <a:off x="3827190" y="5887016"/>
            <a:ext cx="56417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DEEBFE6-5B57-4E19-AE89-8A1244F0B167}"/>
              </a:ext>
            </a:extLst>
          </p:cNvPr>
          <p:cNvSpPr/>
          <p:nvPr/>
        </p:nvSpPr>
        <p:spPr>
          <a:xfrm>
            <a:off x="5436614" y="5190754"/>
            <a:ext cx="2584578" cy="4945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50" dirty="0"/>
              <a:t>Liste client / erreur</a:t>
            </a:r>
          </a:p>
          <a:p>
            <a:pPr algn="ctr"/>
            <a:r>
              <a:rPr lang="fr-BE" sz="1050" dirty="0"/>
              <a:t>{Header : code HTTP 200 - 500}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079901A-2AFF-4BA2-AF71-10FD302E204A}"/>
              </a:ext>
            </a:extLst>
          </p:cNvPr>
          <p:cNvSpPr/>
          <p:nvPr/>
        </p:nvSpPr>
        <p:spPr>
          <a:xfrm>
            <a:off x="2213817" y="4953001"/>
            <a:ext cx="1327153" cy="6937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00" dirty="0"/>
              <a:t>Génère HTML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3FB457B-6DDA-41B9-83D5-28829AAC4628}"/>
              </a:ext>
            </a:extLst>
          </p:cNvPr>
          <p:cNvSpPr/>
          <p:nvPr/>
        </p:nvSpPr>
        <p:spPr>
          <a:xfrm>
            <a:off x="2196539" y="5887016"/>
            <a:ext cx="1327153" cy="6937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00" dirty="0"/>
              <a:t>Complète HTML avec les données reçues</a:t>
            </a:r>
          </a:p>
        </p:txBody>
      </p:sp>
    </p:spTree>
    <p:extLst>
      <p:ext uri="{BB962C8B-B14F-4D97-AF65-F5344CB8AC3E}">
        <p14:creationId xmlns:p14="http://schemas.microsoft.com/office/powerpoint/2010/main" val="36801063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09BB0-11DF-4A7A-8297-BBC2558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5827B-10C3-4208-A8A0-4DEE18E6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6996"/>
            <a:ext cx="8915400" cy="5701003"/>
          </a:xfrm>
        </p:spPr>
        <p:txBody>
          <a:bodyPr>
            <a:normAutofit fontScale="70000" lnSpcReduction="20000"/>
          </a:bodyPr>
          <a:lstStyle/>
          <a:p>
            <a:r>
              <a:rPr lang="fr-BE" dirty="0"/>
              <a:t>REST</a:t>
            </a:r>
          </a:p>
          <a:p>
            <a:pPr marL="0" indent="0">
              <a:buNone/>
            </a:pPr>
            <a:r>
              <a:rPr lang="fr-BE" dirty="0"/>
              <a:t>		</a:t>
            </a:r>
            <a:r>
              <a:rPr lang="fr-FR" dirty="0"/>
              <a:t>Séparation claire entre Client et Serveur</a:t>
            </a:r>
            <a:endParaRPr lang="fr-BE" dirty="0"/>
          </a:p>
          <a:p>
            <a:pPr marL="914400" lvl="2" indent="0">
              <a:buNone/>
            </a:pPr>
            <a:r>
              <a:rPr lang="fr-BE" sz="1800" dirty="0"/>
              <a:t>Nombre de fonction plus grande disponible en windev (+30 %)</a:t>
            </a:r>
          </a:p>
          <a:p>
            <a:pPr marL="914400" lvl="2" indent="0">
              <a:buNone/>
            </a:pPr>
            <a:r>
              <a:rPr lang="fr-BE" sz="1800" dirty="0"/>
              <a:t>Communauté de développeur immensément plus grande</a:t>
            </a:r>
          </a:p>
          <a:p>
            <a:pPr marL="914400" lvl="2" indent="0">
              <a:buNone/>
            </a:pPr>
            <a:r>
              <a:rPr lang="fr-BE" sz="1800" dirty="0"/>
              <a:t>Webdev n’est pas utilisé (génération du HTML moins lourde)</a:t>
            </a:r>
          </a:p>
          <a:p>
            <a:pPr marL="914400" lvl="2" indent="0">
              <a:buNone/>
            </a:pPr>
            <a:r>
              <a:rPr lang="fr-BE" sz="1800" dirty="0"/>
              <a:t>Moins de temps de compilation</a:t>
            </a:r>
          </a:p>
          <a:p>
            <a:pPr marL="914400" lvl="2" indent="0">
              <a:buNone/>
            </a:pPr>
            <a:r>
              <a:rPr lang="fr-BE" sz="1800" dirty="0"/>
              <a:t>Standard plus récent</a:t>
            </a:r>
          </a:p>
          <a:p>
            <a:pPr marL="0" indent="0">
              <a:buNone/>
            </a:pPr>
            <a:r>
              <a:rPr lang="fr-BE" dirty="0"/>
              <a:t>		Développement multi plateforme plus rapide</a:t>
            </a:r>
          </a:p>
          <a:p>
            <a:r>
              <a:rPr lang="fr-BE" dirty="0"/>
              <a:t>JWT</a:t>
            </a:r>
            <a:br>
              <a:rPr lang="fr-BE" dirty="0"/>
            </a:br>
            <a:r>
              <a:rPr lang="fr-BE" dirty="0"/>
              <a:t>		Pas de renvoi des identifiants à chaque requêtes</a:t>
            </a:r>
          </a:p>
          <a:p>
            <a:pPr marL="0" indent="0">
              <a:buNone/>
            </a:pPr>
            <a:r>
              <a:rPr lang="fr-BE" dirty="0"/>
              <a:t>		Possibilité de décentralisation du serveur de connexion</a:t>
            </a:r>
          </a:p>
          <a:p>
            <a:pPr marL="0" indent="0">
              <a:buNone/>
            </a:pPr>
            <a:r>
              <a:rPr lang="fr-BE" dirty="0"/>
              <a:t>		Pas besoin de cookie de connexion</a:t>
            </a:r>
          </a:p>
          <a:p>
            <a:pPr marL="0" indent="0">
              <a:buNone/>
            </a:pPr>
            <a:r>
              <a:rPr lang="fr-BE" dirty="0"/>
              <a:t>		Pas de session sur le serveur</a:t>
            </a:r>
          </a:p>
          <a:p>
            <a:r>
              <a:rPr lang="fr-BE" dirty="0" err="1"/>
              <a:t>Angular</a:t>
            </a:r>
            <a:endParaRPr lang="fr-BE" dirty="0"/>
          </a:p>
          <a:p>
            <a:pPr marL="457200" lvl="1" indent="0">
              <a:buNone/>
            </a:pPr>
            <a:r>
              <a:rPr lang="fr-BE" dirty="0"/>
              <a:t>	SPA (Single page application)</a:t>
            </a:r>
          </a:p>
          <a:p>
            <a:pPr marL="457200" lvl="1" indent="0">
              <a:buNone/>
            </a:pPr>
            <a:r>
              <a:rPr lang="fr-BE" dirty="0"/>
              <a:t>	Contrôle totale du rendu des pages web</a:t>
            </a:r>
          </a:p>
          <a:p>
            <a:pPr marL="457200" lvl="1" indent="0">
              <a:buNone/>
            </a:pPr>
            <a:r>
              <a:rPr lang="fr-BE" dirty="0"/>
              <a:t>	Communauté de développeurs immense </a:t>
            </a:r>
          </a:p>
          <a:p>
            <a:pPr marL="457200" lvl="1" indent="0">
              <a:buNone/>
            </a:pPr>
            <a:r>
              <a:rPr lang="fr-BE" dirty="0"/>
              <a:t>	Standard du web respectable ! (W3S)</a:t>
            </a:r>
          </a:p>
          <a:p>
            <a:pPr marL="457200" lvl="1" indent="0">
              <a:buNone/>
            </a:pPr>
            <a:r>
              <a:rPr lang="fr-BE" dirty="0"/>
              <a:t>	composant déjà créer par google ou sa communauté</a:t>
            </a:r>
          </a:p>
          <a:p>
            <a:pPr marL="457200" lvl="1" indent="0">
              <a:buNone/>
            </a:pPr>
            <a:r>
              <a:rPr lang="fr-BE" dirty="0"/>
              <a:t>	Performances</a:t>
            </a:r>
          </a:p>
          <a:p>
            <a:pPr marL="457200" lvl="1" indent="0">
              <a:buNone/>
            </a:pPr>
            <a:r>
              <a:rPr lang="fr-BE" dirty="0"/>
              <a:t>	Facilité de développement d’interface moderne</a:t>
            </a:r>
          </a:p>
          <a:p>
            <a:pPr marL="457200" lvl="1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71387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3C82B-B2D6-4080-AA6F-13030725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Code</a:t>
            </a:r>
            <a:br>
              <a:rPr lang="fr-BE" dirty="0"/>
            </a:br>
            <a:r>
              <a:rPr lang="fr-BE" sz="1800" u="sng" dirty="0"/>
              <a:t>Point d’entrée</a:t>
            </a:r>
            <a:endParaRPr lang="fr-BE" u="sng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EE6C4CE-229D-4F12-B2E0-156B6CD7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82" y="1638732"/>
            <a:ext cx="7800975" cy="4962525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9049F90-1337-45AA-A04F-E77748A55C7E}"/>
              </a:ext>
            </a:extLst>
          </p:cNvPr>
          <p:cNvCxnSpPr/>
          <p:nvPr/>
        </p:nvCxnSpPr>
        <p:spPr>
          <a:xfrm>
            <a:off x="4114800" y="2373086"/>
            <a:ext cx="11756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62CFBDE-55A0-47F8-89FC-604006A94203}"/>
              </a:ext>
            </a:extLst>
          </p:cNvPr>
          <p:cNvCxnSpPr>
            <a:cxnSpLocks/>
          </p:cNvCxnSpPr>
          <p:nvPr/>
        </p:nvCxnSpPr>
        <p:spPr>
          <a:xfrm>
            <a:off x="7753739" y="2625012"/>
            <a:ext cx="8210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9E09702-3143-484D-AD39-B9F0274922C8}"/>
              </a:ext>
            </a:extLst>
          </p:cNvPr>
          <p:cNvCxnSpPr>
            <a:cxnSpLocks/>
          </p:cNvCxnSpPr>
          <p:nvPr/>
        </p:nvCxnSpPr>
        <p:spPr>
          <a:xfrm>
            <a:off x="7977672" y="2307772"/>
            <a:ext cx="4012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07826FC-6F0B-4BF9-9571-47CDDAF85C6F}"/>
              </a:ext>
            </a:extLst>
          </p:cNvPr>
          <p:cNvSpPr txBox="1"/>
          <p:nvPr/>
        </p:nvSpPr>
        <p:spPr>
          <a:xfrm>
            <a:off x="8574832" y="2089184"/>
            <a:ext cx="52251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BE" sz="1100" b="1" dirty="0"/>
              <a:t>URL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13E81D-06B6-45DC-ACA8-7C854A088435}"/>
              </a:ext>
            </a:extLst>
          </p:cNvPr>
          <p:cNvSpPr txBox="1"/>
          <p:nvPr/>
        </p:nvSpPr>
        <p:spPr>
          <a:xfrm>
            <a:off x="8699240" y="2412997"/>
            <a:ext cx="144643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BE" sz="1100" b="1" dirty="0"/>
              <a:t>Méthode associée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7FD4F36-92BD-49BD-8FDB-EB2E412C7464}"/>
              </a:ext>
            </a:extLst>
          </p:cNvPr>
          <p:cNvSpPr txBox="1"/>
          <p:nvPr/>
        </p:nvSpPr>
        <p:spPr>
          <a:xfrm>
            <a:off x="4781744" y="2073634"/>
            <a:ext cx="92703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BE" sz="1100" b="1" dirty="0"/>
              <a:t>Verbe HTTP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98224DA-65EC-4FFB-9964-CCFFD0A11730}"/>
              </a:ext>
            </a:extLst>
          </p:cNvPr>
          <p:cNvCxnSpPr>
            <a:cxnSpLocks/>
          </p:cNvCxnSpPr>
          <p:nvPr/>
        </p:nvCxnSpPr>
        <p:spPr>
          <a:xfrm>
            <a:off x="7878147" y="4298302"/>
            <a:ext cx="8210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77FC8AD-B556-44BF-889C-9324E2F637EA}"/>
              </a:ext>
            </a:extLst>
          </p:cNvPr>
          <p:cNvSpPr txBox="1"/>
          <p:nvPr/>
        </p:nvSpPr>
        <p:spPr>
          <a:xfrm>
            <a:off x="8787979" y="4068307"/>
            <a:ext cx="144643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BE" sz="1100" b="1" dirty="0"/>
              <a:t>Objet JSON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5FA54F1-F174-4EDE-AB58-B285D2B1AC29}"/>
              </a:ext>
            </a:extLst>
          </p:cNvPr>
          <p:cNvCxnSpPr>
            <a:cxnSpLocks/>
          </p:cNvCxnSpPr>
          <p:nvPr/>
        </p:nvCxnSpPr>
        <p:spPr>
          <a:xfrm>
            <a:off x="4037045" y="4926563"/>
            <a:ext cx="208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460D2AA2-DB18-4A05-B5F9-FB8E31DC70A4}"/>
              </a:ext>
            </a:extLst>
          </p:cNvPr>
          <p:cNvSpPr txBox="1"/>
          <p:nvPr/>
        </p:nvSpPr>
        <p:spPr>
          <a:xfrm>
            <a:off x="4341845" y="4691391"/>
            <a:ext cx="2441510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BE" sz="1100" b="1" dirty="0"/>
              <a:t>Paramètre envoyé dans l’URL</a:t>
            </a:r>
          </a:p>
        </p:txBody>
      </p:sp>
    </p:spTree>
    <p:extLst>
      <p:ext uri="{BB962C8B-B14F-4D97-AF65-F5344CB8AC3E}">
        <p14:creationId xmlns:p14="http://schemas.microsoft.com/office/powerpoint/2010/main" val="9995223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3F0B1-5C42-428D-A526-6886BB6B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869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BE" dirty="0"/>
              <a:t>Code</a:t>
            </a:r>
            <a:br>
              <a:rPr lang="fr-BE" dirty="0"/>
            </a:br>
            <a:r>
              <a:rPr lang="fr-BE" sz="1800" u="sng" dirty="0"/>
              <a:t>Point d’entrée</a:t>
            </a:r>
            <a:br>
              <a:rPr lang="fr-BE" sz="1800" u="sng" dirty="0"/>
            </a:br>
            <a:br>
              <a:rPr lang="fr-BE" sz="1800" u="sng" dirty="0"/>
            </a:br>
            <a:r>
              <a:rPr lang="fr-BE" sz="1800" dirty="0"/>
              <a:t>Fichier client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100622-1CC9-4E8C-B415-2445D652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978" y="1281832"/>
            <a:ext cx="5468724" cy="4664393"/>
          </a:xfr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E3D738A-1DAD-4370-A563-0B335A987BD6}"/>
              </a:ext>
            </a:extLst>
          </p:cNvPr>
          <p:cNvCxnSpPr>
            <a:cxnSpLocks/>
          </p:cNvCxnSpPr>
          <p:nvPr/>
        </p:nvCxnSpPr>
        <p:spPr>
          <a:xfrm>
            <a:off x="2588432" y="5077735"/>
            <a:ext cx="2286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58D32D9-2378-4C08-AD7A-9449F5349DBE}"/>
              </a:ext>
            </a:extLst>
          </p:cNvPr>
          <p:cNvCxnSpPr>
            <a:cxnSpLocks/>
          </p:cNvCxnSpPr>
          <p:nvPr/>
        </p:nvCxnSpPr>
        <p:spPr>
          <a:xfrm>
            <a:off x="2588432" y="4339961"/>
            <a:ext cx="15768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3F13F-1748-46E9-948C-FCE5E33866B6}"/>
              </a:ext>
            </a:extLst>
          </p:cNvPr>
          <p:cNvCxnSpPr>
            <a:cxnSpLocks/>
          </p:cNvCxnSpPr>
          <p:nvPr/>
        </p:nvCxnSpPr>
        <p:spPr>
          <a:xfrm>
            <a:off x="2588432" y="5612690"/>
            <a:ext cx="30884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3F0B1-5C42-428D-A526-6886BB6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Code</a:t>
            </a:r>
            <a:br>
              <a:rPr lang="fr-BE" dirty="0"/>
            </a:br>
            <a:r>
              <a:rPr lang="fr-BE" sz="1800" u="sng" dirty="0"/>
              <a:t>Point d’entrée</a:t>
            </a:r>
            <a:br>
              <a:rPr lang="fr-BE" sz="1800" u="sng" dirty="0"/>
            </a:br>
            <a:br>
              <a:rPr lang="fr-BE" sz="1800" u="sng" dirty="0"/>
            </a:br>
            <a:r>
              <a:rPr lang="fr-BE" sz="1300" dirty="0"/>
              <a:t>Classe logique d’un point d’entrée agissant sur une écriture</a:t>
            </a:r>
            <a:endParaRPr lang="fr-BE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FBB54F-39FC-4FE1-A5BD-D3844B5F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87420"/>
            <a:ext cx="8048625" cy="46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240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434</Words>
  <Application>Microsoft Office PowerPoint</Application>
  <PresentationFormat>Grand écran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Windev REST API + Angular 8</vt:lpstr>
      <vt:lpstr>REST API</vt:lpstr>
      <vt:lpstr>Présentation PowerPoint</vt:lpstr>
      <vt:lpstr>Présentation PowerPoint</vt:lpstr>
      <vt:lpstr>JWT  JSON WEB TOKEN</vt:lpstr>
      <vt:lpstr>Avantage </vt:lpstr>
      <vt:lpstr>Code Point d’entrée</vt:lpstr>
      <vt:lpstr>Code Point d’entrée  Fichier client</vt:lpstr>
      <vt:lpstr>Code Point d’entrée  Classe logique d’un point d’entrée agissant sur une écriture</vt:lpstr>
      <vt:lpstr>Code Point d’entrée  Classe logique d’un point d’entrée agissant sur une lecture</vt:lpstr>
      <vt:lpstr>Code Point d’entrée  Exemple de renvoi d’erreur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Windev REST API + Angular 8</dc:title>
  <dc:creator>Guillaume Cornez</dc:creator>
  <cp:lastModifiedBy>Guillaume Cornez</cp:lastModifiedBy>
  <cp:revision>13</cp:revision>
  <dcterms:created xsi:type="dcterms:W3CDTF">2021-04-09T21:52:54Z</dcterms:created>
  <dcterms:modified xsi:type="dcterms:W3CDTF">2021-04-11T15:13:30Z</dcterms:modified>
</cp:coreProperties>
</file>