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76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6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928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4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02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15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1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071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3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90D1B-F189-48D0-BCD7-E4620A7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SLEEPER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51F66-51DA-4F85-B4BB-8CCC6CB8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Решение всех современных проблем (или большинства), выполненное </a:t>
            </a:r>
            <a:r>
              <a:rPr lang="ru-RU" sz="2400" b="1" i="1" dirty="0"/>
              <a:t>Марком</a:t>
            </a:r>
            <a:r>
              <a:rPr lang="ru-RU" sz="2400" dirty="0"/>
              <a:t> и </a:t>
            </a:r>
            <a:r>
              <a:rPr lang="ru-RU" sz="2400" b="1" i="1" dirty="0"/>
              <a:t>Тимофеем.</a:t>
            </a:r>
          </a:p>
        </p:txBody>
      </p:sp>
    </p:spTree>
    <p:extLst>
      <p:ext uri="{BB962C8B-B14F-4D97-AF65-F5344CB8AC3E}">
        <p14:creationId xmlns:p14="http://schemas.microsoft.com/office/powerpoint/2010/main" val="7872292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</TotalTime>
  <Words>14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Corbel</vt:lpstr>
      <vt:lpstr>Gill Sans MT</vt:lpstr>
      <vt:lpstr>Impact</vt:lpstr>
      <vt:lpstr>Эмблема</vt:lpstr>
      <vt:lpstr>SLEEPER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SLEEPER</dc:title>
  <dc:creator>Марк Дворников</dc:creator>
  <cp:lastModifiedBy>Марк Дворников</cp:lastModifiedBy>
  <cp:revision>1</cp:revision>
  <dcterms:created xsi:type="dcterms:W3CDTF">2024-04-04T14:30:55Z</dcterms:created>
  <dcterms:modified xsi:type="dcterms:W3CDTF">2024-04-04T14:35:20Z</dcterms:modified>
</cp:coreProperties>
</file>