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76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6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928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41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02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15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1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071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04A107-699F-4220-AB9C-80E90301981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0DED5D-101E-4804-ACDF-B1502DBB29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3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90D1B-F189-48D0-BCD7-E4620A7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SLEEPER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51F66-51DA-4F85-B4BB-8CCC6CB8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Решение всех современных проблем (или большинства), выполненное </a:t>
            </a:r>
            <a:r>
              <a:rPr lang="ru-RU" sz="2400" b="1" i="1" dirty="0"/>
              <a:t>Марком</a:t>
            </a:r>
            <a:r>
              <a:rPr lang="ru-RU" sz="2400" dirty="0"/>
              <a:t> и </a:t>
            </a:r>
            <a:r>
              <a:rPr lang="ru-RU" sz="2400" b="1" i="1" dirty="0"/>
              <a:t>Тимофеем.</a:t>
            </a:r>
          </a:p>
        </p:txBody>
      </p:sp>
    </p:spTree>
    <p:extLst>
      <p:ext uri="{BB962C8B-B14F-4D97-AF65-F5344CB8AC3E}">
        <p14:creationId xmlns:p14="http://schemas.microsoft.com/office/powerpoint/2010/main" val="78722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3E27-E3FA-48F9-A391-1BEC8AE2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14937"/>
            <a:ext cx="10178322" cy="1130282"/>
          </a:xfrm>
        </p:spPr>
        <p:txBody>
          <a:bodyPr>
            <a:normAutofit/>
          </a:bodyPr>
          <a:lstStyle/>
          <a:p>
            <a:r>
              <a:rPr lang="ru-RU" sz="1800" dirty="0"/>
              <a:t>При входе пользователь попадает на главную страницу, где отображены все истории и их </a:t>
            </a:r>
            <a:r>
              <a:rPr lang="ru-RU" sz="1800" dirty="0" err="1"/>
              <a:t>id</a:t>
            </a:r>
            <a:r>
              <a:rPr lang="ru-RU" sz="1800" dirty="0"/>
              <a:t>, также есть возможность читать истории, введя их </a:t>
            </a:r>
            <a:r>
              <a:rPr lang="ru-RU" sz="1800" dirty="0" err="1"/>
              <a:t>id</a:t>
            </a:r>
            <a:r>
              <a:rPr lang="ru-RU" sz="1800" dirty="0"/>
              <a:t> и возможность регистрации или авторизации.</a:t>
            </a:r>
            <a:br>
              <a:rPr lang="ru-RU" sz="1800" dirty="0"/>
            </a:br>
            <a:r>
              <a:rPr lang="ru-RU" sz="1800" dirty="0"/>
              <a:t>Любая история показывается как:   Название(до 60 символов), </a:t>
            </a:r>
            <a:r>
              <a:rPr lang="ru-RU" sz="1800" dirty="0" err="1"/>
              <a:t>id</a:t>
            </a:r>
            <a:r>
              <a:rPr lang="ru-RU" sz="1800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6505CC-7FEC-48F9-B8C6-9BF27182A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19" y="1507069"/>
            <a:ext cx="10777492" cy="5343840"/>
          </a:xfrm>
        </p:spPr>
      </p:pic>
    </p:spTree>
    <p:extLst>
      <p:ext uri="{BB962C8B-B14F-4D97-AF65-F5344CB8AC3E}">
        <p14:creationId xmlns:p14="http://schemas.microsoft.com/office/powerpoint/2010/main" val="10906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4AEDC-6699-43EA-890C-18A5CEA7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>
            <a:noAutofit/>
          </a:bodyPr>
          <a:lstStyle/>
          <a:p>
            <a:r>
              <a:rPr lang="ru-RU" sz="2000" dirty="0"/>
              <a:t>Затем, получив доступ к аккаунту, пользователь может выйти с аккаунта, просто нажав на логотип, написать историю, увидеть список всех своих историй.</a:t>
            </a:r>
            <a:br>
              <a:rPr lang="ru-RU" sz="2000" dirty="0"/>
            </a:br>
            <a:r>
              <a:rPr lang="ru-RU" sz="2000" dirty="0"/>
              <a:t>Создание истории - написать название и саму историю, нажать кнопку "сохранить".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38F45-DDF1-4306-B1C2-BBE36C9B2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7" y="1429305"/>
            <a:ext cx="10927074" cy="5428695"/>
          </a:xfrm>
        </p:spPr>
      </p:pic>
    </p:spTree>
    <p:extLst>
      <p:ext uri="{BB962C8B-B14F-4D97-AF65-F5344CB8AC3E}">
        <p14:creationId xmlns:p14="http://schemas.microsoft.com/office/powerpoint/2010/main" val="198588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381965-8C7C-4A2B-B053-0482BD1E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994B359-BCBE-4EEF-A63D-DCED5A5B1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1150644"/>
            <a:ext cx="4800600" cy="4754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Есть возможность получить .</a:t>
            </a:r>
            <a:r>
              <a:rPr lang="ru-RU" dirty="0" err="1"/>
              <a:t>json</a:t>
            </a:r>
            <a:r>
              <a:rPr lang="ru-RU" dirty="0"/>
              <a:t> файл, по </a:t>
            </a:r>
            <a:r>
              <a:rPr lang="ru-RU" dirty="0" err="1"/>
              <a:t>id</a:t>
            </a:r>
            <a:r>
              <a:rPr lang="ru-RU" dirty="0"/>
              <a:t> пользователя: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"</a:t>
            </a:r>
            <a:r>
              <a:rPr lang="ru-RU" dirty="0" err="1"/>
              <a:t>user</a:t>
            </a:r>
            <a:r>
              <a:rPr lang="ru-RU" dirty="0"/>
              <a:t>": [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name</a:t>
            </a:r>
            <a:r>
              <a:rPr lang="ru-RU" dirty="0"/>
              <a:t>": никнейм пользователя,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own_stories</a:t>
            </a:r>
            <a:r>
              <a:rPr lang="ru-RU" dirty="0"/>
              <a:t>": </a:t>
            </a:r>
            <a:r>
              <a:rPr lang="ru-RU" dirty="0" err="1"/>
              <a:t>id</a:t>
            </a:r>
            <a:r>
              <a:rPr lang="ru-RU" dirty="0"/>
              <a:t> всех его историй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]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DE863E-4451-4635-990A-77E67D6B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128451"/>
            <a:ext cx="4800600" cy="3619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Есть возможность получить .</a:t>
            </a:r>
            <a:r>
              <a:rPr lang="ru-RU" dirty="0" err="1"/>
              <a:t>json</a:t>
            </a:r>
            <a:r>
              <a:rPr lang="ru-RU" dirty="0"/>
              <a:t> файл, со всеми пользователями: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"</a:t>
            </a:r>
            <a:r>
              <a:rPr lang="ru-RU" dirty="0" err="1"/>
              <a:t>users</a:t>
            </a:r>
            <a:r>
              <a:rPr lang="ru-RU" dirty="0"/>
              <a:t>": [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name</a:t>
            </a:r>
            <a:r>
              <a:rPr lang="ru-RU" dirty="0"/>
              <a:t>": никнейм пользователя,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own_stories</a:t>
            </a:r>
            <a:r>
              <a:rPr lang="ru-RU" dirty="0"/>
              <a:t>": </a:t>
            </a:r>
            <a:r>
              <a:rPr lang="ru-RU" dirty="0" err="1"/>
              <a:t>id</a:t>
            </a:r>
            <a:r>
              <a:rPr lang="ru-RU" dirty="0"/>
              <a:t> всех его историй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]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74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4E704-02F7-4DEC-8029-DBB267C8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11F4F-21D0-4D64-91B6-15347684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1247313"/>
            <a:ext cx="4800600" cy="3619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Есть возможность получить .</a:t>
            </a:r>
            <a:r>
              <a:rPr lang="ru-RU" dirty="0" err="1"/>
              <a:t>json</a:t>
            </a:r>
            <a:r>
              <a:rPr lang="ru-RU" dirty="0"/>
              <a:t> файл, по </a:t>
            </a:r>
            <a:r>
              <a:rPr lang="ru-RU" dirty="0" err="1"/>
              <a:t>id</a:t>
            </a:r>
            <a:r>
              <a:rPr lang="ru-RU" dirty="0"/>
              <a:t> истории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"</a:t>
            </a:r>
            <a:r>
              <a:rPr lang="ru-RU" dirty="0" err="1"/>
              <a:t>story</a:t>
            </a:r>
            <a:r>
              <a:rPr lang="ru-RU" dirty="0"/>
              <a:t>": [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name</a:t>
            </a:r>
            <a:r>
              <a:rPr lang="ru-RU" dirty="0"/>
              <a:t>": название истории,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text</a:t>
            </a:r>
            <a:r>
              <a:rPr lang="ru-RU" dirty="0"/>
              <a:t>": текст истории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]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B545F5-55BA-41F1-8A49-D82DA9FB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128451"/>
            <a:ext cx="4800600" cy="3619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Есть возможность получить .</a:t>
            </a:r>
            <a:r>
              <a:rPr lang="ru-RU" dirty="0" err="1"/>
              <a:t>json</a:t>
            </a:r>
            <a:r>
              <a:rPr lang="ru-RU" dirty="0"/>
              <a:t> файл, по </a:t>
            </a:r>
            <a:r>
              <a:rPr lang="ru-RU" dirty="0" err="1"/>
              <a:t>id</a:t>
            </a:r>
            <a:r>
              <a:rPr lang="ru-RU" dirty="0"/>
              <a:t> истории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"</a:t>
            </a:r>
            <a:r>
              <a:rPr lang="ru-RU" dirty="0" err="1"/>
              <a:t>stories</a:t>
            </a:r>
            <a:r>
              <a:rPr lang="ru-RU" dirty="0"/>
              <a:t>": [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name</a:t>
            </a:r>
            <a:r>
              <a:rPr lang="ru-RU" dirty="0"/>
              <a:t>": название истории,</a:t>
            </a:r>
          </a:p>
          <a:p>
            <a:pPr marL="0" indent="0">
              <a:buNone/>
            </a:pPr>
            <a:r>
              <a:rPr lang="ru-RU" dirty="0"/>
              <a:t>            "</a:t>
            </a:r>
            <a:r>
              <a:rPr lang="ru-RU" dirty="0" err="1"/>
              <a:t>text</a:t>
            </a:r>
            <a:r>
              <a:rPr lang="ru-RU" dirty="0"/>
              <a:t>": текст истории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]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38630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10</TotalTime>
  <Words>257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Эмблема</vt:lpstr>
      <vt:lpstr>SLEEPER</vt:lpstr>
      <vt:lpstr>При входе пользователь попадает на главную страницу, где отображены все истории и их id, также есть возможность читать истории, введя их id и возможность регистрации или авторизации. Любая история показывается как:   Название(до 60 символов), id.</vt:lpstr>
      <vt:lpstr>Затем, получив доступ к аккаунту, пользователь может выйти с аккаунта, просто нажав на логотип, написать историю, увидеть список всех своих историй. Создание истории - написать название и саму историю, нажать кнопку "сохранить".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SLEEPER</dc:title>
  <dc:creator>Марк Дворников</dc:creator>
  <cp:lastModifiedBy>Марк Дворников</cp:lastModifiedBy>
  <cp:revision>2</cp:revision>
  <dcterms:created xsi:type="dcterms:W3CDTF">2024-04-04T14:30:55Z</dcterms:created>
  <dcterms:modified xsi:type="dcterms:W3CDTF">2024-04-18T13:01:09Z</dcterms:modified>
</cp:coreProperties>
</file>