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9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28693-091C-4AD1-B821-339D259FC688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62EA-951B-4D28-8D17-79F51F959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6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662EA-951B-4D28-8D17-79F51F9590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6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26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2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7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0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7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0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7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E2B248-7725-4300-B4AC-469E8EEF3767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9A7894-6935-4443-AB7C-03F9CFFFD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A1445-D43F-4E4C-82E5-C2124FB45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600" y="599439"/>
            <a:ext cx="7274560" cy="1823721"/>
          </a:xfrm>
        </p:spPr>
        <p:txBody>
          <a:bodyPr/>
          <a:lstStyle/>
          <a:p>
            <a:r>
              <a:rPr lang="ru-RU" b="1" i="1" dirty="0"/>
              <a:t>Яичная битва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6B2405-CE14-47CB-A079-3FB4F7F93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260" y="2865120"/>
            <a:ext cx="5745480" cy="563880"/>
          </a:xfrm>
        </p:spPr>
        <p:txBody>
          <a:bodyPr/>
          <a:lstStyle/>
          <a:p>
            <a:r>
              <a:rPr lang="ru-RU" i="1" dirty="0"/>
              <a:t>Лучшая игра по мнению 9 из 10 критиков</a:t>
            </a:r>
          </a:p>
        </p:txBody>
      </p:sp>
    </p:spTree>
    <p:extLst>
      <p:ext uri="{BB962C8B-B14F-4D97-AF65-F5344CB8AC3E}">
        <p14:creationId xmlns:p14="http://schemas.microsoft.com/office/powerpoint/2010/main" val="390722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CEF27-E942-4A69-8C38-3CB892C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Зайдя в игру нас встречает слегка жуткое меню: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6B172D-E05E-4A4C-99D4-9CC1A576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960" y="1929705"/>
            <a:ext cx="8761413" cy="4928295"/>
          </a:xfrm>
        </p:spPr>
      </p:pic>
    </p:spTree>
    <p:extLst>
      <p:ext uri="{BB962C8B-B14F-4D97-AF65-F5344CB8AC3E}">
        <p14:creationId xmlns:p14="http://schemas.microsoft.com/office/powerpoint/2010/main" val="2731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D460F-C025-4A20-B119-0C3F9A1D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начнём игру!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EC8DD2-C980-429B-87E5-EC378431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17" y="1838382"/>
            <a:ext cx="8923766" cy="5019618"/>
          </a:xfrm>
        </p:spPr>
      </p:pic>
    </p:spTree>
    <p:extLst>
      <p:ext uri="{BB962C8B-B14F-4D97-AF65-F5344CB8AC3E}">
        <p14:creationId xmlns:p14="http://schemas.microsoft.com/office/powerpoint/2010/main" val="26723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0705A-830F-4D3C-A267-DD063895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видим на экране?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4FF1C-785D-43EC-B6F3-F9960AF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Персонаж идёт поздно ночью по улице, ничего не подозревая.</a:t>
            </a:r>
          </a:p>
          <a:p>
            <a:pPr marL="0" indent="0">
              <a:buNone/>
            </a:pPr>
            <a:r>
              <a:rPr lang="ru-RU" dirty="0"/>
              <a:t>Незнакомец, который остановил его, задаёт вопрос, который изменит всю его жизнь.</a:t>
            </a:r>
          </a:p>
        </p:txBody>
      </p:sp>
    </p:spTree>
    <p:extLst>
      <p:ext uri="{BB962C8B-B14F-4D97-AF65-F5344CB8AC3E}">
        <p14:creationId xmlns:p14="http://schemas.microsoft.com/office/powerpoint/2010/main" val="6938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865170-8DEF-4E86-8F75-7E4C9AEE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A883-9EEF-453A-BDC6-8B4F3FE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быть?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6151A-F711-490B-A1DD-1A6F1C9C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3108960"/>
            <a:ext cx="11623040" cy="3667760"/>
          </a:xfrm>
        </p:spPr>
        <p:txBody>
          <a:bodyPr>
            <a:normAutofit/>
          </a:bodyPr>
          <a:lstStyle/>
          <a:p>
            <a:r>
              <a:rPr lang="ru-RU" sz="2400" b="1" i="1" dirty="0"/>
              <a:t>Ответив «Да», незнакомец отстаёт от персонажа, он приходит домой и ложится спать (хотя, на самом деле, после того вопроса его больше никто не видел). Ответив «нет», персонаж попадает в «Яичное место» – город, где яйца живые и растут на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32553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4E4D6B-8518-4647-AF9B-73C971A9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C6D4-82D3-4E54-B415-7477F74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Начинается битва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C40EB1C-365E-4AC2-97E2-85C3058B6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06876"/>
            <a:ext cx="6177280" cy="617728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6863AD1-42D7-417C-94EE-258616DE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Герой должен нанести как можно больше урона Богу-Королю-Императору-Яйца и не умереть, ведь у него есть те, кто не против побиться головой. (Как же кстати, что именно в тот день герой решил взять с собой на прогулку огромную ложку)</a:t>
            </a:r>
          </a:p>
        </p:txBody>
      </p:sp>
    </p:spTree>
    <p:extLst>
      <p:ext uri="{BB962C8B-B14F-4D97-AF65-F5344CB8AC3E}">
        <p14:creationId xmlns:p14="http://schemas.microsoft.com/office/powerpoint/2010/main" val="34983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2C6A5-AF4F-4A53-8AA5-1B744016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даже самые сильные могут проиграть…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9F02C6-C0B3-485D-B62F-C76C56BC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0" y="2076817"/>
            <a:ext cx="8499880" cy="4781183"/>
          </a:xfrm>
        </p:spPr>
      </p:pic>
    </p:spTree>
    <p:extLst>
      <p:ext uri="{BB962C8B-B14F-4D97-AF65-F5344CB8AC3E}">
        <p14:creationId xmlns:p14="http://schemas.microsoft.com/office/powerpoint/2010/main" val="2830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166</Words>
  <Application>Microsoft Office PowerPoint</Application>
  <PresentationFormat>Широкоэкранный</PresentationFormat>
  <Paragraphs>13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Совет директоров</vt:lpstr>
      <vt:lpstr>Яичная битва</vt:lpstr>
      <vt:lpstr>Зайдя в игру нас встречает слегка жуткое меню:</vt:lpstr>
      <vt:lpstr>Давайте начнём игру!</vt:lpstr>
      <vt:lpstr>Что мы видим на экране?</vt:lpstr>
      <vt:lpstr>Презентация PowerPoint</vt:lpstr>
      <vt:lpstr>Как же быть?</vt:lpstr>
      <vt:lpstr>Презентация PowerPoint</vt:lpstr>
      <vt:lpstr>Начинается битва</vt:lpstr>
      <vt:lpstr>Но даже самые сильные могут проиграть…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Яичная битва</dc:title>
  <dc:creator>Марк Дворников</dc:creator>
  <cp:lastModifiedBy>Марк Дворников</cp:lastModifiedBy>
  <cp:revision>2</cp:revision>
  <dcterms:created xsi:type="dcterms:W3CDTF">2024-01-05T08:13:36Z</dcterms:created>
  <dcterms:modified xsi:type="dcterms:W3CDTF">2024-01-05T08:40:57Z</dcterms:modified>
</cp:coreProperties>
</file>