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79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67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E221-1B57-8CCF-81D9-D68B403A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453" y="4575968"/>
            <a:ext cx="4457690" cy="1720850"/>
          </a:xfrm>
        </p:spPr>
        <p:txBody>
          <a:bodyPr anchor="ctr">
            <a:normAutofit/>
          </a:bodyPr>
          <a:lstStyle/>
          <a:p>
            <a:pPr algn="l"/>
            <a:r>
              <a:rPr lang="en-US" b="1" u="sng" dirty="0">
                <a:solidFill>
                  <a:schemeClr val="tx1">
                    <a:lumMod val="95000"/>
                  </a:schemeClr>
                </a:solidFill>
                <a:latin typeface="Sylfaen" panose="010A0502050306030303" pitchFamily="18" charset="0"/>
              </a:rPr>
              <a:t>IMDB MOVIE ANALYSIS</a:t>
            </a:r>
            <a:endParaRPr lang="en-US" b="1" i="0" u="sng" dirty="0">
              <a:solidFill>
                <a:schemeClr val="tx1">
                  <a:lumMod val="95000"/>
                </a:schemeClr>
              </a:solidFill>
              <a:effectLst/>
              <a:latin typeface="Sylfaen" panose="010A05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3C8DA-5298-EBA0-FCA4-9B92481C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IN" dirty="0"/>
              <a:t>TANMAY HARSH</a:t>
            </a:r>
          </a:p>
          <a:p>
            <a:r>
              <a:rPr lang="en-IN" dirty="0"/>
              <a:t>FINAL PROJECT-1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60E5732-5558-3C27-EF7A-A6D08B2F4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66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3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FE5E-6BCF-AEE5-53D2-42FE761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E. BUDGET ANALYSIS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8DBED2E-2567-CE06-13E6-C37E434A2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266700"/>
            <a:ext cx="6915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DC9C-75E6-9C2F-76F0-1D2095B7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22" y="531650"/>
            <a:ext cx="10026650" cy="648652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 successfully solved all the tasks given to me and completed the Final Project-1.</a:t>
            </a:r>
          </a:p>
          <a:p>
            <a:r>
              <a:rPr lang="en-IN" dirty="0"/>
              <a:t>The impact of genres on the IMDB ratings of movies was quite evident on analysing by using the statistical methods. </a:t>
            </a:r>
            <a:r>
              <a:rPr lang="en-IN" dirty="0" err="1"/>
              <a:t>Comedy|Family|Fantasy|Romance</a:t>
            </a:r>
            <a:r>
              <a:rPr lang="en-IN" dirty="0"/>
              <a:t> genre had the best IMDB ratings based on statistical values.</a:t>
            </a:r>
          </a:p>
          <a:p>
            <a:r>
              <a:rPr lang="en-IN" dirty="0"/>
              <a:t>The impact of movie duration on IMDB values was also very clearly visible by presenting the comparison between the 2 by using scatterplot. The trendline clearly shows on increasing movie duration , the IMDB ratings improves.</a:t>
            </a:r>
          </a:p>
          <a:p>
            <a:r>
              <a:rPr lang="en-IN" dirty="0"/>
              <a:t>Maximum movies were found to be versed in English language, but the statistical values of IMDB ratings of English movies were relatively lower than some of the other languages.</a:t>
            </a:r>
          </a:p>
          <a:p>
            <a:r>
              <a:rPr lang="en-IN" dirty="0"/>
              <a:t>Christopher Nolan was the most successful director as 99%  movie directors other than him had average IMDB ratings lower than his movies.(99% of 75</a:t>
            </a:r>
            <a:r>
              <a:rPr lang="en-IN" baseline="30000" dirty="0"/>
              <a:t>th</a:t>
            </a:r>
            <a:r>
              <a:rPr lang="en-IN" dirty="0"/>
              <a:t> percentile)</a:t>
            </a:r>
          </a:p>
          <a:p>
            <a:r>
              <a:rPr lang="en-IN" dirty="0"/>
              <a:t>Avatar movie came out to be the most profitable movie among 5044 movies listed in the dataset with the highest profit margin followed by </a:t>
            </a:r>
            <a:r>
              <a:rPr lang="en-IN" dirty="0" err="1"/>
              <a:t>Jurrasic</a:t>
            </a:r>
            <a:r>
              <a:rPr lang="en-IN" dirty="0"/>
              <a:t> Park and Titanic.</a:t>
            </a:r>
          </a:p>
          <a:p>
            <a:r>
              <a:rPr lang="en-IN" dirty="0"/>
              <a:t>The above mentioned points were the major insights and conclusions that were deduced after analysing the dataset with the use of MS-Excel.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0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1C493-43DE-6D64-F11A-43226DBD26B9}"/>
              </a:ext>
            </a:extLst>
          </p:cNvPr>
          <p:cNvSpPr/>
          <p:nvPr/>
        </p:nvSpPr>
        <p:spPr>
          <a:xfrm>
            <a:off x="2494757" y="2166056"/>
            <a:ext cx="72024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561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6929-55D1-6EB5-1F43-10088121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CA9A-7443-0CE3-9CEF-0A0749B9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472612"/>
            <a:ext cx="10026650" cy="3296363"/>
          </a:xfrm>
        </p:spPr>
        <p:txBody>
          <a:bodyPr/>
          <a:lstStyle/>
          <a:p>
            <a:r>
              <a:rPr lang="en-IN" dirty="0"/>
              <a:t>In this project I analysed and drew useful insights out of the IMDB movies dataset consisting of various parameters.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4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B9DD-80DA-E97A-F516-0F2172C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FC90-C2A4-DB20-2599-E3B51116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used my basic MS-Excel knowledge to solve the tasks, which I learned from the course videos on MS-Excel provided by </a:t>
            </a:r>
            <a:r>
              <a:rPr lang="en-IN" dirty="0" err="1"/>
              <a:t>Trainity</a:t>
            </a:r>
            <a:r>
              <a:rPr lang="en-IN" dirty="0"/>
              <a:t>.</a:t>
            </a:r>
          </a:p>
          <a:p>
            <a:r>
              <a:rPr lang="en-IN" dirty="0"/>
              <a:t>I used various inbuilt MS-Excel functions to get the desired results in accordance to the provided task questions.</a:t>
            </a:r>
          </a:p>
        </p:txBody>
      </p:sp>
    </p:spTree>
    <p:extLst>
      <p:ext uri="{BB962C8B-B14F-4D97-AF65-F5344CB8AC3E}">
        <p14:creationId xmlns:p14="http://schemas.microsoft.com/office/powerpoint/2010/main" val="105763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1266-DA11-3A37-C754-26314E6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A97A-AF0B-FB2B-6FCF-63FC4799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286000"/>
            <a:ext cx="10026650" cy="3482975"/>
          </a:xfrm>
        </p:spPr>
        <p:txBody>
          <a:bodyPr/>
          <a:lstStyle/>
          <a:p>
            <a:r>
              <a:rPr lang="en-IN" dirty="0"/>
              <a:t>MS-Excel</a:t>
            </a:r>
          </a:p>
          <a:p>
            <a:r>
              <a:rPr lang="en-IN" dirty="0"/>
              <a:t>I chose MS-Excel because it is one of the oldest and most reliable software to store data in the form tables .</a:t>
            </a:r>
          </a:p>
        </p:txBody>
      </p:sp>
    </p:spTree>
    <p:extLst>
      <p:ext uri="{BB962C8B-B14F-4D97-AF65-F5344CB8AC3E}">
        <p14:creationId xmlns:p14="http://schemas.microsoft.com/office/powerpoint/2010/main" val="34019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2BD8-3C19-F0C2-9953-0B6394E6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C1E2-293A-7A0A-1EFD-D4A64451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got a rough idea about how IMDB ratings affect the success and failure of a movie.</a:t>
            </a:r>
          </a:p>
          <a:p>
            <a:r>
              <a:rPr lang="en-IN" dirty="0"/>
              <a:t>Also, I gained some knowledge about other factors that affect the movies listed on IMDB, in turn helping me brush up my MS-Excel knowledge.</a:t>
            </a:r>
          </a:p>
          <a:p>
            <a:r>
              <a:rPr lang="en-IN" dirty="0"/>
              <a:t>The most important trend which I observed was the movies with higher runtime </a:t>
            </a:r>
            <a:r>
              <a:rPr lang="en-IN" dirty="0" err="1"/>
              <a:t>i.e</a:t>
            </a:r>
            <a:r>
              <a:rPr lang="en-IN" dirty="0"/>
              <a:t> movie duration tend to be more successful as they fall in the higher category w.r.t  the IMDB ratings.</a:t>
            </a:r>
          </a:p>
        </p:txBody>
      </p:sp>
    </p:spTree>
    <p:extLst>
      <p:ext uri="{BB962C8B-B14F-4D97-AF65-F5344CB8AC3E}">
        <p14:creationId xmlns:p14="http://schemas.microsoft.com/office/powerpoint/2010/main" val="198028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49E6-2BD9-33F8-2041-7C301AB2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results</a:t>
            </a:r>
            <a:endParaRPr lang="en-IN"/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CCE2-7A76-2C4C-44CD-8C336136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IN" dirty="0"/>
              <a:t>MOVIE GENRE ANALYSIS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F4D1F2-E111-C5E3-05C2-057F8870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540033"/>
            <a:ext cx="7038975" cy="5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4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D0BC7-172B-492D-2770-F5FE810A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1500"/>
            </a:br>
            <a:br>
              <a:rPr lang="en-US" sz="1500"/>
            </a:br>
            <a:br>
              <a:rPr lang="en-US" sz="1500"/>
            </a:br>
            <a:br>
              <a:rPr lang="en-US" sz="1500"/>
            </a:br>
            <a:br>
              <a:rPr lang="en-US" sz="1500"/>
            </a:br>
            <a:endParaRPr lang="en-US" sz="15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3899BC-EA97-07F8-1F6F-A60871933FA4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b="1">
                <a:solidFill>
                  <a:schemeClr val="tx1">
                    <a:alpha val="70000"/>
                  </a:schemeClr>
                </a:solidFill>
              </a:rPr>
              <a:t>B. MOVIE DURATION ANALYSIS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353BB9-5AFD-4577-5016-D9547A7D2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7200"/>
            <a:ext cx="67818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73B9-5175-21A2-CB67-0E0B5CA2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C. LANGUAGE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6A617F-B17C-77F6-143E-BE166C9B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66675"/>
            <a:ext cx="69532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901A-33DE-207F-6E4F-25B580F3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D. DIRECTOR ANALYSIS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FE0C80-4FBB-6AB9-82C2-329B71E0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209551"/>
            <a:ext cx="70485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578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418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 Light</vt:lpstr>
      <vt:lpstr>Rockwell Nova Light</vt:lpstr>
      <vt:lpstr>Sylfaen</vt:lpstr>
      <vt:lpstr>Wingdings</vt:lpstr>
      <vt:lpstr>LeafVTI</vt:lpstr>
      <vt:lpstr>IMDB MOVIE ANALYSIS</vt:lpstr>
      <vt:lpstr>PROJECT DESCRIPTION</vt:lpstr>
      <vt:lpstr>approach</vt:lpstr>
      <vt:lpstr>Tech-stack used</vt:lpstr>
      <vt:lpstr>insights</vt:lpstr>
      <vt:lpstr>results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Tanmay Harsh</dc:creator>
  <cp:lastModifiedBy>Tanmay Harsh</cp:lastModifiedBy>
  <cp:revision>6</cp:revision>
  <dcterms:created xsi:type="dcterms:W3CDTF">2023-07-21T18:31:55Z</dcterms:created>
  <dcterms:modified xsi:type="dcterms:W3CDTF">2023-09-16T10:00:49Z</dcterms:modified>
</cp:coreProperties>
</file>