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5" r:id="rId14"/>
    <p:sldId id="278" r:id="rId15"/>
    <p:sldId id="279" r:id="rId16"/>
    <p:sldId id="280" r:id="rId17"/>
    <p:sldId id="282" r:id="rId18"/>
    <p:sldId id="283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422A7-7DB0-4108-A25E-45756FB8E3AA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88C04CE-E76C-401B-BC78-C10371C8A917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i="1" dirty="0" smtClean="0">
              <a:solidFill>
                <a:schemeClr val="tx2"/>
              </a:solidFill>
            </a:rPr>
            <a:t>LIBRARY MANAGEMENT SYSTEM (L.M.S)</a:t>
          </a:r>
          <a:endParaRPr lang="en-US" b="1" i="1" dirty="0">
            <a:solidFill>
              <a:schemeClr val="tx2"/>
            </a:solidFill>
          </a:endParaRPr>
        </a:p>
      </dgm:t>
    </dgm:pt>
    <dgm:pt modelId="{BBBACA76-6EDE-41A6-8250-537CF519C859}" type="parTrans" cxnId="{760F5EA4-D0DD-48D2-8D0B-C2E6F1D65E32}">
      <dgm:prSet/>
      <dgm:spPr/>
      <dgm:t>
        <a:bodyPr/>
        <a:lstStyle/>
        <a:p>
          <a:endParaRPr lang="en-US"/>
        </a:p>
      </dgm:t>
    </dgm:pt>
    <dgm:pt modelId="{E318406D-CD8B-4A24-9EF4-DC3CB8761928}" type="sibTrans" cxnId="{760F5EA4-D0DD-48D2-8D0B-C2E6F1D65E32}">
      <dgm:prSet/>
      <dgm:spPr/>
      <dgm:t>
        <a:bodyPr/>
        <a:lstStyle/>
        <a:p>
          <a:endParaRPr lang="en-US"/>
        </a:p>
      </dgm:t>
    </dgm:pt>
    <dgm:pt modelId="{F55C1184-F8D6-4983-B8CF-69169EDACC4B}" type="pres">
      <dgm:prSet presAssocID="{A0A422A7-7DB0-4108-A25E-45756FB8E3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3B07A6-7F94-4A7C-BA79-DC2C61FE8E28}" type="pres">
      <dgm:prSet presAssocID="{088C04CE-E76C-401B-BC78-C10371C8A917}" presName="parentText" presStyleLbl="node1" presStyleIdx="0" presStyleCnt="1" custLinFactNeighborX="-1961" custLinFactNeighborY="985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6740A7-4D98-43EF-BE42-AE421DCEB368}" type="presOf" srcId="{088C04CE-E76C-401B-BC78-C10371C8A917}" destId="{433B07A6-7F94-4A7C-BA79-DC2C61FE8E28}" srcOrd="0" destOrd="0" presId="urn:microsoft.com/office/officeart/2005/8/layout/vList2"/>
    <dgm:cxn modelId="{760F5EA4-D0DD-48D2-8D0B-C2E6F1D65E32}" srcId="{A0A422A7-7DB0-4108-A25E-45756FB8E3AA}" destId="{088C04CE-E76C-401B-BC78-C10371C8A917}" srcOrd="0" destOrd="0" parTransId="{BBBACA76-6EDE-41A6-8250-537CF519C859}" sibTransId="{E318406D-CD8B-4A24-9EF4-DC3CB8761928}"/>
    <dgm:cxn modelId="{956BF5E5-9E67-49E4-9A4D-16C5E6F8152C}" type="presOf" srcId="{A0A422A7-7DB0-4108-A25E-45756FB8E3AA}" destId="{F55C1184-F8D6-4983-B8CF-69169EDACC4B}" srcOrd="0" destOrd="0" presId="urn:microsoft.com/office/officeart/2005/8/layout/vList2"/>
    <dgm:cxn modelId="{9A849E48-2A09-4CCD-8676-D68A7D99340C}" type="presParOf" srcId="{F55C1184-F8D6-4983-B8CF-69169EDACC4B}" destId="{433B07A6-7F94-4A7C-BA79-DC2C61FE8E2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3B07A6-7F94-4A7C-BA79-DC2C61FE8E28}">
      <dsp:nvSpPr>
        <dsp:cNvPr id="0" name=""/>
        <dsp:cNvSpPr/>
      </dsp:nvSpPr>
      <dsp:spPr>
        <a:xfrm>
          <a:off x="0" y="33012"/>
          <a:ext cx="7772400" cy="1404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i="1" kern="1200" dirty="0" smtClean="0">
              <a:solidFill>
                <a:schemeClr val="tx2"/>
              </a:solidFill>
            </a:rPr>
            <a:t>Introduction To Python</a:t>
          </a:r>
          <a:endParaRPr lang="en-US" sz="5000" b="1" i="1" kern="1200" dirty="0">
            <a:solidFill>
              <a:schemeClr val="tx2"/>
            </a:solidFill>
          </a:endParaRPr>
        </a:p>
      </dsp:txBody>
      <dsp:txXfrm>
        <a:off x="0" y="33012"/>
        <a:ext cx="7772400" cy="140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31DC921-DC95-4EC4-B917-A45C4387D46C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BDE417B-120F-4D41-AF7E-599AF4E26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667000" y="5410200"/>
            <a:ext cx="6477000" cy="114300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aphicFrame>
        <p:nvGraphicFramePr>
          <p:cNvPr id="4" name="Diagram 3"/>
          <p:cNvGraphicFramePr/>
          <p:nvPr/>
        </p:nvGraphicFramePr>
        <p:xfrm>
          <a:off x="609600" y="914400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58296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b="1" i="1" dirty="0" smtClean="0">
                <a:solidFill>
                  <a:schemeClr val="tx2"/>
                </a:solidFill>
              </a:rPr>
              <a:t>Submitted by: </a:t>
            </a:r>
          </a:p>
          <a:p>
            <a:r>
              <a:rPr lang="en-US" b="1" i="1" dirty="0" smtClean="0">
                <a:solidFill>
                  <a:schemeClr val="tx2"/>
                </a:solidFill>
              </a:rPr>
              <a:t>Tanmay Arora, Vishvajeet Sharma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rsc1\Desktop\LibraryManagementSystem\src\Book Detail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15240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533400"/>
            <a:ext cx="7239000" cy="6096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TABLE NAME: return_book</a:t>
            </a:r>
            <a:endParaRPr kumimoji="0" lang="en-US" sz="3800" b="1" i="1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76400"/>
          <a:ext cx="7620000" cy="396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631371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FIELD 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TYPE OF DATA</a:t>
                      </a:r>
                      <a:endParaRPr lang="en-US" cap="none" baseline="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Student_id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Number</a:t>
                      </a:r>
                      <a:endParaRPr lang="en-US" cap="none" baseline="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Student_name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Book_id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Number</a:t>
                      </a:r>
                      <a:endParaRPr lang="en-US" cap="none" baseline="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Book_name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Issue_date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Date</a:t>
                      </a:r>
                      <a:endParaRPr lang="en-US" cap="none" baseline="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Return_date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239000" cy="1143000"/>
          </a:xfrm>
        </p:spPr>
        <p:txBody>
          <a:bodyPr/>
          <a:lstStyle/>
          <a:p>
            <a:pPr algn="ctr"/>
            <a:r>
              <a:rPr lang="en-US" dirty="0" smtClean="0"/>
              <a:t>      Screen shots</a:t>
            </a:r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4953000"/>
            <a:ext cx="7239000" cy="60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lang="en-US" sz="2400" dirty="0" smtClean="0"/>
              <a:t>Fig 1.1- Welcome page of LMS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7239000" cy="42576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81000" y="5410200"/>
            <a:ext cx="7239000" cy="6096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62500" lnSpcReduction="20000"/>
          </a:bodyPr>
          <a:lstStyle/>
          <a:p>
            <a:pPr>
              <a:spcBef>
                <a:spcPct val="0"/>
              </a:spcBef>
            </a:pPr>
            <a:endParaRPr lang="en-US" sz="38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38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Fig 1.2- Add a new 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1" i="1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7315200" cy="434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105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700" dirty="0" smtClean="0"/>
              <a:t>Fig 1.3- book details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i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7620000" cy="4495800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5105400"/>
            <a:ext cx="467679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fig1.4 student Registration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95800"/>
            <a:ext cx="72390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</a:t>
            </a:r>
            <a:r>
              <a:rPr lang="en-US" sz="2400" i="1" dirty="0" smtClean="0"/>
              <a:t>fig 1.5 issue book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i="1" dirty="0"/>
          </a:p>
        </p:txBody>
      </p:sp>
      <p:pic>
        <p:nvPicPr>
          <p:cNvPr id="3277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7302137" cy="4095750"/>
          </a:xfrm>
          <a:prstGeom prst="rect">
            <a:avLst/>
          </a:prstGeom>
          <a:noFill/>
        </p:spPr>
      </p:pic>
      <p:pic>
        <p:nvPicPr>
          <p:cNvPr id="3276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124825"/>
            <a:ext cx="5943600" cy="4143375"/>
          </a:xfrm>
          <a:prstGeom prst="rect">
            <a:avLst/>
          </a:prstGeom>
          <a:noFill/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812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Fig 4.5-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Issue Book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1226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Fig 4.6-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Issued book details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181600"/>
            <a:ext cx="72390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i="1" dirty="0" smtClean="0"/>
              <a:t>Fig 1.6- Issued book details</a:t>
            </a:r>
            <a:endParaRPr lang="en-US" sz="2400" i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7315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638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fig 1.5 return book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391400" cy="472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FUTURE  SCOPE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make Software </a:t>
            </a:r>
            <a:r>
              <a:rPr lang="en-US" b="1" i="1" dirty="0" smtClean="0"/>
              <a:t>Platform -Independent.</a:t>
            </a:r>
          </a:p>
          <a:p>
            <a:r>
              <a:rPr lang="en-US" dirty="0" smtClean="0"/>
              <a:t>To make the Software </a:t>
            </a:r>
            <a:r>
              <a:rPr lang="en-US" b="1" i="1" dirty="0" smtClean="0"/>
              <a:t>general accessibility </a:t>
            </a:r>
            <a:r>
              <a:rPr lang="en-US" i="1" dirty="0" smtClean="0"/>
              <a:t>to the </a:t>
            </a:r>
            <a:r>
              <a:rPr lang="en-US" b="1" i="1" dirty="0" smtClean="0"/>
              <a:t>users.</a:t>
            </a:r>
          </a:p>
          <a:p>
            <a:r>
              <a:rPr lang="en-US" dirty="0" smtClean="0"/>
              <a:t>Giving </a:t>
            </a:r>
            <a:r>
              <a:rPr lang="en-US" b="1" i="1" dirty="0" smtClean="0"/>
              <a:t>inner topics highlights </a:t>
            </a:r>
            <a:r>
              <a:rPr lang="en-US" i="1" dirty="0" smtClean="0"/>
              <a:t>of the </a:t>
            </a:r>
            <a:r>
              <a:rPr lang="en-US" b="1" i="1" dirty="0" smtClean="0"/>
              <a:t>book searched.</a:t>
            </a:r>
          </a:p>
          <a:p>
            <a:r>
              <a:rPr lang="en-US" i="1" dirty="0" smtClean="0"/>
              <a:t>To make the System </a:t>
            </a:r>
            <a:r>
              <a:rPr lang="en-US" b="1" i="1" dirty="0" smtClean="0"/>
              <a:t>Online for Cloud Storage.</a:t>
            </a:r>
          </a:p>
          <a:p>
            <a:r>
              <a:rPr lang="en-US" dirty="0" smtClean="0"/>
              <a:t>Providing space for </a:t>
            </a:r>
            <a:r>
              <a:rPr lang="en-US" b="1" i="1" dirty="0" smtClean="0"/>
              <a:t>online suggestions.</a:t>
            </a:r>
          </a:p>
          <a:p>
            <a:r>
              <a:rPr lang="en-US" dirty="0" smtClean="0"/>
              <a:t>To add more </a:t>
            </a:r>
            <a:r>
              <a:rPr lang="en-US" b="1" i="1" dirty="0" smtClean="0"/>
              <a:t>features and graphics </a:t>
            </a:r>
            <a:r>
              <a:rPr lang="en-US" i="1" dirty="0" smtClean="0"/>
              <a:t>making it</a:t>
            </a:r>
            <a:r>
              <a:rPr lang="en-US" b="1" i="1" dirty="0" smtClean="0"/>
              <a:t> User-</a:t>
            </a:r>
            <a:r>
              <a:rPr lang="en-US" b="1" dirty="0" smtClean="0"/>
              <a:t>Friendly.</a:t>
            </a:r>
            <a:endParaRPr lang="en-US" b="1" i="1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</a:t>
            </a:r>
            <a:r>
              <a:rPr lang="en-US" i="1" dirty="0" smtClean="0"/>
              <a:t>l.m.s.  </a:t>
            </a:r>
            <a:r>
              <a:rPr lang="en-US" dirty="0" smtClean="0"/>
              <a:t>INTRODUCTION</a:t>
            </a:r>
            <a:br>
              <a:rPr lang="en-US" dirty="0" smtClean="0"/>
            </a:b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526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A Library management system(L.M.S) or an Automated </a:t>
            </a:r>
          </a:p>
          <a:p>
            <a:pPr>
              <a:buNone/>
            </a:pPr>
            <a:r>
              <a:rPr lang="en-US" dirty="0" smtClean="0"/>
              <a:t>    library system is a software that has been developed</a:t>
            </a:r>
          </a:p>
          <a:p>
            <a:pPr>
              <a:buNone/>
            </a:pPr>
            <a:r>
              <a:rPr lang="en-US" dirty="0" smtClean="0"/>
              <a:t>    to handle basic housekeeping functions of a library.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It’s a well organized software solution for a library.</a:t>
            </a:r>
          </a:p>
          <a:p>
            <a:endParaRPr lang="en-US" dirty="0" smtClean="0"/>
          </a:p>
          <a:p>
            <a:r>
              <a:rPr lang="en-US" dirty="0" smtClean="0"/>
              <a:t> It helps to provide information of any book </a:t>
            </a:r>
          </a:p>
          <a:p>
            <a:pPr>
              <a:buNone/>
            </a:pPr>
            <a:r>
              <a:rPr lang="en-US" dirty="0" smtClean="0"/>
              <a:t>    present in the library or issued to the student.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keeps a track of books issued, returned and </a:t>
            </a:r>
          </a:p>
          <a:p>
            <a:pPr>
              <a:buNone/>
            </a:pPr>
            <a:r>
              <a:rPr lang="en-US" dirty="0" smtClean="0"/>
              <a:t>   added to library.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9416"/>
            <a:ext cx="76200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The system has been developed using NetBeans IDE and MySQL DataBase Server. The system was able to process and update the database with more ease.</a:t>
            </a:r>
          </a:p>
          <a:p>
            <a:pPr>
              <a:buNone/>
            </a:pPr>
            <a:r>
              <a:rPr lang="en-US" sz="2400" dirty="0" smtClean="0"/>
              <a:t>   It helped in developing a total integrated system.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Thus the project titled –</a:t>
            </a:r>
          </a:p>
          <a:p>
            <a:pPr>
              <a:buNone/>
            </a:pPr>
            <a:r>
              <a:rPr lang="en-US" sz="2400" dirty="0" smtClean="0"/>
              <a:t>                            </a:t>
            </a:r>
            <a:r>
              <a:rPr lang="en-US" sz="2400" b="1" dirty="0" smtClean="0"/>
              <a:t>“LIBRARY MANAGEMENT SYSTEM” </a:t>
            </a:r>
            <a:r>
              <a:rPr lang="en-US" sz="2400" dirty="0" smtClean="0"/>
              <a:t>can be altered in accordance with the future requirements of the organization.</a:t>
            </a:r>
            <a:endParaRPr lang="en-US" sz="2400" dirty="0"/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8153400" cy="6858000"/>
          </a:xfrm>
          <a:prstGeom prst="rect">
            <a:avLst/>
          </a:prstGeom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prstMaterial="metal"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SCOPE OF PROJECT: 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existing system more efficient.</a:t>
            </a:r>
          </a:p>
          <a:p>
            <a:r>
              <a:rPr lang="en-US" dirty="0" smtClean="0"/>
              <a:t>To provide a user friendly environment where  user can be serviced better.</a:t>
            </a:r>
          </a:p>
          <a:p>
            <a:r>
              <a:rPr lang="en-US" dirty="0" smtClean="0"/>
              <a:t> Make functioning of library faster.</a:t>
            </a:r>
          </a:p>
          <a:p>
            <a:r>
              <a:rPr lang="en-US" dirty="0" smtClean="0"/>
              <a:t> Provide a system where the library staff can  </a:t>
            </a:r>
          </a:p>
          <a:p>
            <a:pPr>
              <a:buNone/>
            </a:pPr>
            <a:r>
              <a:rPr lang="en-US" dirty="0" smtClean="0"/>
              <a:t>    catch defaulters and not let them escape.</a:t>
            </a:r>
          </a:p>
          <a:p>
            <a:r>
              <a:rPr lang="en-US" dirty="0" smtClean="0"/>
              <a:t> To minimize the loss done to books.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7315200" cy="146304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tools used in </a:t>
            </a:r>
            <a:r>
              <a:rPr lang="en-US" dirty="0" smtClean="0"/>
              <a:t>Library Management java project :</a:t>
            </a:r>
            <a:br>
              <a:rPr lang="en-US" dirty="0" smtClean="0"/>
            </a:b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</a:t>
            </a:r>
            <a:r>
              <a:rPr lang="en-US" dirty="0" smtClean="0"/>
              <a:t>an </a:t>
            </a:r>
            <a:r>
              <a:rPr lang="en-US" dirty="0" smtClean="0"/>
              <a:t>A</a:t>
            </a:r>
            <a:r>
              <a:rPr lang="en-US" dirty="0" smtClean="0"/>
              <a:t>pplication </a:t>
            </a:r>
            <a:r>
              <a:rPr lang="en-US" dirty="0" smtClean="0"/>
              <a:t>used by librarians to handle </a:t>
            </a:r>
            <a:r>
              <a:rPr lang="en-US" dirty="0" smtClean="0"/>
              <a:t> necessary operations </a:t>
            </a:r>
            <a:r>
              <a:rPr lang="en-US" dirty="0" smtClean="0"/>
              <a:t>in a library. </a:t>
            </a:r>
          </a:p>
          <a:p>
            <a:r>
              <a:rPr lang="en-US" b="1" dirty="0" smtClean="0"/>
              <a:t>Technologies and Products used: 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NetBeans 8.2 IDE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MySQL DataBase Server 5.1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JDBC Driver :- </a:t>
            </a:r>
            <a:r>
              <a:rPr lang="en-US" dirty="0" err="1" smtClean="0"/>
              <a:t>mysql</a:t>
            </a:r>
            <a:r>
              <a:rPr lang="en-US" dirty="0" smtClean="0"/>
              <a:t>-connector-java </a:t>
            </a:r>
            <a:r>
              <a:rPr lang="en-US" dirty="0" smtClean="0"/>
              <a:t>j</a:t>
            </a:r>
            <a:r>
              <a:rPr lang="en-US" dirty="0" smtClean="0"/>
              <a:t>ar file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Java Development Kit (JDK)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Runtime Environment (JRE)</a:t>
            </a:r>
            <a:endParaRPr 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33400"/>
            <a:ext cx="7242048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</a:t>
            </a:r>
            <a:r>
              <a:rPr lang="en-US" i="1" dirty="0" smtClean="0"/>
              <a:t>specifications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1.HARDWARE SPECIFICATIONS:-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PROCESSOR : </a:t>
            </a:r>
            <a:r>
              <a:rPr lang="en-US" b="1" dirty="0" smtClean="0"/>
              <a:t>Intel core i3 3</a:t>
            </a:r>
            <a:r>
              <a:rPr lang="en-US" b="1" baseline="30000" dirty="0" smtClean="0"/>
              <a:t>rd</a:t>
            </a:r>
            <a:r>
              <a:rPr lang="en-US" b="1" dirty="0" smtClean="0"/>
              <a:t> generation</a:t>
            </a: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MEMORY      : 2 GB 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HARD DISK   </a:t>
            </a:r>
            <a:r>
              <a:rPr lang="en-US" smtClean="0"/>
              <a:t>: 512GB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2.SOFTWARE SPECIFICATIONS:-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 INTERFACE : NetBeans IDE 8.2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DATABASE : MySQL Server 5.1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PLATFORM : WINDOWS XP/7/8/9/10</a:t>
            </a:r>
            <a:endParaRPr lang="en-US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i="1" dirty="0" smtClean="0"/>
              <a:t>MODULES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6172200" cy="4525963"/>
          </a:xfrm>
        </p:spPr>
        <p:txBody>
          <a:bodyPr/>
          <a:lstStyle/>
          <a:p>
            <a:r>
              <a:rPr lang="en-US" dirty="0" smtClean="0"/>
              <a:t>HOME PAGE MENU</a:t>
            </a:r>
          </a:p>
          <a:p>
            <a:r>
              <a:rPr lang="en-US" dirty="0" smtClean="0"/>
              <a:t>ADD NEW BOOKS</a:t>
            </a:r>
          </a:p>
          <a:p>
            <a:r>
              <a:rPr lang="en-US" dirty="0" smtClean="0"/>
              <a:t>BOOK DETAILS</a:t>
            </a:r>
          </a:p>
          <a:p>
            <a:r>
              <a:rPr lang="en-US" dirty="0" smtClean="0"/>
              <a:t>STUDENT REGISTRATION</a:t>
            </a:r>
          </a:p>
          <a:p>
            <a:r>
              <a:rPr lang="en-US" dirty="0" smtClean="0"/>
              <a:t>ISSUE BOOK</a:t>
            </a:r>
          </a:p>
          <a:p>
            <a:r>
              <a:rPr lang="en-US" dirty="0" smtClean="0"/>
              <a:t>ISSUED BOOK DETAILS</a:t>
            </a:r>
          </a:p>
          <a:p>
            <a:r>
              <a:rPr lang="en-US" dirty="0" smtClean="0"/>
              <a:t>RETURN BOOK</a:t>
            </a:r>
            <a:endParaRPr 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DATA BASE DESIGN</a:t>
            </a:r>
            <a:endParaRPr lang="en-US" i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609600"/>
          </a:xfrm>
        </p:spPr>
        <p:txBody>
          <a:bodyPr/>
          <a:lstStyle/>
          <a:p>
            <a:r>
              <a:rPr lang="en-US" dirty="0" smtClean="0"/>
              <a:t>TABLE NAME: BOOKS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723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FIELD 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TYPE OF DATA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Book_id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Number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Book_name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Author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Stream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Class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04800" y="3352800"/>
            <a:ext cx="7239000" cy="6096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TABLE NAME: student</a:t>
            </a:r>
            <a:endParaRPr kumimoji="0" lang="en-US" sz="3800" b="1" i="1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1000" y="4191000"/>
          <a:ext cx="723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FIELD 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TYPE OF DATA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Student_id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Number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Student_name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Stream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Class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Address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609600"/>
          </a:xfrm>
        </p:spPr>
        <p:txBody>
          <a:bodyPr/>
          <a:lstStyle/>
          <a:p>
            <a:r>
              <a:rPr lang="en-US" dirty="0" smtClean="0"/>
              <a:t>TABLE NAME: issue_book</a:t>
            </a:r>
            <a:endParaRPr lang="en-US" i="1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7467600" cy="426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474133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FIELD 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TYPE OF DATA</a:t>
                      </a:r>
                      <a:endParaRPr lang="en-US" cap="none" baseline="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Student_id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Number</a:t>
                      </a:r>
                      <a:endParaRPr lang="en-US" cap="none" baseline="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Student_name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Book_id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Number</a:t>
                      </a:r>
                      <a:endParaRPr lang="en-US" cap="none" baseline="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Book_name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Address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Issue_date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Date</a:t>
                      </a:r>
                      <a:endParaRPr lang="en-US" cap="none" baseline="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Stream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Class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Text</a:t>
                      </a:r>
                      <a:endParaRPr lang="en-US" cap="none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372</TotalTime>
  <Words>516</Words>
  <Application>Microsoft Office PowerPoint</Application>
  <PresentationFormat>On-screen Show (4:3)</PresentationFormat>
  <Paragraphs>136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Opulent</vt:lpstr>
      <vt:lpstr>Slide 1</vt:lpstr>
      <vt:lpstr>          l.m.s.  INTRODUCTION </vt:lpstr>
      <vt:lpstr> SCOPE OF PROJECT: </vt:lpstr>
      <vt:lpstr>tools used in Library Management java project : </vt:lpstr>
      <vt:lpstr>          specifications</vt:lpstr>
      <vt:lpstr> MODULES</vt:lpstr>
      <vt:lpstr>    DATA BASE DESIGN</vt:lpstr>
      <vt:lpstr>TABLE NAME: BOOKS</vt:lpstr>
      <vt:lpstr>TABLE NAME: issue_book</vt:lpstr>
      <vt:lpstr>Slide 10</vt:lpstr>
      <vt:lpstr>      Screen shots</vt:lpstr>
      <vt:lpstr>       Fig 1.1- Welcome page of LMS </vt:lpstr>
      <vt:lpstr>Slide 13</vt:lpstr>
      <vt:lpstr>  Fig 1.3- book details </vt:lpstr>
      <vt:lpstr>Slide 15</vt:lpstr>
      <vt:lpstr>    fig 1.5 issue book </vt:lpstr>
      <vt:lpstr> Fig 1.6- Issued book details</vt:lpstr>
      <vt:lpstr>Slide 18</vt:lpstr>
      <vt:lpstr>     FUTURE  SCOPE</vt:lpstr>
      <vt:lpstr>CONCLUSION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</dc:creator>
  <cp:lastModifiedBy>rsc1</cp:lastModifiedBy>
  <cp:revision>50</cp:revision>
  <dcterms:created xsi:type="dcterms:W3CDTF">2019-09-30T04:38:20Z</dcterms:created>
  <dcterms:modified xsi:type="dcterms:W3CDTF">2019-12-12T05:10:30Z</dcterms:modified>
</cp:coreProperties>
</file>