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4" r:id="rId6"/>
    <p:sldId id="265" r:id="rId7"/>
    <p:sldId id="263" r:id="rId8"/>
    <p:sldId id="261" r:id="rId9"/>
    <p:sldId id="26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600A-3877-401D-A857-FD5DDF0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2421D-88E7-4D4A-A7A7-0CCEFA90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2562-2873-4401-80EE-C87FAED6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7BDA-1125-4D36-B8E3-A545397E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C7B5-CBDE-463A-BCA8-E942A0F4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878A-011A-49A8-8912-A666C089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E98FF-E2C7-4C9C-901F-45C906FA6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667A-2F60-4DD2-8F5B-C552710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EA1-FFE9-442C-8EB8-ECCDB4F2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97E8-0DEA-4A03-835D-2D1CEC8D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F4578-2A51-4B6C-B355-1C799437E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365FE-8B9B-4128-A744-47851A0BD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2EC-F939-4535-9041-E9B1146A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0446-69E5-468E-8EE8-5670FD0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AFE1-A12B-4B71-8683-B038F6F0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624E-DD5E-4FDE-B902-BA2FC3F0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A495-F0E3-4B50-98E9-885A2A79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D158-4B79-4B1B-A79B-8A358451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A928-5FC9-43D0-8173-80602B0F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66B2-237A-41DA-8B5A-6D5359F0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8F26-72C8-4F6A-A9A4-AE96DE78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81BE-B608-46E4-97AA-B49BFF3D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FDD9-DA6A-4A30-844A-64214DAE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B9D7-3BED-45B2-9C98-C6475A42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EFB1-22C1-4984-8786-5C450364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5E25-4E66-425F-A024-2FABE011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581D-533E-4E3B-BAE0-92A8BC17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2EC3-4217-44A3-8BAE-7F957120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2BD44-E6E5-4A5A-88FB-16F297C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7130B-6638-422C-9595-4FFABF3D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956C5-372E-4D36-8B21-F4ED8EFD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AF30-7890-4610-9D29-A11E65F5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F1BA-D489-4024-81E9-F00F2A02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EA2BB-DB24-43D6-9959-3C57736D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78489-D551-45FB-98DA-BD54E20D5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26A21-1711-4B3E-AA1C-FDA5C9F41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B3F56-D76F-4AE4-B5B8-21CE309E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2D85A-FDAD-4876-9928-1374180F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F5825-1A08-42D8-A73D-D459CBC0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A1B2-AA25-405C-BA02-B4118CCC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CB943-833F-4C05-91CF-1C4C9C7D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987C-295C-4F75-8721-9F17DD6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2F727-4411-45BB-91D9-9C9CEC9C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DDBFA-0C80-4F68-BEFE-F7ACE9F8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F8B5A-EFD0-4557-A723-09FA7990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88AD-C486-409D-82C2-D6397D7D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EC6F-16D3-43D0-9D74-65A0D7D9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EFD2-34B0-408E-A9D6-D31A308C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957AE-CA22-45A7-A45A-EC490B37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9E39-9F73-4E17-85CA-1F45F551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DCA9-6F60-4E4C-B09E-1A36602B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78AF-FDC6-43B4-9A5E-E9792F4C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9B3B-F79C-40BD-84BD-E546546C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E92AA-F350-445C-8870-B9C520F5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64208-C68C-427A-B2BC-40AE50E5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D53B4-CD3F-41DE-83F9-A410C8B8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727D-6AAC-414E-A8B7-F851EE44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4F45-C5B0-4150-AE16-39BBE5E0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E91F0-929A-424A-8B6A-5CC5FEA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F63D-E9DD-45F9-8BAE-B2A7B99C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D584-8D2A-41E4-BEAF-7E8B0E4A9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2514-DF78-4E8D-AE0F-B92F14491B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E819-BCCC-4C3C-81A9-82719A1F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015-F0D7-469C-8BD0-F2E9BE536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5782-D79E-4604-A8ED-9E897E56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10BA7-1252-480E-A669-5E42AE2DEB9C}"/>
              </a:ext>
            </a:extLst>
          </p:cNvPr>
          <p:cNvCxnSpPr/>
          <p:nvPr/>
        </p:nvCxnSpPr>
        <p:spPr>
          <a:xfrm flipV="1">
            <a:off x="4269618" y="948731"/>
            <a:ext cx="0" cy="4333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057E25-41F1-4456-A770-074580AE4D84}"/>
              </a:ext>
            </a:extLst>
          </p:cNvPr>
          <p:cNvCxnSpPr/>
          <p:nvPr/>
        </p:nvCxnSpPr>
        <p:spPr>
          <a:xfrm>
            <a:off x="4256367" y="5282192"/>
            <a:ext cx="43997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F2591-B979-48E4-B8EB-4B50F27B27E4}"/>
              </a:ext>
            </a:extLst>
          </p:cNvPr>
          <p:cNvCxnSpPr/>
          <p:nvPr/>
        </p:nvCxnSpPr>
        <p:spPr>
          <a:xfrm flipV="1">
            <a:off x="4269618" y="1439062"/>
            <a:ext cx="3657600" cy="3843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7F5267-6CF2-4DD5-9E8F-C981089C9CA4}"/>
              </a:ext>
            </a:extLst>
          </p:cNvPr>
          <p:cNvSpPr txBox="1"/>
          <p:nvPr/>
        </p:nvSpPr>
        <p:spPr>
          <a:xfrm>
            <a:off x="2347444" y="2930795"/>
            <a:ext cx="122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Height(cm)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B63AF-BBC4-4137-9701-01CD709A2F4E}"/>
              </a:ext>
            </a:extLst>
          </p:cNvPr>
          <p:cNvSpPr txBox="1"/>
          <p:nvPr/>
        </p:nvSpPr>
        <p:spPr>
          <a:xfrm>
            <a:off x="5826748" y="5942970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Weight(Kg)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3D7DB7-C9BD-45FC-8FE8-D8811F8752CA}"/>
                  </a:ext>
                </a:extLst>
              </p:cNvPr>
              <p:cNvSpPr txBox="1"/>
              <p:nvPr/>
            </p:nvSpPr>
            <p:spPr>
              <a:xfrm>
                <a:off x="3824460" y="4149904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3D7DB7-C9BD-45FC-8FE8-D8811F875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60" y="4149904"/>
                <a:ext cx="431907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A0C3C0-A5B1-42C4-AA67-4293C1E29934}"/>
                  </a:ext>
                </a:extLst>
              </p:cNvPr>
              <p:cNvSpPr txBox="1"/>
              <p:nvPr/>
            </p:nvSpPr>
            <p:spPr>
              <a:xfrm>
                <a:off x="3705492" y="3221790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A0C3C0-A5B1-42C4-AA67-4293C1E2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492" y="3221790"/>
                <a:ext cx="431907" cy="276999"/>
              </a:xfrm>
              <a:prstGeom prst="rect">
                <a:avLst/>
              </a:prstGeom>
              <a:blipFill>
                <a:blip r:embed="rId3"/>
                <a:stretch>
                  <a:fillRect l="-14085" r="-126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F35F02-30B2-4741-AD02-0A27C9A355DD}"/>
                  </a:ext>
                </a:extLst>
              </p:cNvPr>
              <p:cNvSpPr txBox="1"/>
              <p:nvPr/>
            </p:nvSpPr>
            <p:spPr>
              <a:xfrm>
                <a:off x="3771601" y="2293676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F35F02-30B2-4741-AD02-0A27C9A35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01" y="2293676"/>
                <a:ext cx="431907" cy="276999"/>
              </a:xfrm>
              <a:prstGeom prst="rect">
                <a:avLst/>
              </a:prstGeom>
              <a:blipFill>
                <a:blip r:embed="rId4"/>
                <a:stretch>
                  <a:fillRect l="-14085" r="-1267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DB2367-5F34-40C7-BCF9-64B9EA972918}"/>
                  </a:ext>
                </a:extLst>
              </p:cNvPr>
              <p:cNvSpPr txBox="1"/>
              <p:nvPr/>
            </p:nvSpPr>
            <p:spPr>
              <a:xfrm>
                <a:off x="3791641" y="1365562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DB2367-5F34-40C7-BCF9-64B9EA972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41" y="1365562"/>
                <a:ext cx="431907" cy="276999"/>
              </a:xfrm>
              <a:prstGeom prst="rect">
                <a:avLst/>
              </a:prstGeom>
              <a:blipFill>
                <a:blip r:embed="rId5"/>
                <a:stretch>
                  <a:fillRect l="-14085" r="-1267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719658-D393-4E4D-9E27-5714B0815D30}"/>
                  </a:ext>
                </a:extLst>
              </p:cNvPr>
              <p:cNvSpPr txBox="1"/>
              <p:nvPr/>
            </p:nvSpPr>
            <p:spPr>
              <a:xfrm>
                <a:off x="7711264" y="5418938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719658-D393-4E4D-9E27-5714B081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64" y="5418938"/>
                <a:ext cx="431907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9BBB07-F448-4ED4-B5C6-74201945AE6C}"/>
                  </a:ext>
                </a:extLst>
              </p:cNvPr>
              <p:cNvSpPr txBox="1"/>
              <p:nvPr/>
            </p:nvSpPr>
            <p:spPr>
              <a:xfrm>
                <a:off x="6728184" y="5432837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9BBB07-F448-4ED4-B5C6-74201945A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184" y="5432837"/>
                <a:ext cx="431907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141D29-7949-4088-81A0-634EE24B97FF}"/>
                  </a:ext>
                </a:extLst>
              </p:cNvPr>
              <p:cNvSpPr txBox="1"/>
              <p:nvPr/>
            </p:nvSpPr>
            <p:spPr>
              <a:xfrm>
                <a:off x="5880046" y="5406847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141D29-7949-4088-81A0-634EE24B9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46" y="5406847"/>
                <a:ext cx="431907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493594-B2A3-4192-8707-77519248A486}"/>
                  </a:ext>
                </a:extLst>
              </p:cNvPr>
              <p:cNvSpPr txBox="1"/>
              <p:nvPr/>
            </p:nvSpPr>
            <p:spPr>
              <a:xfrm>
                <a:off x="4965943" y="5393038"/>
                <a:ext cx="4319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493594-B2A3-4192-8707-77519248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43" y="5393038"/>
                <a:ext cx="43190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EBDB8858-43AF-4063-AE01-FFA544E35B7B}"/>
              </a:ext>
            </a:extLst>
          </p:cNvPr>
          <p:cNvSpPr/>
          <p:nvPr/>
        </p:nvSpPr>
        <p:spPr>
          <a:xfrm>
            <a:off x="6708605" y="2000135"/>
            <a:ext cx="221666" cy="2769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B209EF-90E8-4E6C-B35A-B5F355FF9520}"/>
              </a:ext>
            </a:extLst>
          </p:cNvPr>
          <p:cNvSpPr/>
          <p:nvPr/>
        </p:nvSpPr>
        <p:spPr>
          <a:xfrm>
            <a:off x="6456227" y="2736770"/>
            <a:ext cx="221666" cy="2769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9ECA28-D5C3-4488-B781-D85CCD656FE4}"/>
              </a:ext>
            </a:extLst>
          </p:cNvPr>
          <p:cNvSpPr/>
          <p:nvPr/>
        </p:nvSpPr>
        <p:spPr>
          <a:xfrm>
            <a:off x="5680526" y="4009481"/>
            <a:ext cx="221666" cy="2769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8F5483A-472B-444E-BE06-B5FC96F8CB33}"/>
              </a:ext>
            </a:extLst>
          </p:cNvPr>
          <p:cNvSpPr/>
          <p:nvPr/>
        </p:nvSpPr>
        <p:spPr>
          <a:xfrm>
            <a:off x="7541725" y="1149919"/>
            <a:ext cx="221666" cy="2769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D36DC2-7180-4BF3-B126-C3224259F28A}"/>
              </a:ext>
            </a:extLst>
          </p:cNvPr>
          <p:cNvSpPr/>
          <p:nvPr/>
        </p:nvSpPr>
        <p:spPr>
          <a:xfrm>
            <a:off x="5319267" y="3152603"/>
            <a:ext cx="221666" cy="2769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B65B97-87D2-40AC-AE29-A4A548C59BDB}"/>
              </a:ext>
            </a:extLst>
          </p:cNvPr>
          <p:cNvSpPr/>
          <p:nvPr/>
        </p:nvSpPr>
        <p:spPr>
          <a:xfrm>
            <a:off x="7267915" y="2570675"/>
            <a:ext cx="221666" cy="2769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C425C7-8EE5-4B93-98CD-D07F57020E3C}"/>
              </a:ext>
            </a:extLst>
          </p:cNvPr>
          <p:cNvSpPr txBox="1"/>
          <p:nvPr/>
        </p:nvSpPr>
        <p:spPr>
          <a:xfrm>
            <a:off x="6079126" y="4043878"/>
            <a:ext cx="7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Rani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473EE4-F1A3-4058-8F58-EBFD262FE6C5}"/>
              </a:ext>
            </a:extLst>
          </p:cNvPr>
          <p:cNvSpPr txBox="1"/>
          <p:nvPr/>
        </p:nvSpPr>
        <p:spPr>
          <a:xfrm>
            <a:off x="5099603" y="2698967"/>
            <a:ext cx="105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Salman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AC9272-37BC-4F35-B5E7-AA26E5887DC5}"/>
              </a:ext>
            </a:extLst>
          </p:cNvPr>
          <p:cNvSpPr txBox="1"/>
          <p:nvPr/>
        </p:nvSpPr>
        <p:spPr>
          <a:xfrm>
            <a:off x="7476633" y="2459510"/>
            <a:ext cx="7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Geeta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06BB6B-61DA-47BF-A45A-5BFEB3D936BF}"/>
              </a:ext>
            </a:extLst>
          </p:cNvPr>
          <p:cNvSpPr txBox="1"/>
          <p:nvPr/>
        </p:nvSpPr>
        <p:spPr>
          <a:xfrm>
            <a:off x="6117688" y="1642561"/>
            <a:ext cx="94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Raghav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CF281C-5303-4583-B5A1-F54653A6DBA9}"/>
              </a:ext>
            </a:extLst>
          </p:cNvPr>
          <p:cNvSpPr txBox="1"/>
          <p:nvPr/>
        </p:nvSpPr>
        <p:spPr>
          <a:xfrm>
            <a:off x="6589330" y="3033284"/>
            <a:ext cx="7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76D37C-CF3D-484E-8E28-EA623A515625}"/>
              </a:ext>
            </a:extLst>
          </p:cNvPr>
          <p:cNvSpPr txBox="1"/>
          <p:nvPr/>
        </p:nvSpPr>
        <p:spPr>
          <a:xfrm>
            <a:off x="7061559" y="854408"/>
            <a:ext cx="7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Ram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0A630D-A836-472D-AFED-38961C647221}"/>
              </a:ext>
            </a:extLst>
          </p:cNvPr>
          <p:cNvCxnSpPr/>
          <p:nvPr/>
        </p:nvCxnSpPr>
        <p:spPr>
          <a:xfrm>
            <a:off x="7711264" y="1749287"/>
            <a:ext cx="201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FF8DDA4-D795-4EB4-B677-912D9459C08C}"/>
              </a:ext>
            </a:extLst>
          </p:cNvPr>
          <p:cNvSpPr txBox="1"/>
          <p:nvPr/>
        </p:nvSpPr>
        <p:spPr>
          <a:xfrm>
            <a:off x="10060214" y="1582929"/>
            <a:ext cx="134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Best Fit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68BFF-BED7-42CD-A8CE-0B3B58FE170B}"/>
                  </a:ext>
                </a:extLst>
              </p:cNvPr>
              <p:cNvSpPr txBox="1"/>
              <p:nvPr/>
            </p:nvSpPr>
            <p:spPr>
              <a:xfrm>
                <a:off x="969818" y="2921168"/>
                <a:ext cx="10252364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6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GB" sz="6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68BFF-BED7-42CD-A8CE-0B3B58FE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8" y="2921168"/>
                <a:ext cx="1025236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374A3D5-6D0A-451F-839B-84F3323E3390}"/>
              </a:ext>
            </a:extLst>
          </p:cNvPr>
          <p:cNvSpPr txBox="1"/>
          <p:nvPr/>
        </p:nvSpPr>
        <p:spPr>
          <a:xfrm>
            <a:off x="4433455" y="1034350"/>
            <a:ext cx="264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weights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94ACA-9A08-4BDD-87BA-B1C51F6F38BE}"/>
              </a:ext>
            </a:extLst>
          </p:cNvPr>
          <p:cNvSpPr txBox="1"/>
          <p:nvPr/>
        </p:nvSpPr>
        <p:spPr>
          <a:xfrm>
            <a:off x="9157855" y="1034350"/>
            <a:ext cx="264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bias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BCFE43-D343-4A7B-A71F-4D3807F7D654}"/>
              </a:ext>
            </a:extLst>
          </p:cNvPr>
          <p:cNvCxnSpPr/>
          <p:nvPr/>
        </p:nvCxnSpPr>
        <p:spPr>
          <a:xfrm flipV="1">
            <a:off x="3255818" y="1742236"/>
            <a:ext cx="1607127" cy="1472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DE1DD6-624D-431B-B8E3-20BD48394C91}"/>
              </a:ext>
            </a:extLst>
          </p:cNvPr>
          <p:cNvCxnSpPr>
            <a:cxnSpLocks/>
          </p:cNvCxnSpPr>
          <p:nvPr/>
        </p:nvCxnSpPr>
        <p:spPr>
          <a:xfrm flipH="1" flipV="1">
            <a:off x="5597236" y="1742236"/>
            <a:ext cx="1482437" cy="1472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2A38B8-49F1-46A4-B9DB-152804EAED8A}"/>
              </a:ext>
            </a:extLst>
          </p:cNvPr>
          <p:cNvCxnSpPr>
            <a:cxnSpLocks/>
          </p:cNvCxnSpPr>
          <p:nvPr/>
        </p:nvCxnSpPr>
        <p:spPr>
          <a:xfrm flipH="1" flipV="1">
            <a:off x="9961418" y="1742236"/>
            <a:ext cx="748146" cy="1305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7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705AA-E93B-4688-A3D8-722529D22EE2}"/>
              </a:ext>
            </a:extLst>
          </p:cNvPr>
          <p:cNvSpPr/>
          <p:nvPr/>
        </p:nvSpPr>
        <p:spPr>
          <a:xfrm>
            <a:off x="4267200" y="2524991"/>
            <a:ext cx="3657600" cy="1808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189E4-8A10-4AC9-B9A3-AE52E2E4CAE7}"/>
              </a:ext>
            </a:extLst>
          </p:cNvPr>
          <p:cNvCxnSpPr>
            <a:cxnSpLocks/>
          </p:cNvCxnSpPr>
          <p:nvPr/>
        </p:nvCxnSpPr>
        <p:spPr>
          <a:xfrm>
            <a:off x="3061854" y="2784763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199EB-90A5-4320-BFF2-37D61E0DA95D}"/>
              </a:ext>
            </a:extLst>
          </p:cNvPr>
          <p:cNvSpPr txBox="1"/>
          <p:nvPr/>
        </p:nvSpPr>
        <p:spPr>
          <a:xfrm>
            <a:off x="8977746" y="299732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1E057-187E-4EF6-B104-480251CC54DD}"/>
              </a:ext>
            </a:extLst>
          </p:cNvPr>
          <p:cNvSpPr txBox="1"/>
          <p:nvPr/>
        </p:nvSpPr>
        <p:spPr>
          <a:xfrm>
            <a:off x="1059873" y="357447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 Algorithm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BFDAF-7082-49DD-ACFB-61E2E2963C5C}"/>
              </a:ext>
            </a:extLst>
          </p:cNvPr>
          <p:cNvCxnSpPr>
            <a:cxnSpLocks/>
          </p:cNvCxnSpPr>
          <p:nvPr/>
        </p:nvCxnSpPr>
        <p:spPr>
          <a:xfrm>
            <a:off x="3061854" y="3879272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74F61-DA94-4C4B-AA13-ED3EC132C080}"/>
              </a:ext>
            </a:extLst>
          </p:cNvPr>
          <p:cNvCxnSpPr>
            <a:cxnSpLocks/>
          </p:cNvCxnSpPr>
          <p:nvPr/>
        </p:nvCxnSpPr>
        <p:spPr>
          <a:xfrm>
            <a:off x="7938649" y="3435931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E9394A-2D3C-4101-807B-82CA68F505CB}"/>
              </a:ext>
            </a:extLst>
          </p:cNvPr>
          <p:cNvSpPr txBox="1"/>
          <p:nvPr/>
        </p:nvSpPr>
        <p:spPr>
          <a:xfrm>
            <a:off x="1427018" y="2299855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EC5D4-05B7-4BDF-86E7-969D46FFBCCF}"/>
              </a:ext>
            </a:extLst>
          </p:cNvPr>
          <p:cNvSpPr txBox="1"/>
          <p:nvPr/>
        </p:nvSpPr>
        <p:spPr>
          <a:xfrm>
            <a:off x="4835232" y="3244334"/>
            <a:ext cx="26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0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189E4-8A10-4AC9-B9A3-AE52E2E4CAE7}"/>
              </a:ext>
            </a:extLst>
          </p:cNvPr>
          <p:cNvCxnSpPr>
            <a:cxnSpLocks/>
          </p:cNvCxnSpPr>
          <p:nvPr/>
        </p:nvCxnSpPr>
        <p:spPr>
          <a:xfrm>
            <a:off x="1524000" y="6192981"/>
            <a:ext cx="734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7199EB-90A5-4320-BFF2-37D61E0DA95D}"/>
              </a:ext>
            </a:extLst>
          </p:cNvPr>
          <p:cNvSpPr txBox="1"/>
          <p:nvPr/>
        </p:nvSpPr>
        <p:spPr>
          <a:xfrm>
            <a:off x="3941614" y="2637292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Sweet </a:t>
            </a:r>
            <a:r>
              <a:rPr lang="en-GB" dirty="0"/>
              <a:t>s</a:t>
            </a:r>
            <a:r>
              <a:rPr lang="en-GB"/>
              <a:t>pot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C74F61-DA94-4C4B-AA13-ED3EC132C080}"/>
              </a:ext>
            </a:extLst>
          </p:cNvPr>
          <p:cNvCxnSpPr>
            <a:cxnSpLocks/>
          </p:cNvCxnSpPr>
          <p:nvPr/>
        </p:nvCxnSpPr>
        <p:spPr>
          <a:xfrm>
            <a:off x="3969325" y="2964873"/>
            <a:ext cx="0" cy="169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E9394A-2D3C-4101-807B-82CA68F505CB}"/>
              </a:ext>
            </a:extLst>
          </p:cNvPr>
          <p:cNvSpPr txBox="1"/>
          <p:nvPr/>
        </p:nvSpPr>
        <p:spPr>
          <a:xfrm>
            <a:off x="3460170" y="6412283"/>
            <a:ext cx="20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features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A20FA-4593-428F-BB89-FF3C11B9D859}"/>
              </a:ext>
            </a:extLst>
          </p:cNvPr>
          <p:cNvCxnSpPr>
            <a:cxnSpLocks/>
          </p:cNvCxnSpPr>
          <p:nvPr/>
        </p:nvCxnSpPr>
        <p:spPr>
          <a:xfrm flipV="1">
            <a:off x="1524000" y="1551709"/>
            <a:ext cx="0" cy="464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94B3D2B-C356-42E6-BDC3-A188B6BA0481}"/>
              </a:ext>
            </a:extLst>
          </p:cNvPr>
          <p:cNvSpPr/>
          <p:nvPr/>
        </p:nvSpPr>
        <p:spPr>
          <a:xfrm>
            <a:off x="2050473" y="2493818"/>
            <a:ext cx="6012872" cy="3269673"/>
          </a:xfrm>
          <a:custGeom>
            <a:avLst/>
            <a:gdLst>
              <a:gd name="connsiteX0" fmla="*/ 0 w 6012872"/>
              <a:gd name="connsiteY0" fmla="*/ 0 h 3269673"/>
              <a:gd name="connsiteX1" fmla="*/ 1288472 w 6012872"/>
              <a:gd name="connsiteY1" fmla="*/ 2770909 h 3269673"/>
              <a:gd name="connsiteX2" fmla="*/ 6012872 w 6012872"/>
              <a:gd name="connsiteY2" fmla="*/ 3241964 h 3269673"/>
              <a:gd name="connsiteX3" fmla="*/ 6012872 w 6012872"/>
              <a:gd name="connsiteY3" fmla="*/ 3241964 h 3269673"/>
              <a:gd name="connsiteX4" fmla="*/ 5999018 w 6012872"/>
              <a:gd name="connsiteY4" fmla="*/ 3269673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2872" h="3269673">
                <a:moveTo>
                  <a:pt x="0" y="0"/>
                </a:moveTo>
                <a:cubicBezTo>
                  <a:pt x="143163" y="1115291"/>
                  <a:pt x="286327" y="2230582"/>
                  <a:pt x="1288472" y="2770909"/>
                </a:cubicBezTo>
                <a:cubicBezTo>
                  <a:pt x="2290617" y="3311236"/>
                  <a:pt x="6012872" y="3241964"/>
                  <a:pt x="6012872" y="3241964"/>
                </a:cubicBezTo>
                <a:lnTo>
                  <a:pt x="6012872" y="3241964"/>
                </a:lnTo>
                <a:lnTo>
                  <a:pt x="5999018" y="326967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0C1B8A-DC5B-4AFA-B9FB-30BCD1F3202C}"/>
              </a:ext>
            </a:extLst>
          </p:cNvPr>
          <p:cNvSpPr/>
          <p:nvPr/>
        </p:nvSpPr>
        <p:spPr>
          <a:xfrm>
            <a:off x="2056248" y="2493818"/>
            <a:ext cx="5557968" cy="2753863"/>
          </a:xfrm>
          <a:custGeom>
            <a:avLst/>
            <a:gdLst>
              <a:gd name="connsiteX0" fmla="*/ 0 w 5557968"/>
              <a:gd name="connsiteY0" fmla="*/ 0 h 2753863"/>
              <a:gd name="connsiteX1" fmla="*/ 831272 w 5557968"/>
              <a:gd name="connsiteY1" fmla="*/ 2230582 h 2753863"/>
              <a:gd name="connsiteX2" fmla="*/ 2673927 w 5557968"/>
              <a:gd name="connsiteY2" fmla="*/ 2701636 h 2753863"/>
              <a:gd name="connsiteX3" fmla="*/ 5278581 w 5557968"/>
              <a:gd name="connsiteY3" fmla="*/ 1343891 h 2753863"/>
              <a:gd name="connsiteX4" fmla="*/ 5361709 w 5557968"/>
              <a:gd name="connsiteY4" fmla="*/ 1302327 h 275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7968" h="2753863">
                <a:moveTo>
                  <a:pt x="0" y="0"/>
                </a:moveTo>
                <a:cubicBezTo>
                  <a:pt x="192809" y="890154"/>
                  <a:pt x="385618" y="1780309"/>
                  <a:pt x="831272" y="2230582"/>
                </a:cubicBezTo>
                <a:cubicBezTo>
                  <a:pt x="1276926" y="2680855"/>
                  <a:pt x="1932709" y="2849418"/>
                  <a:pt x="2673927" y="2701636"/>
                </a:cubicBezTo>
                <a:cubicBezTo>
                  <a:pt x="3415145" y="2553854"/>
                  <a:pt x="4830617" y="1577109"/>
                  <a:pt x="5278581" y="1343891"/>
                </a:cubicBezTo>
                <a:cubicBezTo>
                  <a:pt x="5726545" y="1110673"/>
                  <a:pt x="5544127" y="1206500"/>
                  <a:pt x="5361709" y="13023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9C665-4E82-4589-9ED7-CDD03DA66C77}"/>
              </a:ext>
            </a:extLst>
          </p:cNvPr>
          <p:cNvSpPr/>
          <p:nvPr/>
        </p:nvSpPr>
        <p:spPr>
          <a:xfrm>
            <a:off x="2078178" y="2560906"/>
            <a:ext cx="4821378" cy="2224843"/>
          </a:xfrm>
          <a:custGeom>
            <a:avLst/>
            <a:gdLst>
              <a:gd name="connsiteX0" fmla="*/ 0 w 5557968"/>
              <a:gd name="connsiteY0" fmla="*/ 0 h 2753863"/>
              <a:gd name="connsiteX1" fmla="*/ 831272 w 5557968"/>
              <a:gd name="connsiteY1" fmla="*/ 2230582 h 2753863"/>
              <a:gd name="connsiteX2" fmla="*/ 2673927 w 5557968"/>
              <a:gd name="connsiteY2" fmla="*/ 2701636 h 2753863"/>
              <a:gd name="connsiteX3" fmla="*/ 5278581 w 5557968"/>
              <a:gd name="connsiteY3" fmla="*/ 1343891 h 2753863"/>
              <a:gd name="connsiteX4" fmla="*/ 5361709 w 5557968"/>
              <a:gd name="connsiteY4" fmla="*/ 1302327 h 275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7968" h="2753863">
                <a:moveTo>
                  <a:pt x="0" y="0"/>
                </a:moveTo>
                <a:cubicBezTo>
                  <a:pt x="192809" y="890154"/>
                  <a:pt x="385618" y="1780309"/>
                  <a:pt x="831272" y="2230582"/>
                </a:cubicBezTo>
                <a:cubicBezTo>
                  <a:pt x="1276926" y="2680855"/>
                  <a:pt x="1932709" y="2849418"/>
                  <a:pt x="2673927" y="2701636"/>
                </a:cubicBezTo>
                <a:cubicBezTo>
                  <a:pt x="3415145" y="2553854"/>
                  <a:pt x="4830617" y="1577109"/>
                  <a:pt x="5278581" y="1343891"/>
                </a:cubicBezTo>
                <a:cubicBezTo>
                  <a:pt x="5726545" y="1110673"/>
                  <a:pt x="5544127" y="1206500"/>
                  <a:pt x="5361709" y="130232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88E1B-98E7-4AA0-B9DA-24730C584AF5}"/>
              </a:ext>
            </a:extLst>
          </p:cNvPr>
          <p:cNvSpPr txBox="1"/>
          <p:nvPr/>
        </p:nvSpPr>
        <p:spPr>
          <a:xfrm>
            <a:off x="616536" y="3992482"/>
            <a:ext cx="20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2D4894-7046-40D1-BCD9-08D6410A4A42}"/>
              </a:ext>
            </a:extLst>
          </p:cNvPr>
          <p:cNvSpPr/>
          <p:nvPr/>
        </p:nvSpPr>
        <p:spPr>
          <a:xfrm>
            <a:off x="7384473" y="1094509"/>
            <a:ext cx="3699159" cy="17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1E222D-F654-44C5-A281-05C6891F6775}"/>
              </a:ext>
            </a:extLst>
          </p:cNvPr>
          <p:cNvCxnSpPr>
            <a:cxnSpLocks/>
          </p:cNvCxnSpPr>
          <p:nvPr/>
        </p:nvCxnSpPr>
        <p:spPr>
          <a:xfrm>
            <a:off x="7952509" y="1385454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CA30B5-1F01-40FB-841C-E602E7B3C99F}"/>
              </a:ext>
            </a:extLst>
          </p:cNvPr>
          <p:cNvSpPr txBox="1"/>
          <p:nvPr/>
        </p:nvSpPr>
        <p:spPr>
          <a:xfrm>
            <a:off x="9316599" y="1228678"/>
            <a:ext cx="1638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 error</a:t>
            </a:r>
          </a:p>
          <a:p>
            <a:endParaRPr lang="en-GB" dirty="0"/>
          </a:p>
          <a:p>
            <a:r>
              <a:rPr lang="en-GB" dirty="0"/>
              <a:t>Test</a:t>
            </a:r>
          </a:p>
          <a:p>
            <a:endParaRPr lang="en-GB" dirty="0"/>
          </a:p>
          <a:p>
            <a:r>
              <a:rPr lang="en-GB" dirty="0"/>
              <a:t>Validation error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A357DC-7448-41E1-B303-AF2036382273}"/>
              </a:ext>
            </a:extLst>
          </p:cNvPr>
          <p:cNvCxnSpPr>
            <a:cxnSpLocks/>
          </p:cNvCxnSpPr>
          <p:nvPr/>
        </p:nvCxnSpPr>
        <p:spPr>
          <a:xfrm>
            <a:off x="7924799" y="192579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BC8B40-53F1-4706-817B-D8F8E455115F}"/>
              </a:ext>
            </a:extLst>
          </p:cNvPr>
          <p:cNvCxnSpPr>
            <a:cxnSpLocks/>
          </p:cNvCxnSpPr>
          <p:nvPr/>
        </p:nvCxnSpPr>
        <p:spPr>
          <a:xfrm>
            <a:off x="7938652" y="2507690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6017A7-FB08-467B-AA3A-B25552F7B265}"/>
              </a:ext>
            </a:extLst>
          </p:cNvPr>
          <p:cNvCxnSpPr>
            <a:cxnSpLocks/>
          </p:cNvCxnSpPr>
          <p:nvPr/>
        </p:nvCxnSpPr>
        <p:spPr>
          <a:xfrm>
            <a:off x="5517565" y="6596949"/>
            <a:ext cx="578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31260D-9647-44C0-8CAB-10F79EEC0871}"/>
              </a:ext>
            </a:extLst>
          </p:cNvPr>
          <p:cNvCxnSpPr>
            <a:cxnSpLocks/>
          </p:cNvCxnSpPr>
          <p:nvPr/>
        </p:nvCxnSpPr>
        <p:spPr>
          <a:xfrm flipV="1">
            <a:off x="945565" y="3186545"/>
            <a:ext cx="0" cy="68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9E54D53-CE41-4BC8-81B2-521D0DB3B349}"/>
              </a:ext>
            </a:extLst>
          </p:cNvPr>
          <p:cNvSpPr/>
          <p:nvPr/>
        </p:nvSpPr>
        <p:spPr>
          <a:xfrm>
            <a:off x="6879492" y="1021469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AD10B47-A0BC-4E34-B636-9AA94CA77723}"/>
              </a:ext>
            </a:extLst>
          </p:cNvPr>
          <p:cNvSpPr/>
          <p:nvPr/>
        </p:nvSpPr>
        <p:spPr>
          <a:xfrm>
            <a:off x="6608620" y="1551706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46324C6-186A-4687-A475-99C186D6BDF3}"/>
              </a:ext>
            </a:extLst>
          </p:cNvPr>
          <p:cNvSpPr/>
          <p:nvPr/>
        </p:nvSpPr>
        <p:spPr>
          <a:xfrm rot="789503">
            <a:off x="6816437" y="1748053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24ABF97-0373-44EA-8B17-CEA19BF237AC}"/>
              </a:ext>
            </a:extLst>
          </p:cNvPr>
          <p:cNvSpPr/>
          <p:nvPr/>
        </p:nvSpPr>
        <p:spPr>
          <a:xfrm>
            <a:off x="7107384" y="1538197"/>
            <a:ext cx="207818" cy="54032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35EE8DE-ABEA-4ADB-B84D-77ADD5FE60EC}"/>
              </a:ext>
            </a:extLst>
          </p:cNvPr>
          <p:cNvSpPr/>
          <p:nvPr/>
        </p:nvSpPr>
        <p:spPr>
          <a:xfrm>
            <a:off x="7349129" y="2199401"/>
            <a:ext cx="132326" cy="47883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43A3297-DD58-49AB-8237-D063084B4560}"/>
              </a:ext>
            </a:extLst>
          </p:cNvPr>
          <p:cNvSpPr/>
          <p:nvPr/>
        </p:nvSpPr>
        <p:spPr>
          <a:xfrm rot="21021858">
            <a:off x="6719455" y="2405489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1733760-1AB1-4704-B4C2-1628C1559E08}"/>
              </a:ext>
            </a:extLst>
          </p:cNvPr>
          <p:cNvSpPr/>
          <p:nvPr/>
        </p:nvSpPr>
        <p:spPr>
          <a:xfrm>
            <a:off x="6968838" y="2183816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99E26A-30B0-419C-A936-5A9AF6353271}"/>
              </a:ext>
            </a:extLst>
          </p:cNvPr>
          <p:cNvSpPr/>
          <p:nvPr/>
        </p:nvSpPr>
        <p:spPr>
          <a:xfrm>
            <a:off x="7099747" y="2563079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4ACCE2C-3055-4F84-9E2C-1EC83515CAA6}"/>
              </a:ext>
            </a:extLst>
          </p:cNvPr>
          <p:cNvSpPr/>
          <p:nvPr/>
        </p:nvSpPr>
        <p:spPr>
          <a:xfrm>
            <a:off x="6844147" y="2815926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B2F09A9-1BC9-4362-B243-F7C2F3B72714}"/>
              </a:ext>
            </a:extLst>
          </p:cNvPr>
          <p:cNvSpPr/>
          <p:nvPr/>
        </p:nvSpPr>
        <p:spPr>
          <a:xfrm>
            <a:off x="7204366" y="3037599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0030-00DA-476F-B8DF-7E3F99B53D8D}"/>
              </a:ext>
            </a:extLst>
          </p:cNvPr>
          <p:cNvSpPr/>
          <p:nvPr/>
        </p:nvSpPr>
        <p:spPr>
          <a:xfrm>
            <a:off x="7079676" y="3290446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110567D-63EE-437D-BD8D-28DEA6E791CB}"/>
              </a:ext>
            </a:extLst>
          </p:cNvPr>
          <p:cNvSpPr/>
          <p:nvPr/>
        </p:nvSpPr>
        <p:spPr>
          <a:xfrm rot="13392856">
            <a:off x="7677082" y="1155403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D5CCE4C-DE91-4527-A5CF-B2DA87053023}"/>
              </a:ext>
            </a:extLst>
          </p:cNvPr>
          <p:cNvSpPr/>
          <p:nvPr/>
        </p:nvSpPr>
        <p:spPr>
          <a:xfrm rot="13392856">
            <a:off x="7613661" y="1737630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8B108C9-886C-404C-A1D2-67FF149834CE}"/>
              </a:ext>
            </a:extLst>
          </p:cNvPr>
          <p:cNvSpPr/>
          <p:nvPr/>
        </p:nvSpPr>
        <p:spPr>
          <a:xfrm rot="13392856">
            <a:off x="7471030" y="756653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B7EF93A-ABBD-48AE-8BB7-B1253113B413}"/>
              </a:ext>
            </a:extLst>
          </p:cNvPr>
          <p:cNvSpPr/>
          <p:nvPr/>
        </p:nvSpPr>
        <p:spPr>
          <a:xfrm rot="13392856">
            <a:off x="7640673" y="2206814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1859BA7-8F98-4079-BEEC-EF2297B8ACE0}"/>
              </a:ext>
            </a:extLst>
          </p:cNvPr>
          <p:cNvSpPr/>
          <p:nvPr/>
        </p:nvSpPr>
        <p:spPr>
          <a:xfrm rot="13392856">
            <a:off x="7857896" y="1872750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BC2BC7E-C81D-46AA-A861-A08253BAF71A}"/>
              </a:ext>
            </a:extLst>
          </p:cNvPr>
          <p:cNvSpPr/>
          <p:nvPr/>
        </p:nvSpPr>
        <p:spPr>
          <a:xfrm rot="13392856">
            <a:off x="7966505" y="2319202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446D199-A32C-42D8-A7A1-1B44794DACB9}"/>
              </a:ext>
            </a:extLst>
          </p:cNvPr>
          <p:cNvSpPr/>
          <p:nvPr/>
        </p:nvSpPr>
        <p:spPr>
          <a:xfrm rot="13392856">
            <a:off x="7829010" y="2718606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9595DAB-8F17-450F-A1D4-B952C04341BE}"/>
              </a:ext>
            </a:extLst>
          </p:cNvPr>
          <p:cNvSpPr/>
          <p:nvPr/>
        </p:nvSpPr>
        <p:spPr>
          <a:xfrm rot="13392856">
            <a:off x="7613659" y="2617077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635BA1A-C040-428C-9F30-9C011E7CA66A}"/>
              </a:ext>
            </a:extLst>
          </p:cNvPr>
          <p:cNvSpPr/>
          <p:nvPr/>
        </p:nvSpPr>
        <p:spPr>
          <a:xfrm rot="13392856">
            <a:off x="7542162" y="3262499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737FDF-44D9-41DA-A912-803B2C6221CA}"/>
              </a:ext>
            </a:extLst>
          </p:cNvPr>
          <p:cNvCxnSpPr/>
          <p:nvPr/>
        </p:nvCxnSpPr>
        <p:spPr>
          <a:xfrm>
            <a:off x="8395855" y="657635"/>
            <a:ext cx="0" cy="27713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A4D599-9B9B-4D95-A1E4-064C39CBF84F}"/>
              </a:ext>
            </a:extLst>
          </p:cNvPr>
          <p:cNvCxnSpPr>
            <a:cxnSpLocks/>
          </p:cNvCxnSpPr>
          <p:nvPr/>
        </p:nvCxnSpPr>
        <p:spPr>
          <a:xfrm>
            <a:off x="637309" y="3643738"/>
            <a:ext cx="10072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E7E3DD4-FF5D-4125-BBB9-241486B51660}"/>
              </a:ext>
            </a:extLst>
          </p:cNvPr>
          <p:cNvSpPr/>
          <p:nvPr/>
        </p:nvSpPr>
        <p:spPr>
          <a:xfrm>
            <a:off x="2758042" y="1975226"/>
            <a:ext cx="602590" cy="574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DE7878-4882-4235-9054-C7846DFB5AC9}"/>
              </a:ext>
            </a:extLst>
          </p:cNvPr>
          <p:cNvCxnSpPr>
            <a:cxnSpLocks/>
          </p:cNvCxnSpPr>
          <p:nvPr/>
        </p:nvCxnSpPr>
        <p:spPr>
          <a:xfrm flipH="1">
            <a:off x="3029509" y="2535678"/>
            <a:ext cx="36150" cy="748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695C1-89FF-4BD2-AD0B-AD3D6C0708EF}"/>
              </a:ext>
            </a:extLst>
          </p:cNvPr>
          <p:cNvCxnSpPr>
            <a:cxnSpLocks/>
          </p:cNvCxnSpPr>
          <p:nvPr/>
        </p:nvCxnSpPr>
        <p:spPr>
          <a:xfrm flipH="1">
            <a:off x="2760533" y="3237244"/>
            <a:ext cx="276728" cy="5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4728A7-B096-4B39-A528-B518A2BC96B6}"/>
              </a:ext>
            </a:extLst>
          </p:cNvPr>
          <p:cNvCxnSpPr>
            <a:cxnSpLocks/>
          </p:cNvCxnSpPr>
          <p:nvPr/>
        </p:nvCxnSpPr>
        <p:spPr>
          <a:xfrm>
            <a:off x="3034549" y="3223992"/>
            <a:ext cx="214756" cy="51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FF9FF8-01FB-4F73-87DD-4597B7D0C88B}"/>
              </a:ext>
            </a:extLst>
          </p:cNvPr>
          <p:cNvCxnSpPr>
            <a:cxnSpLocks/>
          </p:cNvCxnSpPr>
          <p:nvPr/>
        </p:nvCxnSpPr>
        <p:spPr>
          <a:xfrm flipH="1" flipV="1">
            <a:off x="2500331" y="2666014"/>
            <a:ext cx="565984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EEE744-E5A6-4113-A526-441D4843DCE0}"/>
              </a:ext>
            </a:extLst>
          </p:cNvPr>
          <p:cNvCxnSpPr>
            <a:cxnSpLocks/>
          </p:cNvCxnSpPr>
          <p:nvPr/>
        </p:nvCxnSpPr>
        <p:spPr>
          <a:xfrm flipV="1">
            <a:off x="3059337" y="2782674"/>
            <a:ext cx="443346" cy="1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BFDC1A8-EF35-4A21-9779-10CFE8C7912E}"/>
              </a:ext>
            </a:extLst>
          </p:cNvPr>
          <p:cNvSpPr/>
          <p:nvPr/>
        </p:nvSpPr>
        <p:spPr>
          <a:xfrm>
            <a:off x="2967163" y="2175310"/>
            <a:ext cx="45719" cy="8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F99892EC-43E8-4B72-ABD9-862D83649BF0}"/>
              </a:ext>
            </a:extLst>
          </p:cNvPr>
          <p:cNvSpPr/>
          <p:nvPr/>
        </p:nvSpPr>
        <p:spPr>
          <a:xfrm rot="7847001">
            <a:off x="2889234" y="2015957"/>
            <a:ext cx="456765" cy="4017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9010F49-69FA-4D27-9387-F85A4E45D5FE}"/>
              </a:ext>
            </a:extLst>
          </p:cNvPr>
          <p:cNvSpPr/>
          <p:nvPr/>
        </p:nvSpPr>
        <p:spPr>
          <a:xfrm>
            <a:off x="7031892" y="273327"/>
            <a:ext cx="249382" cy="4433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6817FF1-3C04-442C-98C4-2BBAB088FDAB}"/>
              </a:ext>
            </a:extLst>
          </p:cNvPr>
          <p:cNvSpPr/>
          <p:nvPr/>
        </p:nvSpPr>
        <p:spPr>
          <a:xfrm rot="13392856">
            <a:off x="7623430" y="8511"/>
            <a:ext cx="209443" cy="4115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2C251E7-23C3-4697-9CC2-D7C4D66DEFEF}"/>
              </a:ext>
            </a:extLst>
          </p:cNvPr>
          <p:cNvSpPr/>
          <p:nvPr/>
        </p:nvSpPr>
        <p:spPr>
          <a:xfrm>
            <a:off x="3152615" y="2147121"/>
            <a:ext cx="45719" cy="8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3DAC7-2FAF-423A-96B1-772FC9F8C880}"/>
              </a:ext>
            </a:extLst>
          </p:cNvPr>
          <p:cNvSpPr txBox="1"/>
          <p:nvPr/>
        </p:nvSpPr>
        <p:spPr>
          <a:xfrm>
            <a:off x="9421091" y="2206647"/>
            <a:ext cx="95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65EC27-D6EF-4741-AD9B-7AA1354F0357}"/>
              </a:ext>
            </a:extLst>
          </p:cNvPr>
          <p:cNvSpPr txBox="1"/>
          <p:nvPr/>
        </p:nvSpPr>
        <p:spPr>
          <a:xfrm>
            <a:off x="9421091" y="5759118"/>
            <a:ext cx="95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depth</a:t>
            </a:r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0AD5DD-B605-47E6-B70C-7EA697C41318}"/>
              </a:ext>
            </a:extLst>
          </p:cNvPr>
          <p:cNvCxnSpPr>
            <a:cxnSpLocks/>
          </p:cNvCxnSpPr>
          <p:nvPr/>
        </p:nvCxnSpPr>
        <p:spPr>
          <a:xfrm>
            <a:off x="8395855" y="3689948"/>
            <a:ext cx="0" cy="30433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Speech Bubble: Oval 112">
            <a:extLst>
              <a:ext uri="{FF2B5EF4-FFF2-40B4-BE49-F238E27FC236}">
                <a16:creationId xmlns:a16="http://schemas.microsoft.com/office/drawing/2014/main" id="{C00C4923-D889-4D5B-B62E-F076E5F102B6}"/>
              </a:ext>
            </a:extLst>
          </p:cNvPr>
          <p:cNvSpPr/>
          <p:nvPr/>
        </p:nvSpPr>
        <p:spPr>
          <a:xfrm>
            <a:off x="2998918" y="962427"/>
            <a:ext cx="1364862" cy="98108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AE9FC7-FC17-48B6-BCE2-C6F3AB8BF87D}"/>
              </a:ext>
            </a:extLst>
          </p:cNvPr>
          <p:cNvSpPr txBox="1"/>
          <p:nvPr/>
        </p:nvSpPr>
        <p:spPr>
          <a:xfrm>
            <a:off x="3175474" y="1238271"/>
            <a:ext cx="95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got oil.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1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 flipH="1">
            <a:off x="4922240" y="316579"/>
            <a:ext cx="4328512" cy="4283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4197928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2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EFC28A4-D707-4235-8750-C7E62037D0B2}"/>
              </a:ext>
            </a:extLst>
          </p:cNvPr>
          <p:cNvSpPr/>
          <p:nvPr/>
        </p:nvSpPr>
        <p:spPr>
          <a:xfrm>
            <a:off x="6911281" y="2422732"/>
            <a:ext cx="187135" cy="19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5ECB8-4080-4EC4-98C3-678C1E9AFC2C}"/>
                  </a:ext>
                </a:extLst>
              </p:cNvPr>
              <p:cNvSpPr txBox="1"/>
              <p:nvPr/>
            </p:nvSpPr>
            <p:spPr>
              <a:xfrm>
                <a:off x="7423361" y="1303768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5ECB8-4080-4EC4-98C3-678C1E9A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1" y="1303768"/>
                <a:ext cx="549831" cy="276999"/>
              </a:xfrm>
              <a:prstGeom prst="rect">
                <a:avLst/>
              </a:prstGeom>
              <a:blipFill>
                <a:blip r:embed="rId7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446DC45-CB34-4CFA-AD18-EA4CA517396C}"/>
              </a:ext>
            </a:extLst>
          </p:cNvPr>
          <p:cNvSpPr/>
          <p:nvPr/>
        </p:nvSpPr>
        <p:spPr>
          <a:xfrm rot="794263">
            <a:off x="6082139" y="3034150"/>
            <a:ext cx="773178" cy="6248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6B2385-545F-4498-AB75-97D5C76E2449}"/>
                  </a:ext>
                </a:extLst>
              </p:cNvPr>
              <p:cNvSpPr txBox="1"/>
              <p:nvPr/>
            </p:nvSpPr>
            <p:spPr>
              <a:xfrm>
                <a:off x="6799193" y="30270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6B2385-545F-4498-AB75-97D5C76E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93" y="302700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3FB860-D837-4467-B5B3-87B65AE1B930}"/>
                  </a:ext>
                </a:extLst>
              </p:cNvPr>
              <p:cNvSpPr txBox="1"/>
              <p:nvPr/>
            </p:nvSpPr>
            <p:spPr>
              <a:xfrm>
                <a:off x="6536665" y="219045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3FB860-D837-4467-B5B3-87B65AE1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665" y="2190453"/>
                <a:ext cx="549831" cy="276999"/>
              </a:xfrm>
              <a:prstGeom prst="rect">
                <a:avLst/>
              </a:prstGeom>
              <a:blipFill>
                <a:blip r:embed="rId9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8C7962-6867-4F53-B5EA-610179C02AF7}"/>
                  </a:ext>
                </a:extLst>
              </p:cNvPr>
              <p:cNvSpPr txBox="1"/>
              <p:nvPr/>
            </p:nvSpPr>
            <p:spPr>
              <a:xfrm>
                <a:off x="8047959" y="616469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8C7962-6867-4F53-B5EA-610179C0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959" y="616469"/>
                <a:ext cx="549831" cy="276999"/>
              </a:xfrm>
              <a:prstGeom prst="rect">
                <a:avLst/>
              </a:prstGeom>
              <a:blipFill>
                <a:blip r:embed="rId10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F550007-33A2-4C96-94B3-C10E52E152C6}"/>
              </a:ext>
            </a:extLst>
          </p:cNvPr>
          <p:cNvSpPr/>
          <p:nvPr/>
        </p:nvSpPr>
        <p:spPr>
          <a:xfrm>
            <a:off x="8819111" y="706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6AC4F7-88E3-4E32-954F-DCD7A2DA8F27}"/>
              </a:ext>
            </a:extLst>
          </p:cNvPr>
          <p:cNvSpPr/>
          <p:nvPr/>
        </p:nvSpPr>
        <p:spPr>
          <a:xfrm>
            <a:off x="7860824" y="1534740"/>
            <a:ext cx="187135" cy="1998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EDD751-5412-4706-9374-22B230EFC8E3}"/>
                  </a:ext>
                </a:extLst>
              </p:cNvPr>
              <p:cNvSpPr txBox="1"/>
              <p:nvPr/>
            </p:nvSpPr>
            <p:spPr>
              <a:xfrm>
                <a:off x="5855482" y="3173556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EDD751-5412-4706-9374-22B230EF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482" y="3173556"/>
                <a:ext cx="201017" cy="276999"/>
              </a:xfrm>
              <a:prstGeom prst="rect">
                <a:avLst/>
              </a:prstGeom>
              <a:blipFill>
                <a:blip r:embed="rId11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F64E6-0494-4392-BF6B-F7F9AAC72490}"/>
                  </a:ext>
                </a:extLst>
              </p:cNvPr>
              <p:cNvSpPr txBox="1"/>
              <p:nvPr/>
            </p:nvSpPr>
            <p:spPr>
              <a:xfrm>
                <a:off x="8102719" y="1618693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2F64E6-0494-4392-BF6B-F7F9AAC7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719" y="1618693"/>
                <a:ext cx="200888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EBE2FA-280E-400A-A6AA-83FF2E8A1FF2}"/>
                  </a:ext>
                </a:extLst>
              </p:cNvPr>
              <p:cNvSpPr txBox="1"/>
              <p:nvPr/>
            </p:nvSpPr>
            <p:spPr>
              <a:xfrm>
                <a:off x="8864830" y="780177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EBE2FA-280E-400A-A6AA-83FF2E8A1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830" y="780177"/>
                <a:ext cx="219932" cy="276999"/>
              </a:xfrm>
              <a:prstGeom prst="rect">
                <a:avLst/>
              </a:prstGeom>
              <a:blipFill>
                <a:blip r:embed="rId13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495446-673A-4CA4-8FE9-EB6E673CDEEA}"/>
                  </a:ext>
                </a:extLst>
              </p:cNvPr>
              <p:cNvSpPr txBox="1"/>
              <p:nvPr/>
            </p:nvSpPr>
            <p:spPr>
              <a:xfrm>
                <a:off x="7204577" y="241563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495446-673A-4CA4-8FE9-EB6E673CD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577" y="2415633"/>
                <a:ext cx="211404" cy="276999"/>
              </a:xfrm>
              <a:prstGeom prst="rect">
                <a:avLst/>
              </a:prstGeom>
              <a:blipFill>
                <a:blip r:embed="rId14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4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 flipH="1">
            <a:off x="4269278" y="955964"/>
            <a:ext cx="4328512" cy="4283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4197928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2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/>
              <p:nvPr/>
            </p:nvSpPr>
            <p:spPr>
              <a:xfrm>
                <a:off x="7689273" y="1988173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3" y="1988173"/>
                <a:ext cx="618503" cy="276999"/>
              </a:xfrm>
              <a:prstGeom prst="rect">
                <a:avLst/>
              </a:prstGeom>
              <a:blipFill>
                <a:blip r:embed="rId3"/>
                <a:stretch>
                  <a:fillRect l="-8824" r="-294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D41CE8-5AFB-41F0-BC3F-8A18599EEB98}"/>
                  </a:ext>
                </a:extLst>
              </p:cNvPr>
              <p:cNvSpPr txBox="1"/>
              <p:nvPr/>
            </p:nvSpPr>
            <p:spPr>
              <a:xfrm>
                <a:off x="9047018" y="251457"/>
                <a:ext cx="9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𝑚𝑥</m:t>
                    </m:r>
                  </m:oMath>
                </a14:m>
                <a:r>
                  <a:rPr lang="en-US" dirty="0"/>
                  <a:t>+c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D41CE8-5AFB-41F0-BC3F-8A18599EE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18" y="251457"/>
                <a:ext cx="972767" cy="276999"/>
              </a:xfrm>
              <a:prstGeom prst="rect">
                <a:avLst/>
              </a:prstGeom>
              <a:blipFill>
                <a:blip r:embed="rId4"/>
                <a:stretch>
                  <a:fillRect l="-8750" t="-28261" r="-1375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989E2EF-1472-418C-AD92-EC5C4533F6AF}"/>
              </a:ext>
            </a:extLst>
          </p:cNvPr>
          <p:cNvSpPr/>
          <p:nvPr/>
        </p:nvSpPr>
        <p:spPr>
          <a:xfrm rot="10800000">
            <a:off x="8467216" y="1618906"/>
            <a:ext cx="261148" cy="17324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ED3B4C9-1E40-4331-BC70-09DCF27F4BAF}"/>
              </a:ext>
            </a:extLst>
          </p:cNvPr>
          <p:cNvSpPr/>
          <p:nvPr/>
        </p:nvSpPr>
        <p:spPr>
          <a:xfrm rot="16200000">
            <a:off x="6943930" y="3159930"/>
            <a:ext cx="261148" cy="17324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FC28A4-D707-4235-8750-C7E62037D0B2}"/>
              </a:ext>
            </a:extLst>
          </p:cNvPr>
          <p:cNvSpPr/>
          <p:nvPr/>
        </p:nvSpPr>
        <p:spPr>
          <a:xfrm>
            <a:off x="7904713" y="15932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EE1D21-7B78-4156-AA9E-030D5A92516E}"/>
                  </a:ext>
                </a:extLst>
              </p:cNvPr>
              <p:cNvSpPr txBox="1"/>
              <p:nvPr/>
            </p:nvSpPr>
            <p:spPr>
              <a:xfrm>
                <a:off x="7004357" y="43158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EE1D21-7B78-4156-AA9E-030D5A92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57" y="4315830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9D83F6-D508-4818-80B5-294985BA5B32}"/>
                  </a:ext>
                </a:extLst>
              </p:cNvPr>
              <p:cNvSpPr txBox="1"/>
              <p:nvPr/>
            </p:nvSpPr>
            <p:spPr>
              <a:xfrm>
                <a:off x="8933435" y="233232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9D83F6-D508-4818-80B5-294985BA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435" y="2332320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5ECB8-4080-4EC4-98C3-678C1E9AFC2C}"/>
                  </a:ext>
                </a:extLst>
              </p:cNvPr>
              <p:cNvSpPr txBox="1"/>
              <p:nvPr/>
            </p:nvSpPr>
            <p:spPr>
              <a:xfrm>
                <a:off x="7423361" y="1303768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5ECB8-4080-4EC4-98C3-678C1E9A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1" y="1303768"/>
                <a:ext cx="549831" cy="276999"/>
              </a:xfrm>
              <a:prstGeom prst="rect">
                <a:avLst/>
              </a:prstGeom>
              <a:blipFill>
                <a:blip r:embed="rId7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446DC45-CB34-4CFA-AD18-EA4CA517396C}"/>
              </a:ext>
            </a:extLst>
          </p:cNvPr>
          <p:cNvSpPr/>
          <p:nvPr/>
        </p:nvSpPr>
        <p:spPr>
          <a:xfrm rot="794263">
            <a:off x="6082139" y="3034150"/>
            <a:ext cx="773178" cy="6248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6B2385-545F-4498-AB75-97D5C76E2449}"/>
                  </a:ext>
                </a:extLst>
              </p:cNvPr>
              <p:cNvSpPr txBox="1"/>
              <p:nvPr/>
            </p:nvSpPr>
            <p:spPr>
              <a:xfrm>
                <a:off x="6799193" y="30270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6B2385-545F-4498-AB75-97D5C76E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93" y="3027009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D81A3D-70C0-452F-8DC7-59F0D879748C}"/>
                  </a:ext>
                </a:extLst>
              </p:cNvPr>
              <p:cNvSpPr txBox="1"/>
              <p:nvPr/>
            </p:nvSpPr>
            <p:spPr>
              <a:xfrm>
                <a:off x="2686025" y="1040948"/>
                <a:ext cx="307742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=1=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D81A3D-70C0-452F-8DC7-59F0D879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5" y="1040948"/>
                <a:ext cx="3077426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>
            <a:off x="4269277" y="1579417"/>
            <a:ext cx="0" cy="3659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4225638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2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/>
              <p:nvPr/>
            </p:nvSpPr>
            <p:spPr>
              <a:xfrm>
                <a:off x="3607135" y="1302418"/>
                <a:ext cx="78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35" y="1302418"/>
                <a:ext cx="786049" cy="276999"/>
              </a:xfrm>
              <a:prstGeom prst="rect">
                <a:avLst/>
              </a:prstGeom>
              <a:blipFill>
                <a:blip r:embed="rId3"/>
                <a:stretch>
                  <a:fillRect l="-3876" r="-620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F26CD-9129-44A3-A7D7-BBF9A33E8603}"/>
                  </a:ext>
                </a:extLst>
              </p:cNvPr>
              <p:cNvSpPr txBox="1"/>
              <p:nvPr/>
            </p:nvSpPr>
            <p:spPr>
              <a:xfrm>
                <a:off x="3557946" y="3520482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(−2,0)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F26CD-9129-44A3-A7D7-BBF9A33E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46" y="3520482"/>
                <a:ext cx="722955" cy="276999"/>
              </a:xfrm>
              <a:prstGeom prst="rect">
                <a:avLst/>
              </a:prstGeom>
              <a:blipFill>
                <a:blip r:embed="rId4"/>
                <a:stretch>
                  <a:fillRect l="-11017" t="-4444" r="-12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92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 flipV="1">
            <a:off x="4280901" y="1625136"/>
            <a:ext cx="36577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4225638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2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/>
              <p:nvPr/>
            </p:nvSpPr>
            <p:spPr>
              <a:xfrm>
                <a:off x="3607135" y="1302418"/>
                <a:ext cx="469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y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35" y="1302418"/>
                <a:ext cx="469680" cy="276999"/>
              </a:xfrm>
              <a:prstGeom prst="rect">
                <a:avLst/>
              </a:prstGeom>
              <a:blipFill>
                <a:blip r:embed="rId3"/>
                <a:stretch>
                  <a:fillRect l="-31169" t="-28889" r="-1558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F26CD-9129-44A3-A7D7-BBF9A33E8603}"/>
                  </a:ext>
                </a:extLst>
              </p:cNvPr>
              <p:cNvSpPr txBox="1"/>
              <p:nvPr/>
            </p:nvSpPr>
            <p:spPr>
              <a:xfrm>
                <a:off x="6155575" y="1270505"/>
                <a:ext cx="549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F26CD-9129-44A3-A7D7-BBF9A33E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75" y="1270505"/>
                <a:ext cx="549830" cy="276999"/>
              </a:xfrm>
              <a:prstGeom prst="rect">
                <a:avLst/>
              </a:prstGeom>
              <a:blipFill>
                <a:blip r:embed="rId4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14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 flipH="1">
            <a:off x="4269277" y="1609203"/>
            <a:ext cx="3671454" cy="3629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4197928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2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/>
              <p:nvPr/>
            </p:nvSpPr>
            <p:spPr>
              <a:xfrm>
                <a:off x="7689273" y="1988173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B8D015-2EAA-45B8-98A5-A632F91A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3" y="1988173"/>
                <a:ext cx="618503" cy="276999"/>
              </a:xfrm>
              <a:prstGeom prst="rect">
                <a:avLst/>
              </a:prstGeom>
              <a:blipFill>
                <a:blip r:embed="rId3"/>
                <a:stretch>
                  <a:fillRect l="-8824" r="-294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81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 flipH="1">
            <a:off x="3176840" y="849282"/>
            <a:ext cx="3671454" cy="3629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68BFF-BED7-42CD-A8CE-0B3B58FE170B}"/>
                  </a:ext>
                </a:extLst>
              </p:cNvPr>
              <p:cNvSpPr txBox="1"/>
              <p:nvPr/>
            </p:nvSpPr>
            <p:spPr>
              <a:xfrm>
                <a:off x="7311033" y="703163"/>
                <a:ext cx="1022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68BFF-BED7-42CD-A8CE-0B3B58FE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3" y="703163"/>
                <a:ext cx="1022459" cy="276999"/>
              </a:xfrm>
              <a:prstGeom prst="rect">
                <a:avLst/>
              </a:prstGeom>
              <a:blipFill>
                <a:blip r:embed="rId2"/>
                <a:stretch>
                  <a:fillRect l="-5357" r="-53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4197928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66E68-A777-4FBA-BD2B-C45FCF299000}"/>
                  </a:ext>
                </a:extLst>
              </p:cNvPr>
              <p:cNvSpPr txBox="1"/>
              <p:nvPr/>
            </p:nvSpPr>
            <p:spPr>
              <a:xfrm>
                <a:off x="5490149" y="1316272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66E68-A777-4FBA-BD2B-C45FCF29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149" y="1316272"/>
                <a:ext cx="549831" cy="276999"/>
              </a:xfrm>
              <a:prstGeom prst="rect">
                <a:avLst/>
              </a:prstGeom>
              <a:blipFill>
                <a:blip r:embed="rId3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4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E608DC-02AE-4490-A049-9FF493A33EBB}"/>
                  </a:ext>
                </a:extLst>
              </p:cNvPr>
              <p:cNvSpPr txBox="1"/>
              <p:nvPr/>
            </p:nvSpPr>
            <p:spPr>
              <a:xfrm>
                <a:off x="4049363" y="3559022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(−2,0)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E608DC-02AE-4490-A049-9FF493A3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63" y="3559022"/>
                <a:ext cx="722955" cy="276999"/>
              </a:xfrm>
              <a:prstGeom prst="rect">
                <a:avLst/>
              </a:prstGeom>
              <a:blipFill>
                <a:blip r:embed="rId5"/>
                <a:stretch>
                  <a:fillRect l="-10924" t="-2222" r="-117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C3D638-B688-4FEA-993D-C054981A69B5}"/>
              </a:ext>
            </a:extLst>
          </p:cNvPr>
          <p:cNvCxnSpPr>
            <a:cxnSpLocks/>
          </p:cNvCxnSpPr>
          <p:nvPr/>
        </p:nvCxnSpPr>
        <p:spPr>
          <a:xfrm>
            <a:off x="6204159" y="1607125"/>
            <a:ext cx="1997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291EE6-532E-4842-988E-909A5771A2A3}"/>
              </a:ext>
            </a:extLst>
          </p:cNvPr>
          <p:cNvCxnSpPr/>
          <p:nvPr/>
        </p:nvCxnSpPr>
        <p:spPr>
          <a:xfrm flipV="1">
            <a:off x="8201891" y="980162"/>
            <a:ext cx="0" cy="622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56CC6C-9998-4CD4-BA57-9F440CE2642C}"/>
              </a:ext>
            </a:extLst>
          </p:cNvPr>
          <p:cNvSpPr txBox="1"/>
          <p:nvPr/>
        </p:nvSpPr>
        <p:spPr>
          <a:xfrm>
            <a:off x="8333491" y="1316272"/>
            <a:ext cx="122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Y-intercept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AFA8D-FF91-49ED-B9E3-C925AEBA366B}"/>
              </a:ext>
            </a:extLst>
          </p:cNvPr>
          <p:cNvCxnSpPr>
            <a:cxnSpLocks/>
          </p:cNvCxnSpPr>
          <p:nvPr/>
        </p:nvCxnSpPr>
        <p:spPr>
          <a:xfrm>
            <a:off x="623455" y="3429000"/>
            <a:ext cx="10266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E21012-41A1-4A9E-8D77-D8F69960645D}"/>
              </a:ext>
            </a:extLst>
          </p:cNvPr>
          <p:cNvCxnSpPr>
            <a:cxnSpLocks/>
          </p:cNvCxnSpPr>
          <p:nvPr/>
        </p:nvCxnSpPr>
        <p:spPr>
          <a:xfrm>
            <a:off x="6109855" y="251457"/>
            <a:ext cx="0" cy="62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3B261-E0CA-4F13-B3F1-1B40B31B8D65}"/>
              </a:ext>
            </a:extLst>
          </p:cNvPr>
          <p:cNvCxnSpPr>
            <a:cxnSpLocks/>
          </p:cNvCxnSpPr>
          <p:nvPr/>
        </p:nvCxnSpPr>
        <p:spPr>
          <a:xfrm>
            <a:off x="5181600" y="692727"/>
            <a:ext cx="3962400" cy="39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68BFF-BED7-42CD-A8CE-0B3B58FE170B}"/>
                  </a:ext>
                </a:extLst>
              </p:cNvPr>
              <p:cNvSpPr txBox="1"/>
              <p:nvPr/>
            </p:nvSpPr>
            <p:spPr>
              <a:xfrm>
                <a:off x="7092192" y="734428"/>
                <a:ext cx="1195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68BFF-BED7-42CD-A8CE-0B3B58FE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92" y="734428"/>
                <a:ext cx="1195584" cy="276999"/>
              </a:xfrm>
              <a:prstGeom prst="rect">
                <a:avLst/>
              </a:prstGeom>
              <a:blipFill>
                <a:blip r:embed="rId2"/>
                <a:stretch>
                  <a:fillRect l="-4569" r="-406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D6E91B0C-B1F5-4528-BD7C-DF4D01AF23B6}"/>
              </a:ext>
            </a:extLst>
          </p:cNvPr>
          <p:cNvSpPr/>
          <p:nvPr/>
        </p:nvSpPr>
        <p:spPr>
          <a:xfrm>
            <a:off x="6064136" y="1579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FD496-EBB1-45E8-90EF-A10296344E90}"/>
              </a:ext>
            </a:extLst>
          </p:cNvPr>
          <p:cNvSpPr/>
          <p:nvPr/>
        </p:nvSpPr>
        <p:spPr>
          <a:xfrm>
            <a:off x="7883233" y="3424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F978E-9BFD-4C98-A9C9-280324FD6E29}"/>
              </a:ext>
            </a:extLst>
          </p:cNvPr>
          <p:cNvSpPr/>
          <p:nvPr/>
        </p:nvSpPr>
        <p:spPr>
          <a:xfrm>
            <a:off x="6082145" y="34102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66E68-A777-4FBA-BD2B-C45FCF299000}"/>
                  </a:ext>
                </a:extLst>
              </p:cNvPr>
              <p:cNvSpPr txBox="1"/>
              <p:nvPr/>
            </p:nvSpPr>
            <p:spPr>
              <a:xfrm>
                <a:off x="5490149" y="1316272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66E68-A777-4FBA-BD2B-C45FCF29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149" y="1316272"/>
                <a:ext cx="549831" cy="276999"/>
              </a:xfrm>
              <a:prstGeom prst="rect">
                <a:avLst/>
              </a:prstGeom>
              <a:blipFill>
                <a:blip r:embed="rId3"/>
                <a:stretch>
                  <a:fillRect l="-14444" t="-2222" r="-15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/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E5FD0D-DF68-4AF8-89F9-787E422E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59" y="3506633"/>
                <a:ext cx="549831" cy="276999"/>
              </a:xfrm>
              <a:prstGeom prst="rect">
                <a:avLst/>
              </a:prstGeom>
              <a:blipFill>
                <a:blip r:embed="rId4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E608DC-02AE-4490-A049-9FF493A33EBB}"/>
                  </a:ext>
                </a:extLst>
              </p:cNvPr>
              <p:cNvSpPr txBox="1"/>
              <p:nvPr/>
            </p:nvSpPr>
            <p:spPr>
              <a:xfrm>
                <a:off x="7928649" y="3115674"/>
                <a:ext cx="54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E608DC-02AE-4490-A049-9FF493A3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649" y="3115674"/>
                <a:ext cx="549831" cy="276999"/>
              </a:xfrm>
              <a:prstGeom prst="rect">
                <a:avLst/>
              </a:prstGeom>
              <a:blipFill>
                <a:blip r:embed="rId5"/>
                <a:stretch>
                  <a:fillRect l="-14444" t="-2174" r="-155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748794-D672-462E-A4AB-BE9F11809A07}"/>
              </a:ext>
            </a:extLst>
          </p:cNvPr>
          <p:cNvCxnSpPr>
            <a:cxnSpLocks/>
          </p:cNvCxnSpPr>
          <p:nvPr/>
        </p:nvCxnSpPr>
        <p:spPr>
          <a:xfrm>
            <a:off x="6204159" y="1607125"/>
            <a:ext cx="1997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C47045-CE34-4F58-8F25-85218D632A6A}"/>
              </a:ext>
            </a:extLst>
          </p:cNvPr>
          <p:cNvCxnSpPr/>
          <p:nvPr/>
        </p:nvCxnSpPr>
        <p:spPr>
          <a:xfrm flipV="1">
            <a:off x="8201891" y="980162"/>
            <a:ext cx="0" cy="622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EC3AD-21E7-4F7C-919A-D265548E6338}"/>
              </a:ext>
            </a:extLst>
          </p:cNvPr>
          <p:cNvSpPr txBox="1"/>
          <p:nvPr/>
        </p:nvSpPr>
        <p:spPr>
          <a:xfrm>
            <a:off x="8333491" y="1316272"/>
            <a:ext cx="122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Y-intercept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5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169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Ghode</dc:creator>
  <cp:lastModifiedBy>Tanmay Ghode</cp:lastModifiedBy>
  <cp:revision>27</cp:revision>
  <dcterms:created xsi:type="dcterms:W3CDTF">2020-08-20T05:36:41Z</dcterms:created>
  <dcterms:modified xsi:type="dcterms:W3CDTF">2020-09-29T10:09:48Z</dcterms:modified>
</cp:coreProperties>
</file>