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0D338-BF2B-4BA4-B219-3F306B59EA3F}" v="15" dt="2024-11-11T21:05:36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oy Jana" userId="7f994e54de951111" providerId="LiveId" clId="{4C60D338-BF2B-4BA4-B219-3F306B59EA3F}"/>
    <pc:docChg chg="custSel addSld delSld modSld">
      <pc:chgData name="Tanmoy Jana" userId="7f994e54de951111" providerId="LiveId" clId="{4C60D338-BF2B-4BA4-B219-3F306B59EA3F}" dt="2024-11-11T21:06:14.515" v="103" actId="47"/>
      <pc:docMkLst>
        <pc:docMk/>
      </pc:docMkLst>
      <pc:sldChg chg="addSp modSp mod">
        <pc:chgData name="Tanmoy Jana" userId="7f994e54de951111" providerId="LiveId" clId="{4C60D338-BF2B-4BA4-B219-3F306B59EA3F}" dt="2024-11-11T20:46:18.001" v="2" actId="14100"/>
        <pc:sldMkLst>
          <pc:docMk/>
          <pc:sldMk cId="1674071128" sldId="256"/>
        </pc:sldMkLst>
        <pc:picChg chg="add mod">
          <ac:chgData name="Tanmoy Jana" userId="7f994e54de951111" providerId="LiveId" clId="{4C60D338-BF2B-4BA4-B219-3F306B59EA3F}" dt="2024-11-11T20:46:18.001" v="2" actId="14100"/>
          <ac:picMkLst>
            <pc:docMk/>
            <pc:sldMk cId="1674071128" sldId="256"/>
            <ac:picMk id="5" creationId="{207CE5B7-6DEF-2425-56DF-DF7068D2607B}"/>
          </ac:picMkLst>
        </pc:picChg>
      </pc:sldChg>
      <pc:sldChg chg="addSp delSp modSp new mod modClrScheme chgLayout">
        <pc:chgData name="Tanmoy Jana" userId="7f994e54de951111" providerId="LiveId" clId="{4C60D338-BF2B-4BA4-B219-3F306B59EA3F}" dt="2024-11-11T20:56:56.781" v="28" actId="1076"/>
        <pc:sldMkLst>
          <pc:docMk/>
          <pc:sldMk cId="2430899100" sldId="257"/>
        </pc:sldMkLst>
        <pc:spChg chg="del">
          <ac:chgData name="Tanmoy Jana" userId="7f994e54de951111" providerId="LiveId" clId="{4C60D338-BF2B-4BA4-B219-3F306B59EA3F}" dt="2024-11-11T20:46:57.211" v="4" actId="700"/>
          <ac:spMkLst>
            <pc:docMk/>
            <pc:sldMk cId="2430899100" sldId="257"/>
            <ac:spMk id="2" creationId="{C7981C45-2BB5-6528-1D59-5E042B3EE558}"/>
          </ac:spMkLst>
        </pc:spChg>
        <pc:spChg chg="del">
          <ac:chgData name="Tanmoy Jana" userId="7f994e54de951111" providerId="LiveId" clId="{4C60D338-BF2B-4BA4-B219-3F306B59EA3F}" dt="2024-11-11T20:46:57.211" v="4" actId="700"/>
          <ac:spMkLst>
            <pc:docMk/>
            <pc:sldMk cId="2430899100" sldId="257"/>
            <ac:spMk id="3" creationId="{8382547C-23A2-873E-AC0E-083B3F039A8C}"/>
          </ac:spMkLst>
        </pc:spChg>
        <pc:picChg chg="add mod">
          <ac:chgData name="Tanmoy Jana" userId="7f994e54de951111" providerId="LiveId" clId="{4C60D338-BF2B-4BA4-B219-3F306B59EA3F}" dt="2024-11-11T20:56:56.781" v="28" actId="1076"/>
          <ac:picMkLst>
            <pc:docMk/>
            <pc:sldMk cId="2430899100" sldId="257"/>
            <ac:picMk id="5" creationId="{49BB640D-52B7-409C-824A-D2FC755BF219}"/>
          </ac:picMkLst>
        </pc:picChg>
      </pc:sldChg>
      <pc:sldChg chg="addSp modSp new mod">
        <pc:chgData name="Tanmoy Jana" userId="7f994e54de951111" providerId="LiveId" clId="{4C60D338-BF2B-4BA4-B219-3F306B59EA3F}" dt="2024-11-11T20:55:32.469" v="17" actId="14100"/>
        <pc:sldMkLst>
          <pc:docMk/>
          <pc:sldMk cId="1652872543" sldId="258"/>
        </pc:sldMkLst>
        <pc:picChg chg="add mod">
          <ac:chgData name="Tanmoy Jana" userId="7f994e54de951111" providerId="LiveId" clId="{4C60D338-BF2B-4BA4-B219-3F306B59EA3F}" dt="2024-11-11T20:55:32.469" v="17" actId="14100"/>
          <ac:picMkLst>
            <pc:docMk/>
            <pc:sldMk cId="1652872543" sldId="258"/>
            <ac:picMk id="3" creationId="{B8F801C2-B043-CCD9-10DF-42123E9313E9}"/>
          </ac:picMkLst>
        </pc:picChg>
      </pc:sldChg>
      <pc:sldChg chg="addSp modSp new mod">
        <pc:chgData name="Tanmoy Jana" userId="7f994e54de951111" providerId="LiveId" clId="{4C60D338-BF2B-4BA4-B219-3F306B59EA3F}" dt="2024-11-11T20:56:19.919" v="23" actId="14100"/>
        <pc:sldMkLst>
          <pc:docMk/>
          <pc:sldMk cId="2842193286" sldId="259"/>
        </pc:sldMkLst>
        <pc:picChg chg="add mod">
          <ac:chgData name="Tanmoy Jana" userId="7f994e54de951111" providerId="LiveId" clId="{4C60D338-BF2B-4BA4-B219-3F306B59EA3F}" dt="2024-11-11T20:56:19.919" v="23" actId="14100"/>
          <ac:picMkLst>
            <pc:docMk/>
            <pc:sldMk cId="2842193286" sldId="259"/>
            <ac:picMk id="3" creationId="{A81CAAB0-EEB0-355A-0E1D-B6773CA8950D}"/>
          </ac:picMkLst>
        </pc:picChg>
      </pc:sldChg>
      <pc:sldChg chg="addSp modSp new mod">
        <pc:chgData name="Tanmoy Jana" userId="7f994e54de951111" providerId="LiveId" clId="{4C60D338-BF2B-4BA4-B219-3F306B59EA3F}" dt="2024-11-11T20:57:52.210" v="34" actId="14100"/>
        <pc:sldMkLst>
          <pc:docMk/>
          <pc:sldMk cId="2235049898" sldId="260"/>
        </pc:sldMkLst>
        <pc:picChg chg="add mod">
          <ac:chgData name="Tanmoy Jana" userId="7f994e54de951111" providerId="LiveId" clId="{4C60D338-BF2B-4BA4-B219-3F306B59EA3F}" dt="2024-11-11T20:57:52.210" v="34" actId="14100"/>
          <ac:picMkLst>
            <pc:docMk/>
            <pc:sldMk cId="2235049898" sldId="260"/>
            <ac:picMk id="3" creationId="{96D743EC-0925-D7E4-852E-DE2FA220E4B2}"/>
          </ac:picMkLst>
        </pc:picChg>
      </pc:sldChg>
      <pc:sldChg chg="addSp modSp new">
        <pc:chgData name="Tanmoy Jana" userId="7f994e54de951111" providerId="LiveId" clId="{4C60D338-BF2B-4BA4-B219-3F306B59EA3F}" dt="2024-11-11T20:58:23.651" v="36" actId="931"/>
        <pc:sldMkLst>
          <pc:docMk/>
          <pc:sldMk cId="906905857" sldId="261"/>
        </pc:sldMkLst>
        <pc:picChg chg="add mod">
          <ac:chgData name="Tanmoy Jana" userId="7f994e54de951111" providerId="LiveId" clId="{4C60D338-BF2B-4BA4-B219-3F306B59EA3F}" dt="2024-11-11T20:58:23.651" v="36" actId="931"/>
          <ac:picMkLst>
            <pc:docMk/>
            <pc:sldMk cId="906905857" sldId="261"/>
            <ac:picMk id="3" creationId="{921D04EE-C532-ACED-E01A-256E86B9AA80}"/>
          </ac:picMkLst>
        </pc:picChg>
      </pc:sldChg>
      <pc:sldChg chg="addSp modSp new mod">
        <pc:chgData name="Tanmoy Jana" userId="7f994e54de951111" providerId="LiveId" clId="{4C60D338-BF2B-4BA4-B219-3F306B59EA3F}" dt="2024-11-11T20:59:32.169" v="44" actId="14100"/>
        <pc:sldMkLst>
          <pc:docMk/>
          <pc:sldMk cId="1370682000" sldId="262"/>
        </pc:sldMkLst>
        <pc:picChg chg="add mod">
          <ac:chgData name="Tanmoy Jana" userId="7f994e54de951111" providerId="LiveId" clId="{4C60D338-BF2B-4BA4-B219-3F306B59EA3F}" dt="2024-11-11T20:59:32.169" v="44" actId="14100"/>
          <ac:picMkLst>
            <pc:docMk/>
            <pc:sldMk cId="1370682000" sldId="262"/>
            <ac:picMk id="3" creationId="{D89874DA-220F-05C3-84E5-1CDE8FA7A7EC}"/>
          </ac:picMkLst>
        </pc:picChg>
      </pc:sldChg>
      <pc:sldChg chg="addSp modSp new mod">
        <pc:chgData name="Tanmoy Jana" userId="7f994e54de951111" providerId="LiveId" clId="{4C60D338-BF2B-4BA4-B219-3F306B59EA3F}" dt="2024-11-11T21:00:08.788" v="50" actId="14100"/>
        <pc:sldMkLst>
          <pc:docMk/>
          <pc:sldMk cId="2223690910" sldId="263"/>
        </pc:sldMkLst>
        <pc:picChg chg="add mod">
          <ac:chgData name="Tanmoy Jana" userId="7f994e54de951111" providerId="LiveId" clId="{4C60D338-BF2B-4BA4-B219-3F306B59EA3F}" dt="2024-11-11T21:00:08.788" v="50" actId="14100"/>
          <ac:picMkLst>
            <pc:docMk/>
            <pc:sldMk cId="2223690910" sldId="263"/>
            <ac:picMk id="3" creationId="{4E6D7362-55CB-3632-1762-56CAABCA2306}"/>
          </ac:picMkLst>
        </pc:picChg>
      </pc:sldChg>
      <pc:sldChg chg="addSp modSp new mod">
        <pc:chgData name="Tanmoy Jana" userId="7f994e54de951111" providerId="LiveId" clId="{4C60D338-BF2B-4BA4-B219-3F306B59EA3F}" dt="2024-11-11T21:00:58.063" v="58" actId="14100"/>
        <pc:sldMkLst>
          <pc:docMk/>
          <pc:sldMk cId="567211751" sldId="264"/>
        </pc:sldMkLst>
        <pc:picChg chg="add mod">
          <ac:chgData name="Tanmoy Jana" userId="7f994e54de951111" providerId="LiveId" clId="{4C60D338-BF2B-4BA4-B219-3F306B59EA3F}" dt="2024-11-11T21:00:58.063" v="58" actId="14100"/>
          <ac:picMkLst>
            <pc:docMk/>
            <pc:sldMk cId="567211751" sldId="264"/>
            <ac:picMk id="3" creationId="{E10A1918-7BF8-E541-C8C8-7D4DCCCBFC21}"/>
          </ac:picMkLst>
        </pc:picChg>
      </pc:sldChg>
      <pc:sldChg chg="addSp modSp new mod">
        <pc:chgData name="Tanmoy Jana" userId="7f994e54de951111" providerId="LiveId" clId="{4C60D338-BF2B-4BA4-B219-3F306B59EA3F}" dt="2024-11-11T21:01:58.879" v="64" actId="14100"/>
        <pc:sldMkLst>
          <pc:docMk/>
          <pc:sldMk cId="1649383052" sldId="265"/>
        </pc:sldMkLst>
        <pc:picChg chg="add mod">
          <ac:chgData name="Tanmoy Jana" userId="7f994e54de951111" providerId="LiveId" clId="{4C60D338-BF2B-4BA4-B219-3F306B59EA3F}" dt="2024-11-11T21:01:58.879" v="64" actId="14100"/>
          <ac:picMkLst>
            <pc:docMk/>
            <pc:sldMk cId="1649383052" sldId="265"/>
            <ac:picMk id="3" creationId="{AF5CDF99-E07A-E8E4-4B14-6ADEE5D30E1D}"/>
          </ac:picMkLst>
        </pc:picChg>
      </pc:sldChg>
      <pc:sldChg chg="addSp modSp new mod">
        <pc:chgData name="Tanmoy Jana" userId="7f994e54de951111" providerId="LiveId" clId="{4C60D338-BF2B-4BA4-B219-3F306B59EA3F}" dt="2024-11-11T21:02:44.030" v="71" actId="14100"/>
        <pc:sldMkLst>
          <pc:docMk/>
          <pc:sldMk cId="890093396" sldId="266"/>
        </pc:sldMkLst>
        <pc:picChg chg="add mod">
          <ac:chgData name="Tanmoy Jana" userId="7f994e54de951111" providerId="LiveId" clId="{4C60D338-BF2B-4BA4-B219-3F306B59EA3F}" dt="2024-11-11T21:02:44.030" v="71" actId="14100"/>
          <ac:picMkLst>
            <pc:docMk/>
            <pc:sldMk cId="890093396" sldId="266"/>
            <ac:picMk id="3" creationId="{59EBDFA1-A58C-8333-4FE8-4F9D66DDCFFF}"/>
          </ac:picMkLst>
        </pc:picChg>
      </pc:sldChg>
      <pc:sldChg chg="addSp modSp new mod">
        <pc:chgData name="Tanmoy Jana" userId="7f994e54de951111" providerId="LiveId" clId="{4C60D338-BF2B-4BA4-B219-3F306B59EA3F}" dt="2024-11-11T21:03:31.211" v="77" actId="14100"/>
        <pc:sldMkLst>
          <pc:docMk/>
          <pc:sldMk cId="817249493" sldId="267"/>
        </pc:sldMkLst>
        <pc:picChg chg="add mod">
          <ac:chgData name="Tanmoy Jana" userId="7f994e54de951111" providerId="LiveId" clId="{4C60D338-BF2B-4BA4-B219-3F306B59EA3F}" dt="2024-11-11T21:03:31.211" v="77" actId="14100"/>
          <ac:picMkLst>
            <pc:docMk/>
            <pc:sldMk cId="817249493" sldId="267"/>
            <ac:picMk id="3" creationId="{3D985F79-69BD-A02A-5F6E-EA234C1D5D46}"/>
          </ac:picMkLst>
        </pc:picChg>
      </pc:sldChg>
      <pc:sldChg chg="addSp modSp new mod">
        <pc:chgData name="Tanmoy Jana" userId="7f994e54de951111" providerId="LiveId" clId="{4C60D338-BF2B-4BA4-B219-3F306B59EA3F}" dt="2024-11-11T21:04:10.669" v="83" actId="14100"/>
        <pc:sldMkLst>
          <pc:docMk/>
          <pc:sldMk cId="3639807635" sldId="268"/>
        </pc:sldMkLst>
        <pc:picChg chg="add mod">
          <ac:chgData name="Tanmoy Jana" userId="7f994e54de951111" providerId="LiveId" clId="{4C60D338-BF2B-4BA4-B219-3F306B59EA3F}" dt="2024-11-11T21:04:10.669" v="83" actId="14100"/>
          <ac:picMkLst>
            <pc:docMk/>
            <pc:sldMk cId="3639807635" sldId="268"/>
            <ac:picMk id="3" creationId="{55873023-A725-E4B0-7C82-1BBDF02F6D36}"/>
          </ac:picMkLst>
        </pc:picChg>
      </pc:sldChg>
      <pc:sldChg chg="addSp modSp new mod">
        <pc:chgData name="Tanmoy Jana" userId="7f994e54de951111" providerId="LiveId" clId="{4C60D338-BF2B-4BA4-B219-3F306B59EA3F}" dt="2024-11-11T21:04:49.984" v="90" actId="14100"/>
        <pc:sldMkLst>
          <pc:docMk/>
          <pc:sldMk cId="4209806070" sldId="269"/>
        </pc:sldMkLst>
        <pc:picChg chg="add mod">
          <ac:chgData name="Tanmoy Jana" userId="7f994e54de951111" providerId="LiveId" clId="{4C60D338-BF2B-4BA4-B219-3F306B59EA3F}" dt="2024-11-11T21:04:49.984" v="90" actId="14100"/>
          <ac:picMkLst>
            <pc:docMk/>
            <pc:sldMk cId="4209806070" sldId="269"/>
            <ac:picMk id="3" creationId="{CBD0936E-CF64-D233-AF17-38BF1CC83263}"/>
          </ac:picMkLst>
        </pc:picChg>
      </pc:sldChg>
      <pc:sldChg chg="addSp modSp new mod">
        <pc:chgData name="Tanmoy Jana" userId="7f994e54de951111" providerId="LiveId" clId="{4C60D338-BF2B-4BA4-B219-3F306B59EA3F}" dt="2024-11-11T21:06:07.315" v="101" actId="14100"/>
        <pc:sldMkLst>
          <pc:docMk/>
          <pc:sldMk cId="3521644417" sldId="270"/>
        </pc:sldMkLst>
        <pc:picChg chg="add mod">
          <ac:chgData name="Tanmoy Jana" userId="7f994e54de951111" providerId="LiveId" clId="{4C60D338-BF2B-4BA4-B219-3F306B59EA3F}" dt="2024-11-11T21:06:07.315" v="101" actId="14100"/>
          <ac:picMkLst>
            <pc:docMk/>
            <pc:sldMk cId="3521644417" sldId="270"/>
            <ac:picMk id="3" creationId="{549CA684-D556-D87A-E2A3-CF836F92187D}"/>
          </ac:picMkLst>
        </pc:picChg>
      </pc:sldChg>
      <pc:sldChg chg="new del">
        <pc:chgData name="Tanmoy Jana" userId="7f994e54de951111" providerId="LiveId" clId="{4C60D338-BF2B-4BA4-B219-3F306B59EA3F}" dt="2024-11-11T21:06:14.515" v="103" actId="47"/>
        <pc:sldMkLst>
          <pc:docMk/>
          <pc:sldMk cId="6029425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F84-80C2-95FE-B6E1-F8944341D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7F0B-C2AC-3426-5E57-C618C99F4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D283-685D-2E5C-C962-8F2B5165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B904-CC9B-02C9-CA0A-BAE018A9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FD80B-E4B6-1206-F660-4B6ABEE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8DB5-F6E5-341C-F26E-FACBAF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A3D8-156D-17FA-599A-4BF891E0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0C73-10E6-104E-9777-40C6E80E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B146-A7C3-23F5-A65C-4AF247E8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41A0-1115-1887-06F5-03EB7F0A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063A7-0F4E-2005-0B9F-4D3DC3FFE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4D33-DA70-700E-06C4-E29597D3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BF80-B0BE-07F9-74B7-52E6007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59D7-DD7F-6D52-6D1E-689D3A85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84B8-5D2E-D2FB-6F15-F7513FD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2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818C-3C83-95D0-3BDB-DC0B7109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A84E-1F0C-916E-9347-422F770C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7EFA-8ADB-C21A-DA69-750E8EB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3083-FCD8-7DD5-7C82-AA83A2C5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9D8E-A794-7769-30B5-8B0B932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F68-4479-4473-03BC-37AF7068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E45F-F793-3CC3-BEC0-FA1C9B6C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9094-6060-52D9-5F14-C339FBF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3807-BD02-009B-88BF-30E0432F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8647-1A4E-C1F2-59B5-524842F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0EFE-56F7-C58B-6294-47CF2EBF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0CC1-81A6-6215-97D6-54E894F4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5CB2F-3522-63A9-D2F6-587775FA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8AD2-FE18-1125-0BE8-8A63F07D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051A-66BA-A58E-4BB7-1A1D45F5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91CD-FB5A-3A9E-11B7-D1E01120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DC7-1C42-D64E-48CA-9D69A6D3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4380C-EBB2-19D7-FF50-F0217E05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A9A6-1DE9-336F-6504-1CC9401A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BB881-8B44-C7DF-4BF2-8B0339F40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FF0A5-C95F-7044-B93F-F20EF5D4D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D7A4F-F2EB-7970-34EF-05B6D4F6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34D79-D1FD-357C-3B1A-03B60289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9719E-C7B8-F9E4-643C-B00EF1EC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6B42-C5DC-1634-FF4F-15AD6F6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9C7B-F11C-123C-4195-99B940F1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F414D-442B-0EBE-AF22-75B037D9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D7099-9B7E-FB0A-1856-0F2BCC6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56CDB-CC22-626B-7FEE-ACA94B6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2B15-694E-EC2D-98D5-0D876A1E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5CFE6-850F-9368-EAF3-0EE94BBB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F535-AB78-9ADC-9039-1B5D059E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D61B-7DD5-DFB2-0017-A0500BEF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B659-ABD7-B394-02E7-646BB142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4547-A631-252C-0B41-07D7C7A4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224B-F23E-9049-436D-0FF1CFF9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7794-3739-25AC-6FBB-91085DD5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F80-3B2C-7F00-2242-BBD6FB5A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5EEE0-3CCF-77B8-D9C8-D1B6B58CB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E9FA1-25C0-8677-CA30-6FADB4D0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C7A19-FE8A-8188-578D-12A4B181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08AB-B86F-9325-3744-7E11319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E318E-7989-A9BA-2FC6-EEEA766B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7222E-CC22-E790-C44E-40097737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9ABC-FDE2-3869-A9B8-63EC743D9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F2EA-9C5E-986A-503A-682B4AA55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76F4-4D0C-4CE1-9F91-C0AB20D4C3E4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7A21-CC63-AA45-34B2-A5A1B307D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CFF7-E2C1-70AC-7934-31CB7A9F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1B4C-E14B-4C35-A066-4DC36E042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49538&amp;picture=thank-you-clipart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CCFD-B7F8-052D-2E8E-F647FE63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3340-D76E-9CFF-EAA0-538A76FD6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CE5B7-6DEF-2425-56DF-DF7068D2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" y="0"/>
            <a:ext cx="121867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CDF99-E07A-E8E4-4B14-6ADEE5D3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8" y="0"/>
            <a:ext cx="12264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BDFA1-A58C-8333-4FE8-4F9D66DD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85F79-69BD-A02A-5F6E-EA234C1D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73023-A725-E4B0-7C82-1BBDF02F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0936E-CF64-D233-AF17-38BF1CC8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0"/>
            <a:ext cx="1226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CA684-D556-D87A-E2A3-CF836F92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00" y="92424"/>
            <a:ext cx="12090400" cy="6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BB640D-52B7-409C-824A-D2FC755BF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407" y="-147483"/>
            <a:ext cx="13821445" cy="82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801C2-B043-CCD9-10DF-42123E93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764"/>
            <a:ext cx="12192000" cy="72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CAAB0-EEB0-355A-0E1D-B6773CA8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2"/>
            <a:ext cx="12192000" cy="68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9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743EC-0925-D7E4-852E-DE2FA220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526" y="0"/>
            <a:ext cx="125685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D04EE-C532-ACED-E01A-256E86B9A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671127"/>
            <a:ext cx="959301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874DA-220F-05C3-84E5-1CDE8FA7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D7362-55CB-3632-1762-56CAABC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50" y="0"/>
            <a:ext cx="1229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9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A1918-7BF8-E541-C8C8-7D4DCCCB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Tanmoy Jana</dc:creator>
  <cp:lastModifiedBy>Tanmoy Jana</cp:lastModifiedBy>
  <cp:revision>2</cp:revision>
  <dcterms:created xsi:type="dcterms:W3CDTF">2024-11-11T20:45:31Z</dcterms:created>
  <dcterms:modified xsi:type="dcterms:W3CDTF">2024-11-12T07:10:56Z</dcterms:modified>
</cp:coreProperties>
</file>