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4" y="0"/>
            <a:ext cx="1165859" cy="2368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5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480558"/>
            <a:ext cx="243839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2503" y="4867655"/>
            <a:ext cx="976884" cy="1990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373611" y="0"/>
            <a:ext cx="528827" cy="627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530583" y="5550407"/>
            <a:ext cx="509016" cy="12984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1442192" y="4867654"/>
            <a:ext cx="384048" cy="1981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8047" y="130556"/>
            <a:ext cx="155590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16" y="2204720"/>
            <a:ext cx="9751567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5.jpg"/><Relationship Id="rId4" Type="http://schemas.openxmlformats.org/officeDocument/2006/relationships/image" Target="../media/image4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jpg"/><Relationship Id="rId3" Type="http://schemas.openxmlformats.org/officeDocument/2006/relationships/image" Target="../media/image57.jpg"/><Relationship Id="rId4" Type="http://schemas.openxmlformats.org/officeDocument/2006/relationships/image" Target="../media/image5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Relationship Id="rId4" Type="http://schemas.openxmlformats.org/officeDocument/2006/relationships/image" Target="../media/image6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Relationship Id="rId4" Type="http://schemas.openxmlformats.org/officeDocument/2006/relationships/image" Target="../media/image6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Relationship Id="rId4" Type="http://schemas.openxmlformats.org/officeDocument/2006/relationships/image" Target="../media/image5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3500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5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882894"/>
            <a:ext cx="441959" cy="1956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3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05968" y="9142"/>
            <a:ext cx="10546080" cy="6849109"/>
            <a:chOff x="505968" y="9142"/>
            <a:chExt cx="10546080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6884" cy="19903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5968" y="9142"/>
              <a:ext cx="832104" cy="683361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78151" y="1152143"/>
              <a:ext cx="9073896" cy="438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73579" y="1149096"/>
              <a:ext cx="9046464" cy="4099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50791" y="2011679"/>
              <a:ext cx="3435096" cy="27828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330700" y="5480710"/>
            <a:ext cx="3389629" cy="66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Times New Roman"/>
                <a:cs typeface="Times New Roman"/>
              </a:rPr>
              <a:t>ANDROID </a:t>
            </a:r>
            <a:r>
              <a:rPr dirty="0" sz="1400" spc="-10" b="1">
                <a:latin typeface="Times New Roman"/>
                <a:cs typeface="Times New Roman"/>
              </a:rPr>
              <a:t>DEVELOPMENT-MEETUP</a:t>
            </a:r>
            <a:r>
              <a:rPr dirty="0" sz="1400" spc="-2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APP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BY </a:t>
            </a:r>
            <a:r>
              <a:rPr dirty="0" sz="1300" spc="-20" b="1">
                <a:latin typeface="Times New Roman"/>
                <a:cs typeface="Times New Roman"/>
              </a:rPr>
              <a:t>TANMOY</a:t>
            </a:r>
            <a:r>
              <a:rPr dirty="0" sz="1300" spc="-16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MAZUMDAR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734" y="130556"/>
            <a:ext cx="306578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SELECTION OF</a:t>
            </a:r>
            <a:r>
              <a:rPr dirty="0" spc="-55"/>
              <a:t> </a:t>
            </a:r>
            <a:r>
              <a:rPr dirty="0"/>
              <a:t>INTEREST</a:t>
            </a:r>
          </a:p>
        </p:txBody>
      </p:sp>
      <p:sp>
        <p:nvSpPr>
          <p:cNvPr id="3" name="object 3"/>
          <p:cNvSpPr/>
          <p:nvPr/>
        </p:nvSpPr>
        <p:spPr>
          <a:xfrm>
            <a:off x="7696200" y="722376"/>
            <a:ext cx="2680716" cy="581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4800" y="697991"/>
            <a:ext cx="2691383" cy="5838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697991"/>
            <a:ext cx="2692907" cy="5841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734" y="130556"/>
            <a:ext cx="43815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HOME SCREEN AFTER AN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INTEREST</a:t>
            </a:r>
            <a:endParaRPr sz="2000">
              <a:latin typeface="Times New Roman"/>
              <a:cs typeface="Times New Roman"/>
            </a:endParaRPr>
          </a:p>
          <a:p>
            <a:pPr algn="ctr" marR="6985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000" spc="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ELECTED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891539"/>
            <a:ext cx="2670048" cy="579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0" y="896111"/>
            <a:ext cx="2682240" cy="5820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78952" y="893063"/>
            <a:ext cx="2682240" cy="5812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734" y="130556"/>
            <a:ext cx="43815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HOME SCREEN AFTER AN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INTEREST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6395" algn="l"/>
              </a:tabLst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IS	ELECTED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NO USER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431" y="1066800"/>
            <a:ext cx="2599944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5611" y="1066800"/>
            <a:ext cx="2598419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05800" y="1066800"/>
            <a:ext cx="2598420" cy="563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455676"/>
            <a:ext cx="2878836" cy="624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4734" y="130556"/>
            <a:ext cx="198501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CHAT</a:t>
            </a:r>
            <a:r>
              <a:rPr dirty="0" spc="-55"/>
              <a:t> </a:t>
            </a:r>
            <a:r>
              <a:rPr dirty="0"/>
              <a:t>ACTIVITY</a:t>
            </a:r>
          </a:p>
        </p:txBody>
      </p:sp>
      <p:sp>
        <p:nvSpPr>
          <p:cNvPr id="4" name="object 4"/>
          <p:cNvSpPr/>
          <p:nvPr/>
        </p:nvSpPr>
        <p:spPr>
          <a:xfrm>
            <a:off x="216408" y="455676"/>
            <a:ext cx="2889504" cy="626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600" y="460248"/>
            <a:ext cx="2877311" cy="624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9847" y="467868"/>
            <a:ext cx="2871216" cy="622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734" y="130556"/>
            <a:ext cx="4013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CHAT ACTIVITY DELETE FOR</a:t>
            </a:r>
            <a:r>
              <a:rPr dirty="0" spc="-45"/>
              <a:t> </a:t>
            </a:r>
            <a:r>
              <a:rPr dirty="0"/>
              <a:t>ME</a:t>
            </a:r>
          </a:p>
        </p:txBody>
      </p:sp>
      <p:sp>
        <p:nvSpPr>
          <p:cNvPr id="4" name="object 4"/>
          <p:cNvSpPr/>
          <p:nvPr/>
        </p:nvSpPr>
        <p:spPr>
          <a:xfrm>
            <a:off x="650748" y="460248"/>
            <a:ext cx="2871216" cy="6228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800" y="469391"/>
            <a:ext cx="2871216" cy="6228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5534" y="206451"/>
            <a:ext cx="500443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CHAT ACTIVITY DELETE FOR</a:t>
            </a:r>
            <a:r>
              <a:rPr dirty="0" spc="-30"/>
              <a:t> </a:t>
            </a:r>
            <a:r>
              <a:rPr dirty="0"/>
              <a:t>EVERYONE</a:t>
            </a:r>
          </a:p>
        </p:txBody>
      </p:sp>
      <p:sp>
        <p:nvSpPr>
          <p:cNvPr id="3" name="object 3"/>
          <p:cNvSpPr/>
          <p:nvPr/>
        </p:nvSpPr>
        <p:spPr>
          <a:xfrm>
            <a:off x="2782823" y="583691"/>
            <a:ext cx="2793492" cy="6060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3507" y="541019"/>
            <a:ext cx="2945892" cy="6103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8530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MENU SCREEN</a:t>
            </a:r>
            <a:r>
              <a:rPr dirty="0" spc="-65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762000"/>
            <a:ext cx="2563368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00" y="762000"/>
            <a:ext cx="2563368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63398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 STATUS</a:t>
            </a:r>
            <a:r>
              <a:rPr dirty="0" spc="430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676655"/>
            <a:ext cx="2860548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7600" y="676655"/>
            <a:ext cx="2860548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5679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MY PROFILE</a:t>
            </a:r>
            <a:r>
              <a:rPr dirty="0" spc="-85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2097023" y="431291"/>
            <a:ext cx="2785872" cy="604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98207" y="460248"/>
            <a:ext cx="2787396" cy="6045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9783" y="612646"/>
            <a:ext cx="2831592" cy="614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8956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UPDATING MY</a:t>
            </a:r>
            <a:r>
              <a:rPr dirty="0" spc="-70"/>
              <a:t> </a:t>
            </a:r>
            <a:r>
              <a:rPr dirty="0"/>
              <a:t>PROFILE</a:t>
            </a:r>
          </a:p>
        </p:txBody>
      </p:sp>
      <p:sp>
        <p:nvSpPr>
          <p:cNvPr id="4" name="object 4"/>
          <p:cNvSpPr/>
          <p:nvPr/>
        </p:nvSpPr>
        <p:spPr>
          <a:xfrm>
            <a:off x="1063752" y="713230"/>
            <a:ext cx="2833116" cy="614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33188" y="713231"/>
            <a:ext cx="2723388" cy="5908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4" y="2216277"/>
            <a:ext cx="3324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Here </a:t>
            </a:r>
            <a:r>
              <a:rPr dirty="0" sz="1800">
                <a:latin typeface="Carlito"/>
                <a:cs typeface="Carlito"/>
              </a:rPr>
              <a:t>there </a:t>
            </a:r>
            <a:r>
              <a:rPr dirty="0" sz="1800" spc="-5">
                <a:latin typeface="Carlito"/>
                <a:cs typeface="Carlito"/>
              </a:rPr>
              <a:t>would </a:t>
            </a:r>
            <a:r>
              <a:rPr dirty="0" sz="1800">
                <a:latin typeface="Carlito"/>
                <a:cs typeface="Carlito"/>
              </a:rPr>
              <a:t>the meet </a:t>
            </a:r>
            <a:r>
              <a:rPr dirty="0" sz="1800" spc="-5">
                <a:latin typeface="Carlito"/>
                <a:cs typeface="Carlito"/>
              </a:rPr>
              <a:t>Up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icon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74828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8950" algn="l"/>
              </a:tabLst>
            </a:pPr>
            <a:r>
              <a:rPr dirty="0"/>
              <a:t>GRO</a:t>
            </a:r>
            <a:r>
              <a:rPr dirty="0" spc="5"/>
              <a:t>U</a:t>
            </a:r>
            <a:r>
              <a:rPr dirty="0"/>
              <a:t>P</a:t>
            </a:r>
            <a:r>
              <a:rPr dirty="0" spc="-10"/>
              <a:t> </a:t>
            </a:r>
            <a:r>
              <a:rPr dirty="0"/>
              <a:t>CHAT</a:t>
            </a:r>
            <a:r>
              <a:rPr dirty="0"/>
              <a:t>	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611122"/>
            <a:ext cx="2830068" cy="6140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69223" y="406908"/>
            <a:ext cx="2900172" cy="629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8200" y="565404"/>
            <a:ext cx="2830068" cy="6140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33045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ABOUT US</a:t>
            </a:r>
            <a:r>
              <a:rPr dirty="0" spc="-75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1399032" y="460248"/>
            <a:ext cx="2840736" cy="6161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0400" y="460248"/>
            <a:ext cx="2839211" cy="6161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4085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FEEDBACK</a:t>
            </a:r>
            <a:r>
              <a:rPr dirty="0" spc="-55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8412480" y="467868"/>
            <a:ext cx="2884931" cy="625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5800" y="467868"/>
            <a:ext cx="2884931" cy="625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851" y="460248"/>
            <a:ext cx="2884932" cy="625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0" y="422146"/>
            <a:ext cx="2924555" cy="6345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0142" y="130556"/>
            <a:ext cx="289242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INVITE FRIEND</a:t>
            </a:r>
            <a:r>
              <a:rPr dirty="0" spc="-95"/>
              <a:t> </a:t>
            </a:r>
            <a:r>
              <a:rPr dirty="0"/>
              <a:t>SCREEN</a:t>
            </a:r>
          </a:p>
        </p:txBody>
      </p:sp>
      <p:sp>
        <p:nvSpPr>
          <p:cNvPr id="4" name="object 4"/>
          <p:cNvSpPr/>
          <p:nvPr/>
        </p:nvSpPr>
        <p:spPr>
          <a:xfrm>
            <a:off x="4632959" y="460246"/>
            <a:ext cx="2926080" cy="6345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0268" y="460246"/>
            <a:ext cx="2924556" cy="6345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32283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PRIVACY POLICY</a:t>
            </a:r>
            <a:r>
              <a:rPr dirty="0" spc="440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6669023" y="688848"/>
            <a:ext cx="2703576" cy="586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1139" y="688848"/>
            <a:ext cx="2703576" cy="5864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6134" y="130556"/>
            <a:ext cx="10737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LO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8325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10"/>
              <a:t>C</a:t>
            </a:r>
            <a:r>
              <a:rPr dirty="0"/>
              <a:t>REEN</a:t>
            </a:r>
          </a:p>
        </p:txBody>
      </p:sp>
      <p:sp>
        <p:nvSpPr>
          <p:cNvPr id="4" name="object 4"/>
          <p:cNvSpPr/>
          <p:nvPr/>
        </p:nvSpPr>
        <p:spPr>
          <a:xfrm>
            <a:off x="1264919" y="609600"/>
            <a:ext cx="2775204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3428" y="609600"/>
            <a:ext cx="2900172" cy="601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07490"/>
            <a:ext cx="2696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20">
                <a:latin typeface="Arial"/>
                <a:cs typeface="Arial"/>
              </a:rPr>
              <a:t>C</a:t>
            </a:r>
            <a:r>
              <a:rPr dirty="0" sz="3600" spc="-235">
                <a:latin typeface="Arial"/>
                <a:cs typeface="Arial"/>
              </a:rPr>
              <a:t>O</a:t>
            </a:r>
            <a:r>
              <a:rPr dirty="0" sz="3600" spc="-459">
                <a:latin typeface="Arial"/>
                <a:cs typeface="Arial"/>
              </a:rPr>
              <a:t>NC</a:t>
            </a:r>
            <a:r>
              <a:rPr dirty="0" sz="3600" spc="-365">
                <a:latin typeface="Arial"/>
                <a:cs typeface="Arial"/>
              </a:rPr>
              <a:t>L</a:t>
            </a:r>
            <a:r>
              <a:rPr dirty="0" sz="3600" spc="-290">
                <a:latin typeface="Arial"/>
                <a:cs typeface="Arial"/>
              </a:rPr>
              <a:t>U</a:t>
            </a:r>
            <a:r>
              <a:rPr dirty="0" sz="3600" spc="-290">
                <a:latin typeface="Arial"/>
                <a:cs typeface="Arial"/>
              </a:rPr>
              <a:t>S</a:t>
            </a:r>
            <a:r>
              <a:rPr dirty="0" sz="3600" spc="-295">
                <a:latin typeface="Arial"/>
                <a:cs typeface="Arial"/>
              </a:rPr>
              <a:t>I</a:t>
            </a:r>
            <a:r>
              <a:rPr dirty="0" sz="3600" spc="-405">
                <a:latin typeface="Arial"/>
                <a:cs typeface="Arial"/>
              </a:rPr>
              <a:t>O</a:t>
            </a:r>
            <a:r>
              <a:rPr dirty="0" sz="3600" spc="-5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204720"/>
            <a:ext cx="973963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work, 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attempt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friends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or to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person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with  same 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interest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has been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made.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dirty="0" sz="2400" spc="-114">
                <a:solidFill>
                  <a:srgbClr val="FFFFFF"/>
                </a:solidFill>
                <a:latin typeface="Arial"/>
                <a:cs typeface="Arial"/>
              </a:rPr>
              <a:t>difficulties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faced  while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400" spc="-125">
                <a:solidFill>
                  <a:srgbClr val="FFFFFF"/>
                </a:solidFill>
                <a:latin typeface="Arial"/>
                <a:cs typeface="Arial"/>
              </a:rPr>
              <a:t>sti</a:t>
            </a:r>
            <a:r>
              <a:rPr dirty="0" sz="2400" spc="-125" b="1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scope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improvement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have 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decided </a:t>
            </a:r>
            <a:r>
              <a:rPr dirty="0" sz="2400" spc="-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come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with more </a:t>
            </a: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95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dirty="0" sz="2400" spc="-105">
                <a:solidFill>
                  <a:srgbClr val="FFFFFF"/>
                </a:solidFill>
                <a:latin typeface="Arial"/>
                <a:cs typeface="Arial"/>
              </a:rPr>
              <a:t>satisfied  </a:t>
            </a:r>
            <a:r>
              <a:rPr dirty="0" sz="2400" spc="-5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24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24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4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using.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338" y="2726258"/>
            <a:ext cx="391604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15">
                <a:latin typeface="Arial"/>
                <a:cs typeface="Arial"/>
              </a:rPr>
              <a:t>THANK</a:t>
            </a:r>
            <a:r>
              <a:rPr dirty="0" sz="6000" spc="-770">
                <a:latin typeface="Arial"/>
                <a:cs typeface="Arial"/>
              </a:rPr>
              <a:t> </a:t>
            </a:r>
            <a:r>
              <a:rPr dirty="0" sz="6000" spc="-380">
                <a:latin typeface="Arial"/>
                <a:cs typeface="Arial"/>
              </a:rPr>
              <a:t>YOU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4435881"/>
            <a:ext cx="2167255" cy="8578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SzPct val="123684"/>
              <a:buChar char="•"/>
              <a:tabLst>
                <a:tab pos="241300" algn="l"/>
              </a:tabLst>
            </a:pPr>
            <a:r>
              <a:rPr dirty="0" sz="1900" spc="-165">
                <a:solidFill>
                  <a:srgbClr val="FFFFFF"/>
                </a:solidFill>
                <a:latin typeface="Arial"/>
                <a:cs typeface="Arial"/>
              </a:rPr>
              <a:t>FROM: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900" spc="-200">
                <a:solidFill>
                  <a:srgbClr val="FFFFFF"/>
                </a:solidFill>
                <a:latin typeface="Arial"/>
                <a:cs typeface="Arial"/>
              </a:rPr>
              <a:t>TANMOY</a:t>
            </a:r>
            <a:r>
              <a:rPr dirty="0" sz="1900" spc="-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85">
                <a:solidFill>
                  <a:srgbClr val="FFFFFF"/>
                </a:solidFill>
                <a:latin typeface="Arial"/>
                <a:cs typeface="Arial"/>
              </a:rPr>
              <a:t>MAZUMDAR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07490"/>
            <a:ext cx="6583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5">
                <a:latin typeface="Arial"/>
                <a:cs typeface="Arial"/>
              </a:rPr>
              <a:t>INTRODUCTION</a:t>
            </a:r>
            <a:r>
              <a:rPr dirty="0" sz="3600" spc="-735">
                <a:latin typeface="Arial"/>
                <a:cs typeface="Arial"/>
              </a:rPr>
              <a:t> </a:t>
            </a:r>
            <a:r>
              <a:rPr dirty="0" sz="3600" spc="-185">
                <a:latin typeface="Arial"/>
                <a:cs typeface="Arial"/>
              </a:rPr>
              <a:t>TO</a:t>
            </a:r>
            <a:r>
              <a:rPr dirty="0" sz="3600" spc="-710">
                <a:latin typeface="Arial"/>
                <a:cs typeface="Arial"/>
              </a:rPr>
              <a:t> </a:t>
            </a:r>
            <a:r>
              <a:rPr dirty="0" sz="3600" spc="-165">
                <a:latin typeface="Arial"/>
                <a:cs typeface="Arial"/>
              </a:rPr>
              <a:t>MAIN</a:t>
            </a:r>
            <a:r>
              <a:rPr dirty="0" sz="3600" spc="-355">
                <a:latin typeface="Arial"/>
                <a:cs typeface="Arial"/>
              </a:rPr>
              <a:t> </a:t>
            </a:r>
            <a:r>
              <a:rPr dirty="0" sz="3600" spc="-455">
                <a:latin typeface="Arial"/>
                <a:cs typeface="Arial"/>
              </a:rPr>
              <a:t>PROJECT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194712"/>
            <a:ext cx="9366250" cy="1259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SzPct val="102272"/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dirty="0"/>
              <a:t>	</a:t>
            </a:r>
            <a:r>
              <a:rPr dirty="0" sz="2200" spc="-90">
                <a:solidFill>
                  <a:srgbClr val="FFFFFF"/>
                </a:solidFill>
                <a:latin typeface="Arial"/>
                <a:cs typeface="Arial"/>
              </a:rPr>
              <a:t>Meet</a:t>
            </a:r>
            <a:r>
              <a:rPr dirty="0" sz="22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dirty="0" sz="22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2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22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22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"/>
                <a:cs typeface="Arial"/>
              </a:rPr>
              <a:t>connects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22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22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200" spc="-12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200" spc="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r>
              <a:rPr dirty="0" sz="22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"/>
                <a:cs typeface="Arial"/>
              </a:rPr>
              <a:t>having  </a:t>
            </a:r>
            <a:r>
              <a:rPr dirty="0" sz="2200" spc="-10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dirty="0" sz="22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"/>
                <a:cs typeface="Arial"/>
              </a:rPr>
              <a:t>interests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200" spc="-6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2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2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"/>
                <a:cs typeface="Arial"/>
              </a:rPr>
              <a:t>,secure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"/>
                <a:cs typeface="Arial"/>
              </a:rPr>
              <a:t>reable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Arial"/>
                <a:cs typeface="Arial"/>
              </a:rPr>
              <a:t>use.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007490"/>
            <a:ext cx="6533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0">
                <a:latin typeface="Arial"/>
                <a:cs typeface="Arial"/>
              </a:rPr>
              <a:t>TOOLS</a:t>
            </a:r>
            <a:r>
              <a:rPr dirty="0" sz="3600" spc="-765">
                <a:latin typeface="Arial"/>
                <a:cs typeface="Arial"/>
              </a:rPr>
              <a:t> </a:t>
            </a:r>
            <a:r>
              <a:rPr dirty="0" sz="3600" spc="-195">
                <a:latin typeface="Arial"/>
                <a:cs typeface="Arial"/>
              </a:rPr>
              <a:t>AND</a:t>
            </a:r>
            <a:r>
              <a:rPr dirty="0" sz="3600" spc="-580">
                <a:latin typeface="Arial"/>
                <a:cs typeface="Arial"/>
              </a:rPr>
              <a:t> </a:t>
            </a:r>
            <a:r>
              <a:rPr dirty="0" sz="3600" spc="-380">
                <a:latin typeface="Arial"/>
                <a:cs typeface="Arial"/>
              </a:rPr>
              <a:t>TECHNOLOGIES</a:t>
            </a:r>
            <a:r>
              <a:rPr dirty="0" sz="3600" spc="-484">
                <a:latin typeface="Arial"/>
                <a:cs typeface="Arial"/>
              </a:rPr>
              <a:t> </a:t>
            </a:r>
            <a:r>
              <a:rPr dirty="0" sz="3600" spc="-434">
                <a:latin typeface="Arial"/>
                <a:cs typeface="Arial"/>
              </a:rPr>
              <a:t>USED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16" y="2137384"/>
            <a:ext cx="6132830" cy="218376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dirty="0" sz="20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20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dirty="0" sz="2000" spc="-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front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Firebase</a:t>
            </a:r>
            <a:r>
              <a:rPr dirty="0" sz="20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real-time</a:t>
            </a:r>
            <a:r>
              <a:rPr dirty="0" sz="20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Firebase</a:t>
            </a:r>
            <a:r>
              <a:rPr dirty="0" sz="200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Firebase</a:t>
            </a: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dirty="0" sz="20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messaging.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412" y="973836"/>
            <a:ext cx="3160776" cy="573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2943" y="979932"/>
            <a:ext cx="3162300" cy="5730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4800" y="973836"/>
            <a:ext cx="3160776" cy="573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4886" y="0"/>
            <a:ext cx="4145279" cy="904240"/>
          </a:xfrm>
          <a:prstGeom prst="rect"/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3000" spc="-5"/>
              <a:t>FLOW OF </a:t>
            </a:r>
            <a:r>
              <a:rPr dirty="0" sz="3000"/>
              <a:t>MEET </a:t>
            </a:r>
            <a:r>
              <a:rPr dirty="0" sz="3000" spc="-5"/>
              <a:t>UP</a:t>
            </a:r>
            <a:r>
              <a:rPr dirty="0" sz="3000" spc="-445"/>
              <a:t> </a:t>
            </a:r>
            <a:r>
              <a:rPr dirty="0" sz="3000" spc="-5"/>
              <a:t>APP</a:t>
            </a:r>
            <a:endParaRPr sz="3000"/>
          </a:p>
          <a:p>
            <a:pPr marL="1021080">
              <a:lnSpc>
                <a:spcPct val="100000"/>
              </a:lnSpc>
              <a:spcBef>
                <a:spcPts val="434"/>
              </a:spcBef>
            </a:pPr>
            <a:r>
              <a:rPr dirty="0" sz="1800" spc="-20">
                <a:latin typeface="Carlito"/>
                <a:cs typeface="Carlito"/>
              </a:rPr>
              <a:t>ANIMATED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SPLASHSCREEN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185483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LOGIN</a:t>
            </a:r>
            <a:r>
              <a:rPr dirty="0" spc="-80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990600"/>
            <a:ext cx="2895600" cy="562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5611" y="990600"/>
            <a:ext cx="2647188" cy="557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45780" y="990600"/>
            <a:ext cx="2647187" cy="5577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211010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SIGN UP</a:t>
            </a:r>
            <a:r>
              <a:rPr dirty="0" spc="409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918970"/>
            <a:ext cx="2819400" cy="582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3400" y="918972"/>
            <a:ext cx="2667000" cy="5786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09431" y="918972"/>
            <a:ext cx="2667000" cy="5786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134" y="130556"/>
            <a:ext cx="329057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RESET </a:t>
            </a:r>
            <a:r>
              <a:rPr dirty="0" spc="5"/>
              <a:t>PASSWORD</a:t>
            </a:r>
            <a:r>
              <a:rPr dirty="0" spc="-105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647700"/>
            <a:ext cx="2563368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5611" y="647700"/>
            <a:ext cx="2563367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24800" y="647700"/>
            <a:ext cx="2563368" cy="556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4734" y="130556"/>
            <a:ext cx="1812289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HOME</a:t>
            </a:r>
            <a:r>
              <a:rPr dirty="0" spc="-80"/>
              <a:t> </a:t>
            </a:r>
            <a:r>
              <a:rPr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685800"/>
            <a:ext cx="2692907" cy="584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8784" y="685800"/>
            <a:ext cx="2694432" cy="5843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MYPC</dc:creator>
  <dc:title>WELCOME TO EXPOSYS DATA LABS</dc:title>
  <dcterms:created xsi:type="dcterms:W3CDTF">2021-07-29T17:38:58Z</dcterms:created>
  <dcterms:modified xsi:type="dcterms:W3CDTF">2021-07-29T17:38:58Z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2021-07-29T00:00:00Z</vt:filetime>
  </property>
</Properties>
</file>