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8435"/>
            <a:ext cx="9144000" cy="1360805"/>
          </a:xfrm>
        </p:spPr>
        <p:txBody>
          <a:bodyPr>
            <a:normAutofit/>
          </a:bodyPr>
          <a:lstStyle/>
          <a:p>
            <a:r>
              <a:rPr lang="en-US" dirty="0">
                <a:ln w="22225">
                  <a:solidFill>
                    <a:schemeClr val="accent2"/>
                  </a:solidFill>
                  <a:prstDash val="solid"/>
                </a:ln>
                <a:solidFill>
                  <a:schemeClr val="accent2">
                    <a:lumMod val="40000"/>
                    <a:lumOff val="60000"/>
                  </a:schemeClr>
                </a:solidFill>
                <a:effectLst/>
              </a:rPr>
              <a:t>FIREBASE</a:t>
            </a:r>
            <a:endParaRPr lang="en-US" dirty="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1"/>
          <a:stretch>
            <a:fillRect/>
          </a:stretch>
        </p:blipFill>
        <p:spPr>
          <a:xfrm>
            <a:off x="278765" y="1539240"/>
            <a:ext cx="11827510" cy="5264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209550"/>
            <a:ext cx="9945370" cy="1158240"/>
          </a:xfrm>
        </p:spPr>
        <p:txBody>
          <a:bodyPr>
            <a:normAutofit/>
          </a:bodyPr>
          <a:p>
            <a:r>
              <a:rPr lang="en-US"/>
              <a:t>code trong component</a:t>
            </a:r>
            <a:endParaRPr lang="en-US"/>
          </a:p>
        </p:txBody>
      </p:sp>
      <p:sp>
        <p:nvSpPr>
          <p:cNvPr id="5" name="Subtitle 4"/>
          <p:cNvSpPr>
            <a:spLocks noGrp="1"/>
          </p:cNvSpPr>
          <p:nvPr>
            <p:ph type="subTitle" idx="1"/>
          </p:nvPr>
        </p:nvSpPr>
        <p:spPr/>
        <p:txBody>
          <a:bodyPr/>
          <a:p>
            <a:endParaRPr lang="en-US"/>
          </a:p>
        </p:txBody>
      </p:sp>
      <p:pic>
        <p:nvPicPr>
          <p:cNvPr id="6" name="Picture 5"/>
          <p:cNvPicPr>
            <a:picLocks noChangeAspect="1"/>
          </p:cNvPicPr>
          <p:nvPr/>
        </p:nvPicPr>
        <p:blipFill>
          <a:blip r:embed="rId1"/>
          <a:stretch>
            <a:fillRect/>
          </a:stretch>
        </p:blipFill>
        <p:spPr>
          <a:xfrm>
            <a:off x="1739900" y="1212215"/>
            <a:ext cx="8928735" cy="5585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838200" y="365125"/>
            <a:ext cx="10516235" cy="2175510"/>
          </a:xfrm>
          <a:prstGeom prst="rect">
            <a:avLst/>
          </a:prstGeom>
        </p:spPr>
      </p:pic>
      <p:pic>
        <p:nvPicPr>
          <p:cNvPr id="5" name="Content Placeholder 4"/>
          <p:cNvPicPr>
            <a:picLocks noChangeAspect="1"/>
          </p:cNvPicPr>
          <p:nvPr>
            <p:ph sz="half" idx="2"/>
          </p:nvPr>
        </p:nvPicPr>
        <p:blipFill>
          <a:blip r:embed="rId2"/>
          <a:stretch>
            <a:fillRect/>
          </a:stretch>
        </p:blipFill>
        <p:spPr>
          <a:xfrm>
            <a:off x="838200" y="3408045"/>
            <a:ext cx="10690225" cy="2395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025650"/>
          </a:xfrm>
        </p:spPr>
        <p:txBody>
          <a:bodyPr>
            <a:normAutofit fontScale="90000"/>
          </a:bodyPr>
          <a:p>
            <a:r>
              <a:rPr lang="en-US"/>
              <a:t>Nếu thực hiện các bước trên mà code trong file ts</a:t>
            </a:r>
            <a:br>
              <a:rPr lang="en-US"/>
            </a:br>
            <a:r>
              <a:rPr lang="en-US"/>
              <a:t>vẫn lỗi thì sửa lại phiên bản trong file package.json</a:t>
            </a:r>
            <a:br>
              <a:rPr lang="en-US"/>
            </a:br>
            <a:r>
              <a:rPr lang="en-US"/>
              <a:t>và chạy lại npm i</a:t>
            </a:r>
            <a:br>
              <a:rPr lang="en-US"/>
            </a:br>
            <a:endParaRPr lang="en-US"/>
          </a:p>
        </p:txBody>
      </p:sp>
      <p:sp>
        <p:nvSpPr>
          <p:cNvPr id="4" name="Content Placeholder 3"/>
          <p:cNvSpPr>
            <a:spLocks noGrp="1"/>
          </p:cNvSpPr>
          <p:nvPr>
            <p:ph sz="half" idx="2"/>
          </p:nvPr>
        </p:nvSpPr>
        <p:spPr>
          <a:xfrm>
            <a:off x="7857490" y="2582545"/>
            <a:ext cx="2683510" cy="1088390"/>
          </a:xfrm>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45160" y="2581910"/>
            <a:ext cx="9798050" cy="37738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n w="22225">
                  <a:solidFill>
                    <a:schemeClr val="accent2"/>
                  </a:solidFill>
                  <a:prstDash val="solid"/>
                </a:ln>
                <a:solidFill>
                  <a:schemeClr val="accent2">
                    <a:lumMod val="40000"/>
                    <a:lumOff val="60000"/>
                  </a:schemeClr>
                </a:solidFill>
                <a:effectLst/>
              </a:rPr>
              <a:t>Nội dung chính</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US">
                <a:solidFill>
                  <a:schemeClr val="accent1"/>
                </a:solidFill>
                <a:effectLst>
                  <a:outerShdw blurRad="38100" dist="25400" dir="5400000" algn="ctr" rotWithShape="0">
                    <a:srgbClr val="6E747A">
                      <a:alpha val="43000"/>
                    </a:srgbClr>
                  </a:outerShdw>
                </a:effectLst>
                <a:sym typeface="+mn-ea"/>
              </a:rPr>
              <a:t>1- Khái niệm</a:t>
            </a:r>
            <a:br>
              <a:rPr lang="en-US">
                <a:solidFill>
                  <a:schemeClr val="accent1"/>
                </a:solidFill>
                <a:effectLst>
                  <a:outerShdw blurRad="38100" dist="25400" dir="5400000" algn="ctr" rotWithShape="0">
                    <a:srgbClr val="6E747A">
                      <a:alpha val="43000"/>
                    </a:srgbClr>
                  </a:outerShdw>
                </a:effectLst>
                <a:sym typeface="+mn-ea"/>
              </a:rPr>
            </a:br>
            <a:r>
              <a:rPr lang="en-US">
                <a:solidFill>
                  <a:schemeClr val="accent1"/>
                </a:solidFill>
                <a:effectLst>
                  <a:outerShdw blurRad="38100" dist="25400" dir="5400000" algn="ctr" rotWithShape="0">
                    <a:srgbClr val="6E747A">
                      <a:alpha val="43000"/>
                    </a:srgbClr>
                  </a:outerShdw>
                </a:effectLst>
                <a:sym typeface="+mn-ea"/>
              </a:rPr>
              <a:t>2- Demo</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effectLst>
                  <a:outerShdw blurRad="38100" dist="25400" dir="5400000" algn="ctr" rotWithShape="0">
                    <a:srgbClr val="6E747A">
                      <a:alpha val="43000"/>
                    </a:srgbClr>
                  </a:outerShdw>
                </a:effectLst>
              </a:rPr>
              <a:t>1- Khái niệm</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solidFill>
                  <a:schemeClr val="tx1"/>
                </a:solidFill>
                <a:effectLst>
                  <a:outerShdw blurRad="38100" dist="19050" dir="2700000" algn="tl" rotWithShape="0">
                    <a:schemeClr val="dk1">
                      <a:alpha val="40000"/>
                    </a:schemeClr>
                  </a:outerShdw>
                </a:effectLst>
              </a:rPr>
              <a:t>Firebase là gì?</a:t>
            </a:r>
            <a:endParaRPr lang="en-US">
              <a:solidFill>
                <a:schemeClr val="tx1"/>
              </a:solidFill>
              <a:effectLst>
                <a:outerShdw blurRad="38100" dist="19050" dir="2700000" algn="tl" rotWithShape="0">
                  <a:schemeClr val="dk1">
                    <a:alpha val="40000"/>
                  </a:schemeClr>
                </a:outerShdw>
              </a:effectLst>
            </a:endParaRPr>
          </a:p>
          <a:p>
            <a:r>
              <a:rPr lang="en-US"/>
              <a:t>Firebase là gì? Firebase chính là một dịch vụ cơ sở dữ liệu được hoạt động ở trên nền tảng đám mây (Cloud). Đi kèm với đó là một hệ thống máy chủ mạnh mẽ của Google. Hệ thống có chức năng chính là giúp cho người dùng có thể lập trình ứng dụng thông qua cách đơn giản hóa những thao tác với các cơ sở dữ liệu.</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chemeClr val="accent1"/>
                </a:solidFill>
                <a:effectLst>
                  <a:outerShdw blurRad="38100" dist="25400" dir="5400000" algn="ctr" rotWithShape="0">
                    <a:srgbClr val="6E747A">
                      <a:alpha val="43000"/>
                    </a:srgbClr>
                  </a:outerShdw>
                </a:effectLst>
                <a:sym typeface="+mn-ea"/>
              </a:rPr>
              <a:t>2- DEMO</a:t>
            </a:r>
            <a:endParaRPr lang="en-US"/>
          </a:p>
        </p:txBody>
      </p:sp>
      <p:sp>
        <p:nvSpPr>
          <p:cNvPr id="3" name="Content Placeholder 2"/>
          <p:cNvSpPr>
            <a:spLocks noGrp="1"/>
          </p:cNvSpPr>
          <p:nvPr>
            <p:ph sz="half" idx="1"/>
          </p:nvPr>
        </p:nvSpPr>
        <p:spPr>
          <a:xfrm>
            <a:off x="838200" y="1825625"/>
            <a:ext cx="10302875" cy="4351655"/>
          </a:xfrm>
        </p:spPr>
        <p:txBody>
          <a:bodyPr>
            <a:normAutofit/>
          </a:bodyPr>
          <a:p>
            <a:r>
              <a:rPr lang="en-US"/>
              <a:t>B1: truy cập vào đường dẫn </a:t>
            </a:r>
            <a:r>
              <a:rPr lang="en-US" u="sng">
                <a:solidFill>
                  <a:schemeClr val="tx1"/>
                </a:solidFill>
                <a:effectLst>
                  <a:outerShdw blurRad="38100" dist="19050" dir="2700000" algn="tl" rotWithShape="0">
                    <a:schemeClr val="dk1">
                      <a:alpha val="40000"/>
                    </a:schemeClr>
                  </a:outerShdw>
                </a:effectLst>
              </a:rPr>
              <a:t>https://firebase.google.com/</a:t>
            </a:r>
            <a:endParaRPr lang="en-US" u="sng">
              <a:solidFill>
                <a:schemeClr val="tx1"/>
              </a:solidFill>
              <a:effectLst>
                <a:outerShdw blurRad="38100" dist="19050" dir="2700000" algn="tl" rotWithShape="0">
                  <a:schemeClr val="dk1">
                    <a:alpha val="40000"/>
                  </a:schemeClr>
                </a:outerShdw>
              </a:effectLst>
            </a:endParaRPr>
          </a:p>
          <a:p>
            <a:pPr marL="0" indent="0">
              <a:buNone/>
            </a:pPr>
            <a:r>
              <a:rPr lang="en-US"/>
              <a:t>	</a:t>
            </a: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482600" y="2611755"/>
            <a:ext cx="8244205" cy="3565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4155"/>
            <a:ext cx="10515600" cy="1202690"/>
          </a:xfrm>
        </p:spPr>
        <p:txBody>
          <a:bodyPr/>
          <a:p>
            <a:r>
              <a:rPr lang="en-US"/>
              <a:t>b2: Thực hiện setup</a:t>
            </a:r>
            <a:endParaRPr lang="en-US"/>
          </a:p>
        </p:txBody>
      </p:sp>
      <p:pic>
        <p:nvPicPr>
          <p:cNvPr id="6" name="Content Placeholder 5"/>
          <p:cNvPicPr>
            <a:picLocks noChangeAspect="1"/>
          </p:cNvPicPr>
          <p:nvPr>
            <p:ph sz="half" idx="1"/>
          </p:nvPr>
        </p:nvPicPr>
        <p:blipFill>
          <a:blip r:embed="rId1"/>
          <a:stretch>
            <a:fillRect/>
          </a:stretch>
        </p:blipFill>
        <p:spPr>
          <a:xfrm>
            <a:off x="337820" y="779780"/>
            <a:ext cx="7165340" cy="3024505"/>
          </a:xfrm>
          <a:prstGeom prst="rect">
            <a:avLst/>
          </a:prstGeom>
        </p:spPr>
      </p:pic>
      <p:pic>
        <p:nvPicPr>
          <p:cNvPr id="7" name="Content Placeholder 6"/>
          <p:cNvPicPr>
            <a:picLocks noChangeAspect="1"/>
          </p:cNvPicPr>
          <p:nvPr>
            <p:ph sz="half" idx="2"/>
          </p:nvPr>
        </p:nvPicPr>
        <p:blipFill>
          <a:blip r:embed="rId2"/>
          <a:stretch>
            <a:fillRect/>
          </a:stretch>
        </p:blipFill>
        <p:spPr>
          <a:xfrm>
            <a:off x="337820" y="3911600"/>
            <a:ext cx="8098155" cy="3411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77595"/>
          </a:xfrm>
        </p:spPr>
        <p:txBody>
          <a:bodyPr>
            <a:normAutofit fontScale="90000"/>
          </a:bodyPr>
          <a:p>
            <a:r>
              <a:rPr lang="en-US"/>
              <a:t>B3:Thay đổi rule để mở rộng quyền upload lên Storage</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095375" y="1565910"/>
            <a:ext cx="10001250" cy="4717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B4: thao tác config</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589915" y="1903095"/>
            <a:ext cx="10565130" cy="4274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cop đoạn trên bỏ vào file enviroment</a:t>
            </a:r>
            <a:endParaRPr lang="en-US"/>
          </a:p>
        </p:txBody>
      </p:sp>
      <p:sp>
        <p:nvSpPr>
          <p:cNvPr id="4" name="Content Placeholder 3"/>
          <p:cNvSpPr>
            <a:spLocks noGrp="1"/>
          </p:cNvSpPr>
          <p:nvPr>
            <p:ph sz="half" idx="2"/>
          </p:nvPr>
        </p:nvSpPr>
        <p:spPr>
          <a:xfrm>
            <a:off x="6172200" y="1825625"/>
            <a:ext cx="2720975" cy="1936750"/>
          </a:xfrm>
        </p:spPr>
        <p:txBody>
          <a:bodyPr/>
          <a:p>
            <a:endParaRPr lang="en-US"/>
          </a:p>
        </p:txBody>
      </p:sp>
      <p:pic>
        <p:nvPicPr>
          <p:cNvPr id="5" name="Content Placeholder 4"/>
          <p:cNvPicPr>
            <a:picLocks noChangeAspect="1"/>
          </p:cNvPicPr>
          <p:nvPr>
            <p:ph sz="half" idx="1"/>
          </p:nvPr>
        </p:nvPicPr>
        <p:blipFill>
          <a:blip r:embed="rId1"/>
          <a:stretch>
            <a:fillRect/>
          </a:stretch>
        </p:blipFill>
        <p:spPr>
          <a:xfrm>
            <a:off x="960120" y="1825625"/>
            <a:ext cx="10271760" cy="330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B5 : chạy lệnh npm install firebase @angular/fire --save</a:t>
            </a:r>
            <a:endParaRPr lang="en-US"/>
          </a:p>
        </p:txBody>
      </p:sp>
      <p:sp>
        <p:nvSpPr>
          <p:cNvPr id="3" name="Content Placeholder 2"/>
          <p:cNvSpPr>
            <a:spLocks noGrp="1"/>
          </p:cNvSpPr>
          <p:nvPr>
            <p:ph sz="half" idx="1"/>
          </p:nvPr>
        </p:nvSpPr>
        <p:spPr/>
        <p:txBody>
          <a:bodyPr/>
          <a:p>
            <a:r>
              <a:rPr lang="en-US"/>
              <a:t>Sau khi chạy xong thì import 3 thư viện này và app.module</a:t>
            </a:r>
            <a:endParaRPr lang="en-US"/>
          </a:p>
        </p:txBody>
      </p:sp>
      <p:graphicFrame>
        <p:nvGraphicFramePr>
          <p:cNvPr id="5" name="Table 4"/>
          <p:cNvGraphicFramePr/>
          <p:nvPr/>
        </p:nvGraphicFramePr>
        <p:xfrm>
          <a:off x="5776913" y="2980690"/>
          <a:ext cx="638175" cy="177800"/>
        </p:xfrm>
        <a:graphic>
          <a:graphicData uri="http://schemas.openxmlformats.org/drawingml/2006/table">
            <a:tbl>
              <a:tblPr firstRow="1" bandRow="1">
                <a:tableStyleId>{5C22544A-7EE6-4342-B048-85BDC9FD1C3A}</a:tableStyleId>
              </a:tblPr>
              <a:tblGrid>
                <a:gridCol w="638175"/>
              </a:tblGrid>
              <a:tr h="177800">
                <a:tc>
                  <a:txBody>
                    <a:bodyPr/>
                    <a:p>
                      <a:pPr indent="0">
                        <a:buNone/>
                      </a:pPr>
                      <a:endParaRPr lang="en-US" sz="11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bl>
          </a:graphicData>
        </a:graphic>
      </p:graphicFrame>
      <p:pic>
        <p:nvPicPr>
          <p:cNvPr id="7" name="Content Placeholder 6"/>
          <p:cNvPicPr>
            <a:picLocks noChangeAspect="1"/>
          </p:cNvPicPr>
          <p:nvPr>
            <p:ph sz="half" idx="2"/>
          </p:nvPr>
        </p:nvPicPr>
        <p:blipFill>
          <a:blip r:embed="rId1"/>
          <a:stretch>
            <a:fillRect/>
          </a:stretch>
        </p:blipFill>
        <p:spPr>
          <a:xfrm>
            <a:off x="838200" y="3206750"/>
            <a:ext cx="5181600" cy="12045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821</Words>
  <Application>WPS Presentation</Application>
  <PresentationFormat>Widescreen</PresentationFormat>
  <Paragraphs>34</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Calibri</vt:lpstr>
      <vt:lpstr>Microsoft YaHei</vt:lpstr>
      <vt:lpstr>Arial Unicode MS</vt:lpstr>
      <vt:lpstr>Calibri</vt:lpstr>
      <vt:lpstr>Office Theme</vt:lpstr>
      <vt:lpstr>FIREBASE</vt:lpstr>
      <vt:lpstr>Nội dung chính</vt:lpstr>
      <vt:lpstr>1- Khái niệm</vt:lpstr>
      <vt:lpstr>2- DEMO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dc:title>
  <dc:creator/>
  <cp:lastModifiedBy>DELL</cp:lastModifiedBy>
  <cp:revision>6</cp:revision>
  <dcterms:created xsi:type="dcterms:W3CDTF">2023-03-25T14:22:00Z</dcterms:created>
  <dcterms:modified xsi:type="dcterms:W3CDTF">2023-03-26T02:42:28Z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E9F84B14DA9643AE906A6156EDD4934B</vt:lpwstr>
  </property>
  <property fmtid="{D5CDD505-2E9C-101B-9397-08002B2CF9AE}" pid="3" name="KSOProductBuildVer">
    <vt:lpwstr>1033-11.2.0.11513</vt:lpwstr>
  </property>
</Properties>
</file>