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 /><Relationship Id="rId13" Type="http://schemas.openxmlformats.org/officeDocument/2006/relationships/tableStyles" Target="tableStyles.xml" /><Relationship Id="rId3" Type="http://schemas.openxmlformats.org/officeDocument/2006/relationships/customXml" Target="../customXml/item3.xml" /><Relationship Id="rId7" Type="http://schemas.openxmlformats.org/officeDocument/2006/relationships/notesMaster" Target="notesMasters/notesMaster1.xml" /><Relationship Id="rId12" Type="http://schemas.openxmlformats.org/officeDocument/2006/relationships/theme" Target="theme/theme1.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slide" Target="slides/slide1.xml" /><Relationship Id="rId11" Type="http://schemas.openxmlformats.org/officeDocument/2006/relationships/viewProps" Target="viewProps.xml" /><Relationship Id="rId5" Type="http://schemas.openxmlformats.org/officeDocument/2006/relationships/slideMaster" Target="slideMasters/slideMaster2.xml" /><Relationship Id="rId10"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tags" Target="tags/tag1.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 /></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 /></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 /></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 /></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 /></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 /></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 /></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 /></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 /></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 /></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 /></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 /><Relationship Id="rId7" Type="http://schemas.openxmlformats.org/officeDocument/2006/relationships/image" Target="../media/image1.emf" /><Relationship Id="rId2" Type="http://schemas.openxmlformats.org/officeDocument/2006/relationships/tags" Target="../tags/tag8.xml" /><Relationship Id="rId1" Type="http://schemas.openxmlformats.org/officeDocument/2006/relationships/vmlDrawing" Target="../drawings/vmlDrawing2.vml" /><Relationship Id="rId6" Type="http://schemas.openxmlformats.org/officeDocument/2006/relationships/oleObject" Target="../embeddings/oleObject2.bin" /><Relationship Id="rId5" Type="http://schemas.openxmlformats.org/officeDocument/2006/relationships/slideMaster" Target="../slideMasters/slideMaster1.xml" /><Relationship Id="rId4" Type="http://schemas.openxmlformats.org/officeDocument/2006/relationships/tags" Target="../tags/tag10.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 /><Relationship Id="rId2" Type="http://schemas.openxmlformats.org/officeDocument/2006/relationships/tags" Target="../tags/tag28.xml" /><Relationship Id="rId1" Type="http://schemas.openxmlformats.org/officeDocument/2006/relationships/vmlDrawing" Target="../drawings/vmlDrawing8.vml" /><Relationship Id="rId5" Type="http://schemas.openxmlformats.org/officeDocument/2006/relationships/image" Target="../media/image2.emf" /><Relationship Id="rId4" Type="http://schemas.openxmlformats.org/officeDocument/2006/relationships/oleObject" Target="../embeddings/oleObject8.bin" /></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 /><Relationship Id="rId2" Type="http://schemas.openxmlformats.org/officeDocument/2006/relationships/tags" Target="../tags/tag29.xml" /><Relationship Id="rId1" Type="http://schemas.openxmlformats.org/officeDocument/2006/relationships/vmlDrawing" Target="../drawings/vmlDrawing9.vml" /><Relationship Id="rId5" Type="http://schemas.openxmlformats.org/officeDocument/2006/relationships/image" Target="../media/image2.emf" /><Relationship Id="rId4" Type="http://schemas.openxmlformats.org/officeDocument/2006/relationships/oleObject" Target="../embeddings/oleObject9.bin" /></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 /><Relationship Id="rId2" Type="http://schemas.openxmlformats.org/officeDocument/2006/relationships/tags" Target="../tags/tag30.xml" /><Relationship Id="rId1" Type="http://schemas.openxmlformats.org/officeDocument/2006/relationships/vmlDrawing" Target="../drawings/vmlDrawing10.vml" /><Relationship Id="rId5" Type="http://schemas.openxmlformats.org/officeDocument/2006/relationships/image" Target="../media/image2.emf" /><Relationship Id="rId4" Type="http://schemas.openxmlformats.org/officeDocument/2006/relationships/oleObject" Target="../embeddings/oleObject10.bin"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 /><Relationship Id="rId3" Type="http://schemas.openxmlformats.org/officeDocument/2006/relationships/tags" Target="../tags/tag12.xml" /><Relationship Id="rId7" Type="http://schemas.openxmlformats.org/officeDocument/2006/relationships/oleObject" Target="../embeddings/oleObject3.bin" /><Relationship Id="rId2" Type="http://schemas.openxmlformats.org/officeDocument/2006/relationships/tags" Target="../tags/tag11.xml" /><Relationship Id="rId1" Type="http://schemas.openxmlformats.org/officeDocument/2006/relationships/vmlDrawing" Target="../drawings/vmlDrawing3.vml" /><Relationship Id="rId6" Type="http://schemas.openxmlformats.org/officeDocument/2006/relationships/slideMaster" Target="../slideMasters/slideMaster1.xml" /><Relationship Id="rId5" Type="http://schemas.openxmlformats.org/officeDocument/2006/relationships/tags" Target="../tags/tag14.xml" /><Relationship Id="rId4" Type="http://schemas.openxmlformats.org/officeDocument/2006/relationships/tags" Target="../tags/tag13.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 /><Relationship Id="rId2" Type="http://schemas.openxmlformats.org/officeDocument/2006/relationships/tags" Target="../tags/tag32.xml" /><Relationship Id="rId1" Type="http://schemas.openxmlformats.org/officeDocument/2006/relationships/vmlDrawing" Target="../drawings/vmlDrawing12.vml" /><Relationship Id="rId5" Type="http://schemas.openxmlformats.org/officeDocument/2006/relationships/image" Target="../media/image2.emf" /><Relationship Id="rId4" Type="http://schemas.openxmlformats.org/officeDocument/2006/relationships/oleObject" Target="../embeddings/oleObject12.bin" /></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 /><Relationship Id="rId2" Type="http://schemas.openxmlformats.org/officeDocument/2006/relationships/tags" Target="../tags/tag33.xml" /><Relationship Id="rId1" Type="http://schemas.openxmlformats.org/officeDocument/2006/relationships/vmlDrawing" Target="../drawings/vmlDrawing13.vml" /><Relationship Id="rId5" Type="http://schemas.openxmlformats.org/officeDocument/2006/relationships/image" Target="../media/image2.emf" /><Relationship Id="rId4" Type="http://schemas.openxmlformats.org/officeDocument/2006/relationships/oleObject" Target="../embeddings/oleObject13.bin"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 /><Relationship Id="rId13" Type="http://schemas.openxmlformats.org/officeDocument/2006/relationships/hyperlink" Target="https://www.capgemini.com/insights-data" TargetMode="External" /><Relationship Id="rId3" Type="http://schemas.openxmlformats.org/officeDocument/2006/relationships/image" Target="../media/image5.png" /><Relationship Id="rId7" Type="http://schemas.openxmlformats.org/officeDocument/2006/relationships/image" Target="../media/image7.png" /><Relationship Id="rId12" Type="http://schemas.openxmlformats.org/officeDocument/2006/relationships/image" Target="../media/image10.png" /><Relationship Id="rId2" Type="http://schemas.openxmlformats.org/officeDocument/2006/relationships/hyperlink" Target="http://www.linkedin.com/company/capgemini" TargetMode="External" /><Relationship Id="rId1" Type="http://schemas.openxmlformats.org/officeDocument/2006/relationships/slideMaster" Target="../slideMasters/slideMaster2.xml" /><Relationship Id="rId6" Type="http://schemas.openxmlformats.org/officeDocument/2006/relationships/hyperlink" Target="http://www.twitter.com/capgemini" TargetMode="External" /><Relationship Id="rId11" Type="http://schemas.openxmlformats.org/officeDocument/2006/relationships/image" Target="../media/image9.png" /><Relationship Id="rId5" Type="http://schemas.openxmlformats.org/officeDocument/2006/relationships/image" Target="../media/image6.png" /><Relationship Id="rId10" Type="http://schemas.openxmlformats.org/officeDocument/2006/relationships/hyperlink" Target="http://www.facebook.com/capgemini" TargetMode="External" /><Relationship Id="rId4" Type="http://schemas.openxmlformats.org/officeDocument/2006/relationships/hyperlink" Target="http://www.slideshare.net/capgemini" TargetMode="External" /><Relationship Id="rId9" Type="http://schemas.openxmlformats.org/officeDocument/2006/relationships/image" Target="../media/image8.png" /></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 /><Relationship Id="rId2" Type="http://schemas.openxmlformats.org/officeDocument/2006/relationships/tags" Target="../tags/tag34.xml" /><Relationship Id="rId1" Type="http://schemas.openxmlformats.org/officeDocument/2006/relationships/vmlDrawing" Target="../drawings/vmlDrawing14.vml" /><Relationship Id="rId5" Type="http://schemas.openxmlformats.org/officeDocument/2006/relationships/image" Target="../media/image2.emf" /><Relationship Id="rId4" Type="http://schemas.openxmlformats.org/officeDocument/2006/relationships/oleObject" Target="../embeddings/oleObject14.bin" /></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Master" Target="../slideMasters/slideMaster2.xml" /><Relationship Id="rId4" Type="http://schemas.openxmlformats.org/officeDocument/2006/relationships/image" Target="../media/image13.png" /></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 /><Relationship Id="rId3" Type="http://schemas.openxmlformats.org/officeDocument/2006/relationships/tags" Target="../tags/tag16.xml" /><Relationship Id="rId7" Type="http://schemas.openxmlformats.org/officeDocument/2006/relationships/oleObject" Target="../embeddings/oleObject4.bin" /><Relationship Id="rId2" Type="http://schemas.openxmlformats.org/officeDocument/2006/relationships/tags" Target="../tags/tag15.xml" /><Relationship Id="rId1" Type="http://schemas.openxmlformats.org/officeDocument/2006/relationships/vmlDrawing" Target="../drawings/vmlDrawing4.vml" /><Relationship Id="rId6" Type="http://schemas.openxmlformats.org/officeDocument/2006/relationships/slideMaster" Target="../slideMasters/slideMaster1.xml" /><Relationship Id="rId5" Type="http://schemas.openxmlformats.org/officeDocument/2006/relationships/tags" Target="../tags/tag18.xml" /><Relationship Id="rId4" Type="http://schemas.openxmlformats.org/officeDocument/2006/relationships/tags" Target="../tags/tag17.xml" /></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 /><Relationship Id="rId3" Type="http://schemas.openxmlformats.org/officeDocument/2006/relationships/tags" Target="../tags/tag20.xml" /><Relationship Id="rId7" Type="http://schemas.openxmlformats.org/officeDocument/2006/relationships/tags" Target="../tags/tag24.xml" /><Relationship Id="rId2" Type="http://schemas.openxmlformats.org/officeDocument/2006/relationships/tags" Target="../tags/tag19.xml" /><Relationship Id="rId1" Type="http://schemas.openxmlformats.org/officeDocument/2006/relationships/vmlDrawing" Target="../drawings/vmlDrawing5.vml" /><Relationship Id="rId6" Type="http://schemas.openxmlformats.org/officeDocument/2006/relationships/tags" Target="../tags/tag23.xml" /><Relationship Id="rId5" Type="http://schemas.openxmlformats.org/officeDocument/2006/relationships/tags" Target="../tags/tag22.xml" /><Relationship Id="rId10" Type="http://schemas.openxmlformats.org/officeDocument/2006/relationships/image" Target="../media/image1.emf" /><Relationship Id="rId4" Type="http://schemas.openxmlformats.org/officeDocument/2006/relationships/tags" Target="../tags/tag21.xml" /><Relationship Id="rId9" Type="http://schemas.openxmlformats.org/officeDocument/2006/relationships/oleObject" Target="../embeddings/oleObject5.bin"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 /><Relationship Id="rId2" Type="http://schemas.openxmlformats.org/officeDocument/2006/relationships/tags" Target="../tags/tag25.xml" /><Relationship Id="rId1" Type="http://schemas.openxmlformats.org/officeDocument/2006/relationships/vmlDrawing" Target="../drawings/vmlDrawing6.vml" /><Relationship Id="rId6" Type="http://schemas.openxmlformats.org/officeDocument/2006/relationships/image" Target="../media/image1.emf" /><Relationship Id="rId5" Type="http://schemas.openxmlformats.org/officeDocument/2006/relationships/oleObject" Target="../embeddings/oleObject6.bin" /><Relationship Id="rId4"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 /><Relationship Id="rId2" Type="http://schemas.openxmlformats.org/officeDocument/2006/relationships/tags" Target="../tags/tag27.xml" /><Relationship Id="rId1" Type="http://schemas.openxmlformats.org/officeDocument/2006/relationships/vmlDrawing" Target="../drawings/vmlDrawing7.vml" /><Relationship Id="rId5" Type="http://schemas.openxmlformats.org/officeDocument/2006/relationships/image" Target="../media/image1.emf" /><Relationship Id="rId4" Type="http://schemas.openxmlformats.org/officeDocument/2006/relationships/oleObject" Target="../embeddings/oleObject7.bin"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4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3" name="think-cell Slide" r:id="rId4" imgW="360" imgH="360" progId="">
                  <p:embed/>
                </p:oleObj>
              </mc:Choice>
              <mc:Fallback>
                <p:oleObj name="think-cell Slide" r:id="rId4" imgW="360" imgH="360" progId="">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7"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1"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89" name="think-cell Slide" r:id="rId4" imgW="360" imgH="360" progId="">
                  <p:embed/>
                </p:oleObj>
              </mc:Choice>
              <mc:Fallback>
                <p:oleObj name="think-cell Slide" r:id="rId4" imgW="360" imgH="360" progId="">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3"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7" name="think-cell Slide" r:id="rId4" imgW="360" imgH="360" progId="">
                  <p:embed/>
                </p:oleObj>
              </mc:Choice>
              <mc:Fallback>
                <p:oleObj name="think-cell Slide" r:id="rId4" imgW="360" imgH="360" progId="">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6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vmlDrawing" Target="../drawings/vmlDrawing1.vml" /><Relationship Id="rId26" Type="http://schemas.openxmlformats.org/officeDocument/2006/relationships/image" Target="../media/image1.emf" /><Relationship Id="rId3" Type="http://schemas.openxmlformats.org/officeDocument/2006/relationships/slideLayout" Target="../slideLayouts/slideLayout3.xml" /><Relationship Id="rId21" Type="http://schemas.openxmlformats.org/officeDocument/2006/relationships/tags" Target="../tags/tag4.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5" Type="http://schemas.openxmlformats.org/officeDocument/2006/relationships/oleObject" Target="../embeddings/oleObject1.bin"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ags" Target="../tags/tag3.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tags" Target="../tags/tag7.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tags" Target="../tags/tag6.xml" /><Relationship Id="rId10" Type="http://schemas.openxmlformats.org/officeDocument/2006/relationships/slideLayout" Target="../slideLayouts/slideLayout10.xml" /><Relationship Id="rId19" Type="http://schemas.openxmlformats.org/officeDocument/2006/relationships/tags" Target="../tags/tag2.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tags" Target="../tags/tag5.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 /><Relationship Id="rId13" Type="http://schemas.openxmlformats.org/officeDocument/2006/relationships/tags" Target="../tags/tag31.xml" /><Relationship Id="rId3" Type="http://schemas.openxmlformats.org/officeDocument/2006/relationships/slideLayout" Target="../slideLayouts/slideLayout19.xml" /><Relationship Id="rId7" Type="http://schemas.openxmlformats.org/officeDocument/2006/relationships/slideLayout" Target="../slideLayouts/slideLayout23.xml" /><Relationship Id="rId12" Type="http://schemas.openxmlformats.org/officeDocument/2006/relationships/vmlDrawing" Target="../drawings/vmlDrawing11.vml" /><Relationship Id="rId2" Type="http://schemas.openxmlformats.org/officeDocument/2006/relationships/slideLayout" Target="../slideLayouts/slideLayout18.xml" /><Relationship Id="rId1" Type="http://schemas.openxmlformats.org/officeDocument/2006/relationships/slideLayout" Target="../slideLayouts/slideLayout17.xml" /><Relationship Id="rId6" Type="http://schemas.openxmlformats.org/officeDocument/2006/relationships/slideLayout" Target="../slideLayouts/slideLayout22.xml" /><Relationship Id="rId11" Type="http://schemas.openxmlformats.org/officeDocument/2006/relationships/theme" Target="../theme/theme2.xml" /><Relationship Id="rId5" Type="http://schemas.openxmlformats.org/officeDocument/2006/relationships/slideLayout" Target="../slideLayouts/slideLayout21.xml" /><Relationship Id="rId15" Type="http://schemas.openxmlformats.org/officeDocument/2006/relationships/image" Target="../media/image2.emf" /><Relationship Id="rId10" Type="http://schemas.openxmlformats.org/officeDocument/2006/relationships/slideLayout" Target="../slideLayouts/slideLayout26.xml" /><Relationship Id="rId4" Type="http://schemas.openxmlformats.org/officeDocument/2006/relationships/slideLayout" Target="../slideLayouts/slideLayout20.xml" /><Relationship Id="rId9" Type="http://schemas.openxmlformats.org/officeDocument/2006/relationships/slideLayout" Target="../slideLayouts/slideLayout25.xml" /><Relationship Id="rId14" Type="http://schemas.openxmlformats.org/officeDocument/2006/relationships/oleObject" Target="../embeddings/oleObject11.bin"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5" name="think-cell Slide" r:id="rId14" imgW="360" imgH="360" progId="">
                  <p:embed/>
                </p:oleObj>
              </mc:Choice>
              <mc:Fallback>
                <p:oleObj name="think-cell Slide" r:id="rId14" imgW="360" imgH="360" progId="">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uravhianl/casestudy" TargetMode="External" /><Relationship Id="rId7" Type="http://schemas.openxmlformats.org/officeDocument/2006/relationships/image" Target="../media/image16.jpeg" /><Relationship Id="rId2" Type="http://schemas.openxmlformats.org/officeDocument/2006/relationships/notesSlide" Target="../notesSlides/notesSlide1.xml" /><Relationship Id="rId1" Type="http://schemas.openxmlformats.org/officeDocument/2006/relationships/slideLayout" Target="../slideLayouts/slideLayout26.xml" /><Relationship Id="rId6" Type="http://schemas.openxmlformats.org/officeDocument/2006/relationships/image" Target="../media/image15.png" /><Relationship Id="rId5" Type="http://schemas.openxmlformats.org/officeDocument/2006/relationships/hyperlink" Target="https://drive.google.com/drive/folders/1TFVO6Tv8aqHOc9p9OeydBj78FUGYDX5W?usp=sharing" TargetMode="External" /><Relationship Id="rId4" Type="http://schemas.openxmlformats.org/officeDocument/2006/relationships/image" Target="../media/image14.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sz="1400" b="1" dirty="0"/>
              <a:t>Employee Management System</a:t>
            </a:r>
          </a:p>
          <a:p>
            <a:pPr>
              <a:lnSpc>
                <a:spcPct val="114000"/>
              </a:lnSpc>
            </a:pPr>
            <a:r>
              <a:rPr lang="en-US" sz="1200" dirty="0"/>
              <a:t>Completed end to end case study of Employee Management System . along with API Gateway, Swagger,Postman, responsive UI with HTML5, CSS, Bootstrap and React used as User Interface</a:t>
            </a:r>
            <a:r>
              <a:rPr lang="en-US" dirty="0"/>
              <a:t>.</a:t>
            </a:r>
            <a:endParaRPr lang="en-IN" altLang="en-US" dirty="0"/>
          </a:p>
          <a:p>
            <a:pPr>
              <a:lnSpc>
                <a:spcPct val="114000"/>
              </a:lnSpc>
            </a:pPr>
            <a:endParaRPr lang="en-IN" altLang="en-US" b="1" dirty="0"/>
          </a:p>
          <a:p>
            <a:pPr eaLnBrk="1" hangingPunct="1">
              <a:lnSpc>
                <a:spcPct val="114000"/>
              </a:lnSpc>
            </a:pPr>
            <a:r>
              <a:rPr lang="en-IN" altLang="en-US" dirty="0"/>
              <a:t>.</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+91 8709722892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Java, 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lvl="0" indent="-171450">
              <a:buFont typeface="Arial" panose="020B0604020202020204" pitchFamily="34" charset="0"/>
              <a:buChar char="•"/>
            </a:pPr>
            <a:r>
              <a:rPr lang="en-US" sz="1050" dirty="0"/>
              <a:t>Proficient in creating </a:t>
            </a:r>
            <a:r>
              <a:rPr lang="en-US" sz="1050" b="1" dirty="0"/>
              <a:t>Web </a:t>
            </a:r>
            <a:r>
              <a:rPr lang="en-US" sz="1050" dirty="0"/>
              <a:t>Application in </a:t>
            </a:r>
            <a:r>
              <a:rPr lang="en-US" sz="1050" b="1" dirty="0"/>
              <a:t>React </a:t>
            </a:r>
            <a:r>
              <a:rPr lang="en-US" sz="1050" dirty="0"/>
              <a:t>with Authentication with routing.</a:t>
            </a:r>
          </a:p>
          <a:p>
            <a:pPr marL="171450" indent="-171450">
              <a:buFont typeface="Arial" panose="020B0604020202020204" pitchFamily="34" charset="0"/>
              <a:buChar char="•"/>
            </a:pPr>
            <a:r>
              <a:rPr lang="en-US" sz="1050" dirty="0"/>
              <a:t>Experience in creating documentation with </a:t>
            </a:r>
            <a:r>
              <a:rPr lang="en-US" sz="1050" b="1" dirty="0"/>
              <a:t>swagger </a:t>
            </a:r>
            <a:r>
              <a:rPr lang="en-US" sz="1050" dirty="0"/>
              <a:t>and </a:t>
            </a:r>
            <a:r>
              <a:rPr lang="en-US" sz="1050" b="1" dirty="0"/>
              <a:t>unit testing </a:t>
            </a:r>
            <a:r>
              <a:rPr lang="en-US" sz="1050" dirty="0"/>
              <a:t>using </a:t>
            </a:r>
            <a:r>
              <a:rPr lang="en-US" sz="1050" b="1" dirty="0"/>
              <a:t>JUnit and Mockito.</a:t>
            </a:r>
          </a:p>
          <a:p>
            <a:pPr marL="171450" lvl="0" indent="-171450">
              <a:buFont typeface="Arial" panose="020B0604020202020204" pitchFamily="34" charset="0"/>
              <a:buChar char="•"/>
            </a:pPr>
            <a:endParaRPr lang="en-US" sz="1050" dirty="0"/>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39142"/>
            <a:ext cx="6223000" cy="306387"/>
          </a:xfrm>
        </p:spPr>
        <p:txBody>
          <a:bodyPr/>
          <a:lstStyle/>
          <a:p>
            <a:r>
              <a:rPr lang="en-IN" altLang="en-US" dirty="0"/>
              <a:t>Tannu Kumari</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15469" y="1963579"/>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Master of Computer Application :2018-2021</a:t>
            </a:r>
          </a:p>
        </p:txBody>
      </p:sp>
      <p:sp>
        <p:nvSpPr>
          <p:cNvPr id="6" name="Rectangle 5">
            <a:extLst>
              <a:ext uri="{FF2B5EF4-FFF2-40B4-BE49-F238E27FC236}">
                <a16:creationId xmlns:a16="http://schemas.microsoft.com/office/drawing/2014/main" id="{1616387D-79C4-4D2C-8F4C-617036B1459A}"/>
              </a:ext>
            </a:extLst>
          </p:cNvPr>
          <p:cNvSpPr/>
          <p:nvPr/>
        </p:nvSpPr>
        <p:spPr>
          <a:xfrm>
            <a:off x="9552239" y="1088692"/>
            <a:ext cx="1737976" cy="5347298"/>
          </a:xfrm>
          <a:prstGeom prst="rect">
            <a:avLst/>
          </a:prstGeom>
        </p:spPr>
        <p:txBody>
          <a:bodyPr wrap="non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000" dirty="0"/>
              <a:t>Java 8 /J2EE</a:t>
            </a:r>
          </a:p>
          <a:p>
            <a:pPr>
              <a:lnSpc>
                <a:spcPct val="114000"/>
              </a:lnSpc>
            </a:pPr>
            <a:r>
              <a:rPr lang="en-US" altLang="en-US" sz="1000" dirty="0"/>
              <a:t>Spring Boot</a:t>
            </a:r>
          </a:p>
          <a:p>
            <a:pPr>
              <a:lnSpc>
                <a:spcPct val="114000"/>
              </a:lnSpc>
            </a:pPr>
            <a:r>
              <a:rPr lang="en-US" altLang="en-US" sz="1000" dirty="0"/>
              <a:t>Spring MVC</a:t>
            </a:r>
          </a:p>
          <a:p>
            <a:pPr>
              <a:lnSpc>
                <a:spcPct val="114000"/>
              </a:lnSpc>
            </a:pPr>
            <a:r>
              <a:rPr lang="en-US" altLang="en-US" sz="1000" dirty="0"/>
              <a:t>JPA CRUD</a:t>
            </a:r>
          </a:p>
          <a:p>
            <a:pPr>
              <a:lnSpc>
                <a:spcPct val="114000"/>
              </a:lnSpc>
            </a:pPr>
            <a:r>
              <a:rPr lang="en-US" altLang="en-US" sz="1000" dirty="0"/>
              <a:t>Bootstrap</a:t>
            </a:r>
          </a:p>
          <a:p>
            <a:pPr>
              <a:lnSpc>
                <a:spcPct val="114000"/>
              </a:lnSpc>
            </a:pPr>
            <a:r>
              <a:rPr lang="en-US" altLang="en-US" sz="1000" dirty="0"/>
              <a:t>React</a:t>
            </a:r>
          </a:p>
          <a:p>
            <a:pPr>
              <a:lnSpc>
                <a:spcPct val="114000"/>
              </a:lnSpc>
            </a:pPr>
            <a:endParaRPr lang="en-US" altLang="en-US" sz="1000" b="1" dirty="0"/>
          </a:p>
          <a:p>
            <a:pPr>
              <a:lnSpc>
                <a:spcPct val="114000"/>
              </a:lnSpc>
            </a:pPr>
            <a:endParaRPr lang="en-US" altLang="nl-NL" sz="1000" dirty="0"/>
          </a:p>
          <a:p>
            <a:pPr>
              <a:lnSpc>
                <a:spcPct val="114000"/>
              </a:lnSpc>
            </a:pPr>
            <a:r>
              <a:rPr lang="en-US" altLang="nl-NL" sz="1000" b="1" dirty="0">
                <a:solidFill>
                  <a:srgbClr val="0070AD"/>
                </a:solidFill>
              </a:rPr>
              <a:t>Database</a:t>
            </a:r>
          </a:p>
          <a:p>
            <a:pPr>
              <a:lnSpc>
                <a:spcPct val="114000"/>
              </a:lnSpc>
            </a:pPr>
            <a:r>
              <a:rPr lang="en-US" altLang="nl-NL" sz="1000" dirty="0"/>
              <a:t>SQL database –  MySQL</a:t>
            </a:r>
          </a:p>
          <a:p>
            <a:pPr>
              <a:lnSpc>
                <a:spcPct val="114000"/>
              </a:lnSpc>
            </a:pPr>
            <a:endParaRPr lang="en-US" altLang="nl-NL" sz="1000" dirty="0"/>
          </a:p>
          <a:p>
            <a:pPr>
              <a:lnSpc>
                <a:spcPct val="114000"/>
              </a:lnSpc>
            </a:pPr>
            <a:endParaRPr lang="en-US" altLang="nl-NL" sz="1000" dirty="0"/>
          </a:p>
          <a:p>
            <a:pPr>
              <a:lnSpc>
                <a:spcPct val="114000"/>
              </a:lnSpc>
            </a:pPr>
            <a:r>
              <a:rPr lang="en-US" altLang="nl-NL" sz="1000" b="1" dirty="0">
                <a:solidFill>
                  <a:srgbClr val="0070AD"/>
                </a:solidFill>
              </a:rPr>
              <a:t>Web Technologies</a:t>
            </a:r>
            <a:endParaRPr lang="en-US" altLang="nl-NL" sz="1000" dirty="0"/>
          </a:p>
          <a:p>
            <a:pPr>
              <a:lnSpc>
                <a:spcPct val="114000"/>
              </a:lnSpc>
            </a:pPr>
            <a:r>
              <a:rPr lang="en-US" altLang="nl-NL" sz="1000" dirty="0"/>
              <a:t>HTML5</a:t>
            </a:r>
          </a:p>
          <a:p>
            <a:pPr>
              <a:lnSpc>
                <a:spcPct val="114000"/>
              </a:lnSpc>
            </a:pPr>
            <a:r>
              <a:rPr lang="en-US" altLang="nl-NL" sz="1000" dirty="0"/>
              <a:t>CSS3</a:t>
            </a:r>
          </a:p>
          <a:p>
            <a:pPr>
              <a:lnSpc>
                <a:spcPct val="114000"/>
              </a:lnSpc>
            </a:pPr>
            <a:r>
              <a:rPr lang="en-US" altLang="nl-NL" sz="1000" dirty="0"/>
              <a:t>JavaScript</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Add-ons</a:t>
            </a:r>
            <a:endParaRPr lang="en-US" altLang="nl-NL" sz="1000" dirty="0"/>
          </a:p>
          <a:p>
            <a:pPr>
              <a:lnSpc>
                <a:spcPct val="114000"/>
              </a:lnSpc>
            </a:pPr>
            <a:r>
              <a:rPr lang="en-US" altLang="nl-NL" sz="1000" dirty="0"/>
              <a:t>GitHub</a:t>
            </a:r>
          </a:p>
          <a:p>
            <a:pPr>
              <a:lnSpc>
                <a:spcPct val="114000"/>
              </a:lnSpc>
            </a:pPr>
            <a:r>
              <a:rPr lang="en-US" altLang="nl-NL" sz="1000" dirty="0"/>
              <a:t>Postman</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Additional Details</a:t>
            </a:r>
          </a:p>
          <a:p>
            <a:pPr>
              <a:lnSpc>
                <a:spcPct val="114000"/>
              </a:lnSpc>
            </a:pPr>
            <a:r>
              <a:rPr lang="en-US" altLang="nl-NL" sz="1000" dirty="0"/>
              <a:t>Leadership</a:t>
            </a:r>
          </a:p>
          <a:p>
            <a:pPr>
              <a:lnSpc>
                <a:spcPct val="114000"/>
              </a:lnSpc>
            </a:pPr>
            <a:r>
              <a:rPr lang="en-US" altLang="nl-NL" sz="1000" dirty="0"/>
              <a:t>Responsible</a:t>
            </a:r>
          </a:p>
          <a:p>
            <a:pPr>
              <a:lnSpc>
                <a:spcPct val="114000"/>
              </a:lnSpc>
            </a:pPr>
            <a:r>
              <a:rPr lang="en-US" altLang="nl-NL" sz="1000" dirty="0"/>
              <a:t>Team work</a:t>
            </a:r>
          </a:p>
          <a:p>
            <a:pPr>
              <a:lnSpc>
                <a:spcPct val="114000"/>
              </a:lnSpc>
            </a:pPr>
            <a:r>
              <a:rPr lang="en-US" altLang="nl-NL" sz="1000" dirty="0"/>
              <a:t>Quick Learner</a:t>
            </a:r>
          </a:p>
          <a:p>
            <a:pPr>
              <a:lnSpc>
                <a:spcPct val="114000"/>
              </a:lnSpc>
            </a:pPr>
            <a:r>
              <a:rPr lang="en-US" altLang="nl-NL" sz="1000" dirty="0"/>
              <a:t>Active </a:t>
            </a:r>
            <a:r>
              <a:rPr lang="en-US" altLang="nl-NL" sz="1000" dirty="0" err="1"/>
              <a:t>Listner</a:t>
            </a:r>
            <a:endParaRPr lang="en-US" altLang="nl-NL" sz="1000" dirty="0"/>
          </a:p>
          <a:p>
            <a:endParaRPr lang="en-US" sz="1000" dirty="0"/>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550120" y="5556699"/>
            <a:ext cx="591693" cy="493584"/>
          </a:xfrm>
          <a:prstGeom prst="ellipse">
            <a:avLst/>
          </a:prstGeom>
          <a:solidFill>
            <a:schemeClr val="bg1"/>
          </a:solidFill>
        </p:spPr>
      </p:pic>
      <p:sp>
        <p:nvSpPr>
          <p:cNvPr id="16" name="Text Placeholder 15"/>
          <p:cNvSpPr>
            <a:spLocks noGrp="1"/>
          </p:cNvSpPr>
          <p:nvPr>
            <p:ph type="body" sz="quarter" idx="47"/>
          </p:nvPr>
        </p:nvSpPr>
        <p:spPr>
          <a:xfrm>
            <a:off x="3330266" y="1571874"/>
            <a:ext cx="3295616" cy="270995"/>
          </a:xfrm>
        </p:spPr>
        <p:txBody>
          <a:bodyPr/>
          <a:lstStyle/>
          <a:p>
            <a:r>
              <a:rPr lang="nl-NL" altLang="nl-NL" dirty="0"/>
              <a:t>tannu.kumari@capgemini.com</a:t>
            </a:r>
          </a:p>
        </p:txBody>
      </p:sp>
      <p:pic>
        <p:nvPicPr>
          <p:cNvPr id="2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6394" y="6214207"/>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a:extLst>
              <a:ext uri="{FF2B5EF4-FFF2-40B4-BE49-F238E27FC236}">
                <a16:creationId xmlns:a16="http://schemas.microsoft.com/office/drawing/2014/main" id="{F6FEB137-7C30-B889-EFE1-45C4969A392D}"/>
              </a:ext>
            </a:extLst>
          </p:cNvPr>
          <p:cNvPicPr>
            <a:picLocks noGrp="1" noChangeAspect="1"/>
          </p:cNvPicPr>
          <p:nvPr>
            <p:ph type="pic" sz="quarter" idx="46"/>
          </p:nvPr>
        </p:nvPicPr>
        <p:blipFill rotWithShape="1">
          <a:blip r:embed="rId7">
            <a:extLst>
              <a:ext uri="{28A0092B-C50C-407E-A947-70E740481C1C}">
                <a14:useLocalDpi xmlns:a14="http://schemas.microsoft.com/office/drawing/2010/main" val="0"/>
              </a:ext>
            </a:extLst>
          </a:blip>
          <a:srcRect l="428" r="428"/>
          <a:stretch/>
        </p:blip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http://schemas.microsoft.com/office/2006/metadata/contentType"/>
    <ds:schemaRef ds:uri="http://schemas.microsoft.com/office/2006/metadata/properties/metaAttributes"/>
    <ds:schemaRef ds:uri="http://www.w3.org/2000/xmlns/"/>
    <ds:schemaRef ds:uri="http://www.w3.org/2001/XMLSchema"/>
    <ds:schemaRef ds:uri="e228188f-2722-48a5-a8b1-93d2645b5710"/>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www.w3.org/2000/xmlns/"/>
    <ds:schemaRef ds:uri="e228188f-2722-48a5-a8b1-93d2645b5710"/>
    <ds:schemaRef ds:uri="http://www.w3.org/2001/XMLSchema-instan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2528</TotalTime>
  <Words>188</Words>
  <Application>Microsoft Office PowerPoint</Application>
  <PresentationFormat>Widescreen</PresentationFormat>
  <Paragraphs>60</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1_Capgemini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shivanikumariagrawal457@gmail.com</cp:lastModifiedBy>
  <cp:revision>46</cp:revision>
  <dcterms:created xsi:type="dcterms:W3CDTF">2020-09-22T06:24:34Z</dcterms:created>
  <dcterms:modified xsi:type="dcterms:W3CDTF">2022-05-11T04:38:37Z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