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7066D9-76C4-41FE-ACF8-DC3760D163FB}" v="15" dt="2025-03-21T09:50:50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281" autoAdjust="0"/>
  </p:normalViewPr>
  <p:slideViewPr>
    <p:cSldViewPr snapToGrid="0">
      <p:cViewPr varScale="1">
        <p:scale>
          <a:sx n="57" d="100"/>
          <a:sy n="57" d="100"/>
        </p:scale>
        <p:origin x="16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7C2FE-DFA1-404A-9853-9F446B426EFA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504C2-3D55-47F3-87DA-C630FC3B4C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7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504C2-3D55-47F3-87DA-C630FC3B4C0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07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504C2-3D55-47F3-87DA-C630FC3B4C0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50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FC17-D358-63A1-5285-DC7502B63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23E81-757D-2E25-A744-7CDCFB057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99A2C-1248-EA49-52DE-5B9CE402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B255-A027-23CA-4665-8B122A60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7A3D-2BBA-0DB2-6981-1160805C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7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1ED8-CCCC-0148-BF6F-7538C4C0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32E22-C237-2141-ED84-82B3C145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93EA-11A9-ABC7-9553-D789C235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A0BB0-8063-A906-2043-BF477475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C3F4-1EC0-CE24-7873-25790A32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9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D719C-5ADE-6E75-B66C-911D3C2DD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E7FD5-4AE5-4CAB-914D-188B37C4C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279AB-CA9E-885E-A38C-F589C6D48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E4154-4B80-4E2B-0234-817F7B3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7E209-6EFE-F30F-BA2C-2D3A28E8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67BC-D0FF-4123-D21E-713DF9D4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B6F1-6C65-23C2-ACDB-24839C746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505F-A996-DC24-2565-B71C9B46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936E-5AD6-2B65-E264-FD5D56C4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6113-A7AC-9F74-FD20-0E6F1B2F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4220-9550-EC5F-9E2C-37B8A9A7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FAD04-BBE6-D75E-DD7F-83D9EACA1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C6DB6-8662-7237-1999-70589CED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EC75-AEBF-108A-734A-9B625BF6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97637-3B03-EFE2-1E1E-26D56D6F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0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A31B-CB64-728A-3600-C5A1C8A7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5F15-6D63-B5F9-2CA0-EC8190BED5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25FC6-0653-58D7-A3DC-40090720A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F756C-A001-4505-13F4-248FEA3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9DC11-5692-E0FE-38D3-9BF13BF9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49C86-EB82-F3EE-0A88-E163527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172D-052B-160C-6256-B9745383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27FD3-A1E9-E195-13C9-4C4CB61E2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CE5F1-E768-476C-D732-C71D163AB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EE723-59BD-0094-D817-3CB73A900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1366A-C5D1-D07D-1E7F-A8E35FF8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DF52-04C4-9866-2C8E-ABBA2D2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5242A-1BE6-5077-C093-6D352C2E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67861-F8AE-4859-FC64-3BF0CAB5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7F67-254F-4C10-9B06-E496B8EE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848FA-376C-6749-D256-BEB3F0F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A3EF5-55C5-559B-9D77-246A4875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3DC52-E693-BF14-FA79-1074DA39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7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3C73A8-C5CC-8E40-08A8-99BD1C73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D361D-2410-3F13-040E-AB3A4D36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33725-2984-EC83-70B6-77EC1D65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0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696D-ED7E-1C14-BA5C-D7C4E49D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45F3-AFBC-1FAF-2829-132A8CE05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ECDCA-EE12-58F4-9832-01ECA7E94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9DE71-901F-D39D-0661-2E59E74F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749EE-B674-FB34-6E1B-B0931873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6A3DE-8B3C-FEFB-8101-EAEA6692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0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66A2-46D9-45E7-22E3-63C79C56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0D065-4B19-E2BC-B8CD-D9C6DEA7D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F8652-48CF-A2DF-98E3-742D07E8F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2EE6-9D49-E0C4-AA08-75B565B0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AC715-C8E9-8442-67B4-C066504F6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C40CE-02EF-2755-44D2-11B3C9C4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6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4BB6F-A7F7-D00E-853B-9C5DDBF1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E2D98-A13F-4D1A-D347-D93E28C8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33D5F-3B21-46E7-FCD3-A0DA0588D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AD6C-9F4A-4809-AF8B-E90666A4A2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F300-A33B-564F-2B3B-08E0CECDB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D66-69B8-E998-DC14-F99A77D59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7102-F06B-411B-B95F-D61D180229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97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C47355-34EC-BC72-ADDB-D0E82E362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3071"/>
            <a:ext cx="12192000" cy="73675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6923D-C2F0-CABE-7CB4-F282D7931AC4}"/>
              </a:ext>
            </a:extLst>
          </p:cNvPr>
          <p:cNvSpPr txBox="1"/>
          <p:nvPr/>
        </p:nvSpPr>
        <p:spPr>
          <a:xfrm>
            <a:off x="847059" y="147917"/>
            <a:ext cx="7770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Zomato python project</a:t>
            </a:r>
          </a:p>
        </p:txBody>
      </p:sp>
    </p:spTree>
    <p:extLst>
      <p:ext uri="{BB962C8B-B14F-4D97-AF65-F5344CB8AC3E}">
        <p14:creationId xmlns:p14="http://schemas.microsoft.com/office/powerpoint/2010/main" val="110552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7D269-2977-7060-1578-1C70CA0A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34" y="544184"/>
            <a:ext cx="10983410" cy="9135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1. What type of restaurant do the majority of customers order from?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3D4EC4-1797-AF5A-6F61-844CFE9FF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4" y="1601786"/>
            <a:ext cx="10443355" cy="52562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17C545-56B4-8B16-2B99-48E62A73032D}"/>
              </a:ext>
            </a:extLst>
          </p:cNvPr>
          <p:cNvSpPr txBox="1"/>
          <p:nvPr/>
        </p:nvSpPr>
        <p:spPr>
          <a:xfrm>
            <a:off x="4414311" y="0"/>
            <a:ext cx="249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Zomato</a:t>
            </a:r>
          </a:p>
        </p:txBody>
      </p:sp>
    </p:spTree>
    <p:extLst>
      <p:ext uri="{BB962C8B-B14F-4D97-AF65-F5344CB8AC3E}">
        <p14:creationId xmlns:p14="http://schemas.microsoft.com/office/powerpoint/2010/main" val="2323230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E53E-5DA3-B66D-94E9-47B5FB68F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8" y="265471"/>
            <a:ext cx="11058832" cy="1425217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How many votes has each type of restaurant received from customers?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1BA92C-BDE2-BA6F-4C59-B88E371B0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1611299"/>
            <a:ext cx="10019071" cy="172183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E09806-88EF-D0D3-F3B1-78BD19990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"/>
          <a:stretch/>
        </p:blipFill>
        <p:spPr>
          <a:xfrm>
            <a:off x="173081" y="3534698"/>
            <a:ext cx="8302325" cy="32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85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4897-B3ED-8C91-DDAA-8220947E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" y="206477"/>
            <a:ext cx="11107994" cy="148421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3. What are the ratings that the majority of restaurants have received?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7489D-41A5-5BB8-41A0-513DFF98B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6"/>
          <a:stretch/>
        </p:blipFill>
        <p:spPr>
          <a:xfrm>
            <a:off x="78657" y="2546555"/>
            <a:ext cx="9409472" cy="37616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905427-18B9-5A63-E0B8-A1DE4FB89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0" y="1497815"/>
            <a:ext cx="596348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18E1-1D83-9881-E3E9-DEEE4B18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206477"/>
            <a:ext cx="11098161" cy="148421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4. Zomato has observed that most couples order most of their food online. What is their average spending on each order?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BDDE0-7C1A-4683-D902-D48EC022B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9" y="1871802"/>
            <a:ext cx="5772956" cy="733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6EA70-2A27-35F6-710F-95FD9377F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5"/>
          <a:stretch/>
        </p:blipFill>
        <p:spPr>
          <a:xfrm>
            <a:off x="67407" y="2786662"/>
            <a:ext cx="12192000" cy="407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0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0834-5508-57D0-CC51-31C9D9707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828"/>
            <a:ext cx="10763865" cy="132735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5. Which mode (online or offline) has received the maximum </a:t>
            </a:r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rating?S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575A5-290B-CA3B-A4FA-8E75A4BB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5" y="1249912"/>
            <a:ext cx="10174120" cy="12288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9BA094-B40E-D5B7-C6AF-AAEE22AA7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6" b="-1"/>
          <a:stretch/>
        </p:blipFill>
        <p:spPr>
          <a:xfrm>
            <a:off x="0" y="2478808"/>
            <a:ext cx="12192000" cy="437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5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239A-7BDB-489A-4CFB-EBF89381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35" y="196646"/>
            <a:ext cx="11068665" cy="1366684"/>
          </a:xfrm>
        </p:spPr>
        <p:txBody>
          <a:bodyPr>
            <a:normAutofit fontScale="90000"/>
          </a:bodyPr>
          <a:lstStyle/>
          <a:p>
            <a:r>
              <a:rPr lang="en-US" dirty="0"/>
              <a:t>6. Which type of restaurant received more offline orders, so that Zomato can provide customers with some good offers?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E5A1B1-9B6A-6C1F-02C1-856E4E1FB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"/>
          <a:stretch/>
        </p:blipFill>
        <p:spPr>
          <a:xfrm>
            <a:off x="468015" y="3168539"/>
            <a:ext cx="7903825" cy="3554533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B7258B-4E26-C89C-C18D-6AACC9792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10" y="1674496"/>
            <a:ext cx="10383699" cy="146705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749C12-8299-7AC4-7899-A0587163F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46" y="3959728"/>
            <a:ext cx="3504454" cy="27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9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111</Words>
  <Application>Microsoft Office PowerPoint</Application>
  <PresentationFormat>Widescreen</PresentationFormat>
  <Paragraphs>10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Microsoft YaHei</vt:lpstr>
      <vt:lpstr>Arial</vt:lpstr>
      <vt:lpstr>Calibri</vt:lpstr>
      <vt:lpstr>Calibri Light</vt:lpstr>
      <vt:lpstr>Office Theme</vt:lpstr>
      <vt:lpstr>PowerPoint Presentation</vt:lpstr>
      <vt:lpstr>1. What type of restaurant do the majority of customers order from?</vt:lpstr>
      <vt:lpstr>2. How many votes has each type of restaurant received from customers?</vt:lpstr>
      <vt:lpstr>3. What are the ratings that the majority of restaurants have received?</vt:lpstr>
      <vt:lpstr>4. Zomato has observed that most couples order most of their food online. What is their average spending on each order?</vt:lpstr>
      <vt:lpstr>5. Which mode (online or offline) has received the maximum rating?S</vt:lpstr>
      <vt:lpstr>6. Which type of restaurant received more offline orders, so that Zomato can provide customers with some good offers?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Sevak</dc:creator>
  <cp:lastModifiedBy>Tanvi Sevak</cp:lastModifiedBy>
  <cp:revision>2</cp:revision>
  <dcterms:created xsi:type="dcterms:W3CDTF">2025-03-21T08:45:45Z</dcterms:created>
  <dcterms:modified xsi:type="dcterms:W3CDTF">2025-03-22T04:51:37Z</dcterms:modified>
</cp:coreProperties>
</file>