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31"/>
  </p:notesMasterIdLst>
  <p:handoutMasterIdLst>
    <p:handoutMasterId r:id="rId32"/>
  </p:handoutMasterIdLst>
  <p:sldIdLst>
    <p:sldId id="2549" r:id="rId2"/>
    <p:sldId id="2552" r:id="rId3"/>
    <p:sldId id="2553" r:id="rId4"/>
    <p:sldId id="2548" r:id="rId5"/>
    <p:sldId id="2561" r:id="rId6"/>
    <p:sldId id="2562" r:id="rId7"/>
    <p:sldId id="2555" r:id="rId8"/>
    <p:sldId id="2554" r:id="rId9"/>
    <p:sldId id="2558" r:id="rId10"/>
    <p:sldId id="2563" r:id="rId11"/>
    <p:sldId id="2570" r:id="rId12"/>
    <p:sldId id="2571" r:id="rId13"/>
    <p:sldId id="2572" r:id="rId14"/>
    <p:sldId id="2537" r:id="rId15"/>
    <p:sldId id="2538" r:id="rId16"/>
    <p:sldId id="2551" r:id="rId17"/>
    <p:sldId id="2556" r:id="rId18"/>
    <p:sldId id="2559" r:id="rId19"/>
    <p:sldId id="270" r:id="rId20"/>
    <p:sldId id="2564" r:id="rId21"/>
    <p:sldId id="2565" r:id="rId22"/>
    <p:sldId id="2566" r:id="rId23"/>
    <p:sldId id="2567" r:id="rId24"/>
    <p:sldId id="2568" r:id="rId25"/>
    <p:sldId id="2569" r:id="rId26"/>
    <p:sldId id="2547" r:id="rId27"/>
    <p:sldId id="271" r:id="rId28"/>
    <p:sldId id="272" r:id="rId29"/>
    <p:sldId id="256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4" autoAdjust="0"/>
  </p:normalViewPr>
  <p:slideViewPr>
    <p:cSldViewPr snapToGrid="0">
      <p:cViewPr varScale="1">
        <p:scale>
          <a:sx n="78" d="100"/>
          <a:sy n="78" d="100"/>
        </p:scale>
        <p:origin x="456" y="8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799-3D45-9C20-FDB4392B70A7}"/>
              </c:ext>
            </c:extLst>
          </c:dPt>
          <c:dPt>
            <c:idx val="1"/>
            <c:bubble3D val="0"/>
            <c:spPr>
              <a:solidFill>
                <a:schemeClr val="accent2"/>
              </a:solidFill>
              <a:ln w="19050">
                <a:noFill/>
              </a:ln>
              <a:effectLst/>
            </c:spPr>
            <c:extLst>
              <c:ext xmlns:c16="http://schemas.microsoft.com/office/drawing/2014/chart" uri="{C3380CC4-5D6E-409C-BE32-E72D297353CC}">
                <c16:uniqueId val="{00000003-9799-3D45-9C20-FDB4392B70A7}"/>
              </c:ext>
            </c:extLst>
          </c:dPt>
          <c:dPt>
            <c:idx val="2"/>
            <c:bubble3D val="0"/>
            <c:spPr>
              <a:solidFill>
                <a:schemeClr val="accent3"/>
              </a:solidFill>
              <a:ln w="19050">
                <a:noFill/>
              </a:ln>
              <a:effectLst/>
            </c:spPr>
            <c:extLst>
              <c:ext xmlns:c16="http://schemas.microsoft.com/office/drawing/2014/chart" uri="{C3380CC4-5D6E-409C-BE32-E72D297353CC}">
                <c16:uniqueId val="{00000005-9799-3D45-9C20-FDB4392B70A7}"/>
              </c:ext>
            </c:extLst>
          </c:dPt>
          <c:dPt>
            <c:idx val="3"/>
            <c:bubble3D val="0"/>
            <c:spPr>
              <a:solidFill>
                <a:schemeClr val="accent4"/>
              </a:solidFill>
              <a:ln w="19050">
                <a:noFill/>
              </a:ln>
              <a:effectLst/>
            </c:spPr>
            <c:extLst>
              <c:ext xmlns:c16="http://schemas.microsoft.com/office/drawing/2014/chart" uri="{C3380CC4-5D6E-409C-BE32-E72D297353CC}">
                <c16:uniqueId val="{00000007-9799-3D45-9C20-FDB4392B70A7}"/>
              </c:ext>
            </c:extLst>
          </c:dPt>
          <c:dLbls>
            <c:dLbl>
              <c:idx val="0"/>
              <c:layout>
                <c:manualLayout>
                  <c:x val="9.2629539280486076E-2"/>
                  <c:y val="0.1111459274492199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799-3D45-9C20-FDB4392B70A7}"/>
                </c:ext>
              </c:extLst>
            </c:dLbl>
            <c:dLbl>
              <c:idx val="1"/>
              <c:layout>
                <c:manualLayout>
                  <c:x val="-0.12350605237398143"/>
                  <c:y val="9.423241675042563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799-3D45-9C20-FDB4392B70A7}"/>
                </c:ext>
              </c:extLst>
            </c:dLbl>
            <c:dLbl>
              <c:idx val="2"/>
              <c:layout>
                <c:manualLayout>
                  <c:x val="-0.12350605237398145"/>
                  <c:y val="-7.731890605163134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799-3D45-9C20-FDB4392B70A7}"/>
                </c:ext>
              </c:extLst>
            </c:dLbl>
            <c:dLbl>
              <c:idx val="3"/>
              <c:layout>
                <c:manualLayout>
                  <c:x val="-5.789346205030383E-2"/>
                  <c:y val="-0.11114592744922001"/>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9799-3D45-9C20-FDB4392B70A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One</c:v>
                </c:pt>
                <c:pt idx="1">
                  <c:v>Two</c:v>
                </c:pt>
                <c:pt idx="2">
                  <c:v>Three</c:v>
                </c:pt>
                <c:pt idx="3">
                  <c:v>Four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9799-3D45-9C20-FDB4392B70A7}"/>
            </c:ext>
          </c:extLst>
        </c:ser>
        <c:dLbls>
          <c:showLegendKey val="0"/>
          <c:showVal val="0"/>
          <c:showCatName val="0"/>
          <c:showSerName val="0"/>
          <c:showPercent val="0"/>
          <c:showBubbleSize val="0"/>
          <c:showLeaderLines val="1"/>
        </c:dLbls>
        <c:firstSliceAng val="0"/>
        <c:holeSize val="84"/>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AF89-034F-99CC-29305323172F}"/>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AF89-034F-99CC-29305323172F}"/>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AF89-034F-99CC-29305323172F}"/>
            </c:ext>
          </c:extLst>
        </c:ser>
        <c:dLbls>
          <c:showLegendKey val="0"/>
          <c:showVal val="0"/>
          <c:showCatName val="0"/>
          <c:showSerName val="0"/>
          <c:showPercent val="0"/>
          <c:showBubbleSize val="0"/>
        </c:dLbls>
        <c:smooth val="0"/>
        <c:axId val="202245599"/>
        <c:axId val="128393503"/>
      </c:lineChart>
      <c:catAx>
        <c:axId val="202245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393503"/>
        <c:crosses val="autoZero"/>
        <c:auto val="1"/>
        <c:lblAlgn val="ctr"/>
        <c:lblOffset val="100"/>
        <c:noMultiLvlLbl val="0"/>
      </c:catAx>
      <c:valAx>
        <c:axId val="128393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2455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BC1820-0E7C-4CC8-AF32-90D056649DD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B4A9FD8-F785-44C2-9FDE-4644D2939FC9}">
      <dgm:prSet/>
      <dgm:spPr/>
      <dgm:t>
        <a:bodyPr/>
        <a:lstStyle/>
        <a:p>
          <a:r>
            <a:rPr lang="en-US" noProof="0" dirty="0">
              <a:solidFill>
                <a:schemeClr val="tx1"/>
              </a:solidFill>
            </a:rPr>
            <a:t>What do you believe to be true about your subject?</a:t>
          </a:r>
        </a:p>
      </dgm:t>
    </dgm:pt>
    <dgm:pt modelId="{3811FAB2-DEC4-40CD-B436-1EA2FF424EC6}" type="parTrans" cxnId="{0BFF8536-7CDC-402B-BB87-1C975AE3F3C5}">
      <dgm:prSet/>
      <dgm:spPr/>
      <dgm:t>
        <a:bodyPr/>
        <a:lstStyle/>
        <a:p>
          <a:endParaRPr lang="en-US">
            <a:solidFill>
              <a:schemeClr val="tx1"/>
            </a:solidFill>
          </a:endParaRPr>
        </a:p>
      </dgm:t>
    </dgm:pt>
    <dgm:pt modelId="{FEBF54AD-35F6-4AEC-B3E6-42CEA4068404}" type="sibTrans" cxnId="{0BFF8536-7CDC-402B-BB87-1C975AE3F3C5}">
      <dgm:prSet/>
      <dgm:spPr/>
      <dgm:t>
        <a:bodyPr/>
        <a:lstStyle/>
        <a:p>
          <a:endParaRPr lang="en-US">
            <a:solidFill>
              <a:schemeClr val="tx1"/>
            </a:solidFill>
          </a:endParaRPr>
        </a:p>
      </dgm:t>
    </dgm:pt>
    <dgm:pt modelId="{658DB0DD-496D-48FB-8B5A-ACAA73AC9B72}">
      <dgm:prSet/>
      <dgm:spPr/>
      <dgm:t>
        <a:bodyPr/>
        <a:lstStyle/>
        <a:p>
          <a:r>
            <a:rPr lang="en-US" noProof="0" dirty="0">
              <a:solidFill>
                <a:schemeClr val="tx1"/>
              </a:solidFill>
            </a:rPr>
            <a:t>What are you going to try to convince your audience of?</a:t>
          </a:r>
        </a:p>
      </dgm:t>
    </dgm:pt>
    <dgm:pt modelId="{9A45E2A2-9212-4296-A561-44FEB6723FA9}" type="parTrans" cxnId="{FA3688ED-5322-4AB2-8ECC-1874D8B53532}">
      <dgm:prSet/>
      <dgm:spPr/>
      <dgm:t>
        <a:bodyPr/>
        <a:lstStyle/>
        <a:p>
          <a:endParaRPr lang="en-US">
            <a:solidFill>
              <a:schemeClr val="tx1"/>
            </a:solidFill>
          </a:endParaRPr>
        </a:p>
      </dgm:t>
    </dgm:pt>
    <dgm:pt modelId="{22C41B1D-4A52-4229-ADBC-7E4C5E5C3B73}" type="sibTrans" cxnId="{FA3688ED-5322-4AB2-8ECC-1874D8B53532}">
      <dgm:prSet/>
      <dgm:spPr/>
      <dgm:t>
        <a:bodyPr/>
        <a:lstStyle/>
        <a:p>
          <a:endParaRPr lang="en-US">
            <a:solidFill>
              <a:schemeClr val="tx1"/>
            </a:solidFill>
          </a:endParaRPr>
        </a:p>
      </dgm:t>
    </dgm:pt>
    <dgm:pt modelId="{62B988CA-B890-45A0-A09D-F938A17DC46E}" type="pres">
      <dgm:prSet presAssocID="{FEBC1820-0E7C-4CC8-AF32-90D056649DDF}" presName="root" presStyleCnt="0">
        <dgm:presLayoutVars>
          <dgm:dir/>
          <dgm:resizeHandles val="exact"/>
        </dgm:presLayoutVars>
      </dgm:prSet>
      <dgm:spPr/>
    </dgm:pt>
    <dgm:pt modelId="{D13F0E0E-FE7F-47BA-904E-1B6FD1466123}" type="pres">
      <dgm:prSet presAssocID="{FB4A9FD8-F785-44C2-9FDE-4644D2939FC9}" presName="compNode" presStyleCnt="0"/>
      <dgm:spPr/>
    </dgm:pt>
    <dgm:pt modelId="{55211292-5724-4CF3-9B68-C9C37D007AE6}" type="pres">
      <dgm:prSet presAssocID="{FB4A9FD8-F785-44C2-9FDE-4644D2939FC9}" presName="bgRect" presStyleLbl="bgShp" presStyleIdx="0" presStyleCnt="2"/>
      <dgm:spPr>
        <a:xfrm>
          <a:off x="0" y="849991"/>
          <a:ext cx="5906181" cy="1569215"/>
        </a:xfrm>
        <a:prstGeom prst="rect">
          <a:avLst/>
        </a:prstGeom>
        <a:noFill/>
        <a:ln w="38100" cap="sq" cmpd="dbl">
          <a:noFill/>
          <a:prstDash val="solid"/>
          <a:miter lim="800000"/>
        </a:ln>
        <a:effectLst/>
      </dgm:spPr>
    </dgm:pt>
    <dgm:pt modelId="{863410B7-CA0F-43F4-960E-9DA7059AF511}" type="pres">
      <dgm:prSet presAssocID="{FB4A9FD8-F785-44C2-9FDE-4644D2939FC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D9898D1A-E064-4261-B88A-4EB8AC0EA74E}" type="pres">
      <dgm:prSet presAssocID="{FB4A9FD8-F785-44C2-9FDE-4644D2939FC9}" presName="spaceRect" presStyleCnt="0"/>
      <dgm:spPr/>
    </dgm:pt>
    <dgm:pt modelId="{9B72B821-D3EB-46EE-BCA0-DA5A1D91AF84}" type="pres">
      <dgm:prSet presAssocID="{FB4A9FD8-F785-44C2-9FDE-4644D2939FC9}" presName="parTx" presStyleLbl="revTx" presStyleIdx="0" presStyleCnt="2">
        <dgm:presLayoutVars>
          <dgm:chMax val="0"/>
          <dgm:chPref val="0"/>
        </dgm:presLayoutVars>
      </dgm:prSet>
      <dgm:spPr/>
    </dgm:pt>
    <dgm:pt modelId="{025FFD97-9CE9-4F1F-BFB2-1B08A76669C0}" type="pres">
      <dgm:prSet presAssocID="{FEBF54AD-35F6-4AEC-B3E6-42CEA4068404}" presName="sibTrans" presStyleCnt="0"/>
      <dgm:spPr/>
    </dgm:pt>
    <dgm:pt modelId="{E0BD8FEF-3692-47A7-9253-82960931F6B7}" type="pres">
      <dgm:prSet presAssocID="{658DB0DD-496D-48FB-8B5A-ACAA73AC9B72}" presName="compNode" presStyleCnt="0"/>
      <dgm:spPr/>
    </dgm:pt>
    <dgm:pt modelId="{5EDC32A8-8A30-43AA-B28C-4DE1051927E9}" type="pres">
      <dgm:prSet presAssocID="{658DB0DD-496D-48FB-8B5A-ACAA73AC9B72}" presName="bgRect" presStyleLbl="bgShp" presStyleIdx="1" presStyleCnt="2"/>
      <dgm:spPr>
        <a:xfrm>
          <a:off x="0" y="2811510"/>
          <a:ext cx="5906181" cy="1569215"/>
        </a:xfrm>
        <a:prstGeom prst="rect">
          <a:avLst/>
        </a:prstGeom>
        <a:noFill/>
        <a:ln w="38100" cap="sq" cmpd="dbl">
          <a:noFill/>
          <a:prstDash val="solid"/>
          <a:miter lim="800000"/>
        </a:ln>
        <a:effectLst/>
      </dgm:spPr>
    </dgm:pt>
    <dgm:pt modelId="{6AC72B6A-45B7-4ABB-9EFD-F5AC17DE9608}" type="pres">
      <dgm:prSet presAssocID="{658DB0DD-496D-48FB-8B5A-ACAA73AC9B7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Person"/>
        </a:ext>
      </dgm:extLst>
    </dgm:pt>
    <dgm:pt modelId="{C3CD3599-88DE-4DEB-81BF-520379977D7B}" type="pres">
      <dgm:prSet presAssocID="{658DB0DD-496D-48FB-8B5A-ACAA73AC9B72}" presName="spaceRect" presStyleCnt="0"/>
      <dgm:spPr/>
    </dgm:pt>
    <dgm:pt modelId="{E7286CCF-EBB1-4A29-B240-4BC3DA177E84}" type="pres">
      <dgm:prSet presAssocID="{658DB0DD-496D-48FB-8B5A-ACAA73AC9B72}" presName="parTx" presStyleLbl="revTx" presStyleIdx="1" presStyleCnt="2">
        <dgm:presLayoutVars>
          <dgm:chMax val="0"/>
          <dgm:chPref val="0"/>
        </dgm:presLayoutVars>
      </dgm:prSet>
      <dgm:spPr/>
    </dgm:pt>
  </dgm:ptLst>
  <dgm:cxnLst>
    <dgm:cxn modelId="{0BFF8536-7CDC-402B-BB87-1C975AE3F3C5}" srcId="{FEBC1820-0E7C-4CC8-AF32-90D056649DDF}" destId="{FB4A9FD8-F785-44C2-9FDE-4644D2939FC9}" srcOrd="0" destOrd="0" parTransId="{3811FAB2-DEC4-40CD-B436-1EA2FF424EC6}" sibTransId="{FEBF54AD-35F6-4AEC-B3E6-42CEA4068404}"/>
    <dgm:cxn modelId="{940E105F-883F-44D4-9F56-0B7FE14915E9}" type="presOf" srcId="{658DB0DD-496D-48FB-8B5A-ACAA73AC9B72}" destId="{E7286CCF-EBB1-4A29-B240-4BC3DA177E84}" srcOrd="0" destOrd="0" presId="urn:microsoft.com/office/officeart/2018/2/layout/IconVerticalSolidList"/>
    <dgm:cxn modelId="{61977E78-748F-4B5D-8121-664EFC829AE6}" type="presOf" srcId="{FB4A9FD8-F785-44C2-9FDE-4644D2939FC9}" destId="{9B72B821-D3EB-46EE-BCA0-DA5A1D91AF84}" srcOrd="0" destOrd="0" presId="urn:microsoft.com/office/officeart/2018/2/layout/IconVerticalSolidList"/>
    <dgm:cxn modelId="{FA3688ED-5322-4AB2-8ECC-1874D8B53532}" srcId="{FEBC1820-0E7C-4CC8-AF32-90D056649DDF}" destId="{658DB0DD-496D-48FB-8B5A-ACAA73AC9B72}" srcOrd="1" destOrd="0" parTransId="{9A45E2A2-9212-4296-A561-44FEB6723FA9}" sibTransId="{22C41B1D-4A52-4229-ADBC-7E4C5E5C3B73}"/>
    <dgm:cxn modelId="{1ABD34FB-5C70-4EF9-A5D8-322B9B4207E4}" type="presOf" srcId="{FEBC1820-0E7C-4CC8-AF32-90D056649DDF}" destId="{62B988CA-B890-45A0-A09D-F938A17DC46E}" srcOrd="0" destOrd="0" presId="urn:microsoft.com/office/officeart/2018/2/layout/IconVerticalSolidList"/>
    <dgm:cxn modelId="{0AB8BE59-62C3-4D52-852D-3357A42DC1CB}" type="presParOf" srcId="{62B988CA-B890-45A0-A09D-F938A17DC46E}" destId="{D13F0E0E-FE7F-47BA-904E-1B6FD1466123}" srcOrd="0" destOrd="0" presId="urn:microsoft.com/office/officeart/2018/2/layout/IconVerticalSolidList"/>
    <dgm:cxn modelId="{40248949-64A5-44F1-9329-14F317069236}" type="presParOf" srcId="{D13F0E0E-FE7F-47BA-904E-1B6FD1466123}" destId="{55211292-5724-4CF3-9B68-C9C37D007AE6}" srcOrd="0" destOrd="0" presId="urn:microsoft.com/office/officeart/2018/2/layout/IconVerticalSolidList"/>
    <dgm:cxn modelId="{C7EA334F-CBDA-4D2C-9DA9-FD467FB1B932}" type="presParOf" srcId="{D13F0E0E-FE7F-47BA-904E-1B6FD1466123}" destId="{863410B7-CA0F-43F4-960E-9DA7059AF511}" srcOrd="1" destOrd="0" presId="urn:microsoft.com/office/officeart/2018/2/layout/IconVerticalSolidList"/>
    <dgm:cxn modelId="{926CA147-421B-4FCE-94A0-03F7BC3DCFE1}" type="presParOf" srcId="{D13F0E0E-FE7F-47BA-904E-1B6FD1466123}" destId="{D9898D1A-E064-4261-B88A-4EB8AC0EA74E}" srcOrd="2" destOrd="0" presId="urn:microsoft.com/office/officeart/2018/2/layout/IconVerticalSolidList"/>
    <dgm:cxn modelId="{00D14914-C13B-4223-9651-F5BE3FB276F6}" type="presParOf" srcId="{D13F0E0E-FE7F-47BA-904E-1B6FD1466123}" destId="{9B72B821-D3EB-46EE-BCA0-DA5A1D91AF84}" srcOrd="3" destOrd="0" presId="urn:microsoft.com/office/officeart/2018/2/layout/IconVerticalSolidList"/>
    <dgm:cxn modelId="{920DD7CD-897E-4B37-BD43-A1B2E58CE2CB}" type="presParOf" srcId="{62B988CA-B890-45A0-A09D-F938A17DC46E}" destId="{025FFD97-9CE9-4F1F-BFB2-1B08A76669C0}" srcOrd="1" destOrd="0" presId="urn:microsoft.com/office/officeart/2018/2/layout/IconVerticalSolidList"/>
    <dgm:cxn modelId="{77849E9C-8FA9-46BD-AF4D-35721A917D7D}" type="presParOf" srcId="{62B988CA-B890-45A0-A09D-F938A17DC46E}" destId="{E0BD8FEF-3692-47A7-9253-82960931F6B7}" srcOrd="2" destOrd="0" presId="urn:microsoft.com/office/officeart/2018/2/layout/IconVerticalSolidList"/>
    <dgm:cxn modelId="{E81A4F51-8CB5-43FA-916F-E102953BCAC4}" type="presParOf" srcId="{E0BD8FEF-3692-47A7-9253-82960931F6B7}" destId="{5EDC32A8-8A30-43AA-B28C-4DE1051927E9}" srcOrd="0" destOrd="0" presId="urn:microsoft.com/office/officeart/2018/2/layout/IconVerticalSolidList"/>
    <dgm:cxn modelId="{AD227CB4-5B9B-4BE2-BA14-9989AF96D370}" type="presParOf" srcId="{E0BD8FEF-3692-47A7-9253-82960931F6B7}" destId="{6AC72B6A-45B7-4ABB-9EFD-F5AC17DE9608}" srcOrd="1" destOrd="0" presId="urn:microsoft.com/office/officeart/2018/2/layout/IconVerticalSolidList"/>
    <dgm:cxn modelId="{4E154464-E1AA-488E-BD2F-70AF214AC0E4}" type="presParOf" srcId="{E0BD8FEF-3692-47A7-9253-82960931F6B7}" destId="{C3CD3599-88DE-4DEB-81BF-520379977D7B}" srcOrd="2" destOrd="0" presId="urn:microsoft.com/office/officeart/2018/2/layout/IconVerticalSolidList"/>
    <dgm:cxn modelId="{A4329523-DF54-4571-9B6A-0350FE851B90}" type="presParOf" srcId="{E0BD8FEF-3692-47A7-9253-82960931F6B7}" destId="{E7286CCF-EBB1-4A29-B240-4BC3DA177E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EA3051-5518-4A68-9136-046CAA7BA59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18E90AE3-4EFE-423C-815C-68AB5448380C}">
      <dgm:prSet custT="1"/>
      <dgm:spPr/>
      <dgm:t>
        <a:bodyPr/>
        <a:lstStyle/>
        <a:p>
          <a:pPr>
            <a:lnSpc>
              <a:spcPct val="100000"/>
            </a:lnSpc>
            <a:defRPr cap="all"/>
          </a:pPr>
          <a:r>
            <a:rPr lang="en-US" sz="1800" cap="none" dirty="0"/>
            <a:t>Cat</a:t>
          </a:r>
        </a:p>
      </dgm:t>
    </dgm:pt>
    <dgm:pt modelId="{41D92FFC-2A03-43B5-AD1E-1CCAB508BEDB}" type="parTrans" cxnId="{323BDA44-20D3-459D-ADA7-2B127C61C413}">
      <dgm:prSet/>
      <dgm:spPr/>
      <dgm:t>
        <a:bodyPr/>
        <a:lstStyle/>
        <a:p>
          <a:endParaRPr lang="en-US" sz="1800" dirty="0"/>
        </a:p>
      </dgm:t>
    </dgm:pt>
    <dgm:pt modelId="{5EED4C3B-3262-4298-8922-070C75285238}" type="sibTrans" cxnId="{323BDA44-20D3-459D-ADA7-2B127C61C413}">
      <dgm:prSet/>
      <dgm:spPr/>
      <dgm:t>
        <a:bodyPr/>
        <a:lstStyle/>
        <a:p>
          <a:endParaRPr lang="en-US" sz="1800" dirty="0"/>
        </a:p>
      </dgm:t>
    </dgm:pt>
    <dgm:pt modelId="{C6F41633-0FF0-486A-B30E-1ED0E1D05A80}">
      <dgm:prSet custT="1"/>
      <dgm:spPr/>
      <dgm:t>
        <a:bodyPr/>
        <a:lstStyle/>
        <a:p>
          <a:pPr>
            <a:lnSpc>
              <a:spcPct val="100000"/>
            </a:lnSpc>
            <a:defRPr cap="all"/>
          </a:pPr>
          <a:r>
            <a:rPr lang="en-US" sz="1800" cap="none" dirty="0"/>
            <a:t>Dog</a:t>
          </a:r>
        </a:p>
      </dgm:t>
    </dgm:pt>
    <dgm:pt modelId="{8CFF2197-1A2B-4DB8-BB31-03AF3BE2A35D}" type="parTrans" cxnId="{6DD35841-89A1-4549-85C7-92BF0106B3BF}">
      <dgm:prSet/>
      <dgm:spPr/>
      <dgm:t>
        <a:bodyPr/>
        <a:lstStyle/>
        <a:p>
          <a:endParaRPr lang="en-US" sz="1800" dirty="0"/>
        </a:p>
      </dgm:t>
    </dgm:pt>
    <dgm:pt modelId="{5BC5CE78-D653-4B24-A128-6A4D23EB6487}" type="sibTrans" cxnId="{6DD35841-89A1-4549-85C7-92BF0106B3BF}">
      <dgm:prSet/>
      <dgm:spPr/>
      <dgm:t>
        <a:bodyPr/>
        <a:lstStyle/>
        <a:p>
          <a:endParaRPr lang="en-US" sz="1800" dirty="0"/>
        </a:p>
      </dgm:t>
    </dgm:pt>
    <dgm:pt modelId="{B71CA56F-3FE0-4E91-A288-148D1A219531}">
      <dgm:prSet custT="1"/>
      <dgm:spPr/>
      <dgm:t>
        <a:bodyPr/>
        <a:lstStyle/>
        <a:p>
          <a:pPr>
            <a:lnSpc>
              <a:spcPct val="100000"/>
            </a:lnSpc>
            <a:defRPr cap="all"/>
          </a:pPr>
          <a:r>
            <a:rPr lang="en-US" sz="1800" cap="none" dirty="0"/>
            <a:t>Mouse</a:t>
          </a:r>
        </a:p>
      </dgm:t>
    </dgm:pt>
    <dgm:pt modelId="{F2CF152A-3C10-4163-A2A0-FCFEDA46A576}" type="parTrans" cxnId="{93986B1C-4F60-4F52-8B62-DB7BDCD7F3BA}">
      <dgm:prSet/>
      <dgm:spPr/>
      <dgm:t>
        <a:bodyPr/>
        <a:lstStyle/>
        <a:p>
          <a:endParaRPr lang="en-US" sz="1800" dirty="0"/>
        </a:p>
      </dgm:t>
    </dgm:pt>
    <dgm:pt modelId="{3551302F-D8DD-4233-8F96-BB798392283B}" type="sibTrans" cxnId="{93986B1C-4F60-4F52-8B62-DB7BDCD7F3BA}">
      <dgm:prSet/>
      <dgm:spPr/>
      <dgm:t>
        <a:bodyPr/>
        <a:lstStyle/>
        <a:p>
          <a:endParaRPr lang="en-US" sz="1800" dirty="0"/>
        </a:p>
      </dgm:t>
    </dgm:pt>
    <dgm:pt modelId="{40445AAF-79D1-46B9-8D2F-1FE4E740F550}">
      <dgm:prSet custT="1"/>
      <dgm:spPr/>
      <dgm:t>
        <a:bodyPr/>
        <a:lstStyle/>
        <a:p>
          <a:pPr>
            <a:lnSpc>
              <a:spcPct val="100000"/>
            </a:lnSpc>
            <a:defRPr cap="all"/>
          </a:pPr>
          <a:r>
            <a:rPr lang="en-US" sz="1800" cap="none" dirty="0"/>
            <a:t>Gorilla</a:t>
          </a:r>
        </a:p>
      </dgm:t>
    </dgm:pt>
    <dgm:pt modelId="{F4ED57A5-1437-4DDA-B79A-D8002E297C07}" type="parTrans" cxnId="{A804C30D-F5A2-425F-A93C-8ECFDAC90404}">
      <dgm:prSet/>
      <dgm:spPr/>
      <dgm:t>
        <a:bodyPr/>
        <a:lstStyle/>
        <a:p>
          <a:endParaRPr lang="en-US" sz="1800" dirty="0"/>
        </a:p>
      </dgm:t>
    </dgm:pt>
    <dgm:pt modelId="{54582B31-660E-455B-967C-39B58B2EE975}" type="sibTrans" cxnId="{A804C30D-F5A2-425F-A93C-8ECFDAC90404}">
      <dgm:prSet/>
      <dgm:spPr/>
      <dgm:t>
        <a:bodyPr/>
        <a:lstStyle/>
        <a:p>
          <a:endParaRPr lang="en-US" sz="1800" dirty="0"/>
        </a:p>
      </dgm:t>
    </dgm:pt>
    <dgm:pt modelId="{C2FDEC8C-E2B9-4774-8D9D-AED7D6C0D55B}" type="pres">
      <dgm:prSet presAssocID="{F4EA3051-5518-4A68-9136-046CAA7BA59D}" presName="root" presStyleCnt="0">
        <dgm:presLayoutVars>
          <dgm:dir/>
          <dgm:resizeHandles val="exact"/>
        </dgm:presLayoutVars>
      </dgm:prSet>
      <dgm:spPr/>
    </dgm:pt>
    <dgm:pt modelId="{D9AA7755-65D4-4A4F-B074-F7F866931976}" type="pres">
      <dgm:prSet presAssocID="{18E90AE3-4EFE-423C-815C-68AB5448380C}" presName="compNode" presStyleCnt="0"/>
      <dgm:spPr/>
    </dgm:pt>
    <dgm:pt modelId="{2FD584AC-334C-4D98-9E88-D4EE344FF90D}" type="pres">
      <dgm:prSet presAssocID="{18E90AE3-4EFE-423C-815C-68AB5448380C}" presName="iconBgRect" presStyleLbl="bgShp" presStyleIdx="0" presStyleCnt="4"/>
      <dgm:spPr>
        <a:xfrm>
          <a:off x="600792" y="596391"/>
          <a:ext cx="1449891" cy="1449891"/>
        </a:xfrm>
        <a:prstGeom prst="rect">
          <a:avLst/>
        </a:prstGeom>
        <a:noFill/>
        <a:ln>
          <a:solidFill>
            <a:schemeClr val="accent1"/>
          </a:solidFill>
          <a:prstDash val="sysDash"/>
        </a:ln>
      </dgm:spPr>
    </dgm:pt>
    <dgm:pt modelId="{2E004ED0-9912-4313-AFA2-7904C1513343}" type="pres">
      <dgm:prSet presAssocID="{18E90AE3-4EFE-423C-815C-68AB5448380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
        </a:ext>
      </dgm:extLst>
    </dgm:pt>
    <dgm:pt modelId="{C7850D4C-BD15-4810-8DA4-9F6899FBDB2F}" type="pres">
      <dgm:prSet presAssocID="{18E90AE3-4EFE-423C-815C-68AB5448380C}" presName="spaceRect" presStyleCnt="0"/>
      <dgm:spPr/>
    </dgm:pt>
    <dgm:pt modelId="{97947764-D5E2-4B83-8EAA-EA54408B4F84}" type="pres">
      <dgm:prSet presAssocID="{18E90AE3-4EFE-423C-815C-68AB5448380C}" presName="textRect" presStyleLbl="revTx" presStyleIdx="0" presStyleCnt="4">
        <dgm:presLayoutVars>
          <dgm:chMax val="1"/>
          <dgm:chPref val="1"/>
        </dgm:presLayoutVars>
      </dgm:prSet>
      <dgm:spPr/>
    </dgm:pt>
    <dgm:pt modelId="{2818E4B9-6416-4482-9782-ECF7FF702856}" type="pres">
      <dgm:prSet presAssocID="{5EED4C3B-3262-4298-8922-070C75285238}" presName="sibTrans" presStyleCnt="0"/>
      <dgm:spPr/>
    </dgm:pt>
    <dgm:pt modelId="{5D2065B8-BF24-455A-8EE1-5E67BE48B81B}" type="pres">
      <dgm:prSet presAssocID="{C6F41633-0FF0-486A-B30E-1ED0E1D05A80}" presName="compNode" presStyleCnt="0"/>
      <dgm:spPr/>
    </dgm:pt>
    <dgm:pt modelId="{D24D21FC-62C1-4CB3-8209-8661C3C79008}" type="pres">
      <dgm:prSet presAssocID="{C6F41633-0FF0-486A-B30E-1ED0E1D05A80}" presName="iconBgRect" presStyleLbl="bgShp" presStyleIdx="1" presStyleCnt="4"/>
      <dgm:spPr>
        <a:xfrm>
          <a:off x="3393616" y="596391"/>
          <a:ext cx="1449891" cy="1449891"/>
        </a:xfrm>
        <a:prstGeom prst="rect">
          <a:avLst/>
        </a:prstGeom>
        <a:noFill/>
        <a:ln>
          <a:solidFill>
            <a:schemeClr val="accent1"/>
          </a:solidFill>
          <a:prstDash val="sysDash"/>
        </a:ln>
      </dgm:spPr>
    </dgm:pt>
    <dgm:pt modelId="{E1CCDF7A-EBE7-495D-AEE1-FE9FEEA33C81}" type="pres">
      <dgm:prSet presAssocID="{C6F41633-0FF0-486A-B30E-1ED0E1D05A8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g"/>
        </a:ext>
      </dgm:extLst>
    </dgm:pt>
    <dgm:pt modelId="{AFF203E1-34B6-48E2-B5D4-C37BA4CDBE3D}" type="pres">
      <dgm:prSet presAssocID="{C6F41633-0FF0-486A-B30E-1ED0E1D05A80}" presName="spaceRect" presStyleCnt="0"/>
      <dgm:spPr/>
    </dgm:pt>
    <dgm:pt modelId="{1B26A24F-F4FA-4000-B231-980697CE6BC5}" type="pres">
      <dgm:prSet presAssocID="{C6F41633-0FF0-486A-B30E-1ED0E1D05A80}" presName="textRect" presStyleLbl="revTx" presStyleIdx="1" presStyleCnt="4">
        <dgm:presLayoutVars>
          <dgm:chMax val="1"/>
          <dgm:chPref val="1"/>
        </dgm:presLayoutVars>
      </dgm:prSet>
      <dgm:spPr/>
    </dgm:pt>
    <dgm:pt modelId="{51C87337-A8F2-49D7-9000-D0F5AEC2A3E0}" type="pres">
      <dgm:prSet presAssocID="{5BC5CE78-D653-4B24-A128-6A4D23EB6487}" presName="sibTrans" presStyleCnt="0"/>
      <dgm:spPr/>
    </dgm:pt>
    <dgm:pt modelId="{8CE0322A-4FD6-41C9-8DFD-125E5558BCB9}" type="pres">
      <dgm:prSet presAssocID="{B71CA56F-3FE0-4E91-A288-148D1A219531}" presName="compNode" presStyleCnt="0"/>
      <dgm:spPr/>
    </dgm:pt>
    <dgm:pt modelId="{150E4B2C-C413-4BF2-BE44-61CABB4D422E}" type="pres">
      <dgm:prSet presAssocID="{B71CA56F-3FE0-4E91-A288-148D1A219531}" presName="iconBgRect" presStyleLbl="bgShp" presStyleIdx="2" presStyleCnt="4"/>
      <dgm:spPr>
        <a:xfrm>
          <a:off x="6186441" y="596391"/>
          <a:ext cx="1449891" cy="1449891"/>
        </a:xfrm>
        <a:prstGeom prst="rect">
          <a:avLst/>
        </a:prstGeom>
        <a:noFill/>
        <a:ln>
          <a:solidFill>
            <a:schemeClr val="accent1"/>
          </a:solidFill>
          <a:prstDash val="sysDash"/>
        </a:ln>
      </dgm:spPr>
    </dgm:pt>
    <dgm:pt modelId="{338E22CF-4E7D-49DB-8D62-BFBE95644B7C}" type="pres">
      <dgm:prSet presAssocID="{B71CA56F-3FE0-4E91-A288-148D1A2195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t"/>
        </a:ext>
      </dgm:extLst>
    </dgm:pt>
    <dgm:pt modelId="{A4134F78-74E5-417C-9450-B5A5408E0982}" type="pres">
      <dgm:prSet presAssocID="{B71CA56F-3FE0-4E91-A288-148D1A219531}" presName="spaceRect" presStyleCnt="0"/>
      <dgm:spPr/>
    </dgm:pt>
    <dgm:pt modelId="{4E04CA18-7F92-4C8F-B31C-B8DC9BFFC00B}" type="pres">
      <dgm:prSet presAssocID="{B71CA56F-3FE0-4E91-A288-148D1A219531}" presName="textRect" presStyleLbl="revTx" presStyleIdx="2" presStyleCnt="4">
        <dgm:presLayoutVars>
          <dgm:chMax val="1"/>
          <dgm:chPref val="1"/>
        </dgm:presLayoutVars>
      </dgm:prSet>
      <dgm:spPr/>
    </dgm:pt>
    <dgm:pt modelId="{6A22E40D-3490-43F6-BFBB-88887609320F}" type="pres">
      <dgm:prSet presAssocID="{3551302F-D8DD-4233-8F96-BB798392283B}" presName="sibTrans" presStyleCnt="0"/>
      <dgm:spPr/>
    </dgm:pt>
    <dgm:pt modelId="{862E03AE-4DC1-45B4-ACA6-12DC9646DF09}" type="pres">
      <dgm:prSet presAssocID="{40445AAF-79D1-46B9-8D2F-1FE4E740F550}" presName="compNode" presStyleCnt="0"/>
      <dgm:spPr/>
    </dgm:pt>
    <dgm:pt modelId="{FB9B0F2E-A209-4355-A025-0CC7EDD3BBA7}" type="pres">
      <dgm:prSet presAssocID="{40445AAF-79D1-46B9-8D2F-1FE4E740F550}" presName="iconBgRect" presStyleLbl="bgShp" presStyleIdx="3" presStyleCnt="4"/>
      <dgm:spPr>
        <a:xfrm>
          <a:off x="8979265" y="596391"/>
          <a:ext cx="1449891" cy="1449891"/>
        </a:xfrm>
        <a:prstGeom prst="rect">
          <a:avLst/>
        </a:prstGeom>
        <a:noFill/>
        <a:ln>
          <a:solidFill>
            <a:schemeClr val="accent1"/>
          </a:solidFill>
          <a:prstDash val="sysDash"/>
        </a:ln>
      </dgm:spPr>
    </dgm:pt>
    <dgm:pt modelId="{65ED3257-C9EC-49C5-B86D-6D93DABEBEEB}" type="pres">
      <dgm:prSet presAssocID="{40445AAF-79D1-46B9-8D2F-1FE4E740F55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orilla"/>
        </a:ext>
      </dgm:extLst>
    </dgm:pt>
    <dgm:pt modelId="{70DBFBC5-BFFA-4A86-92C2-38A37C3BA021}" type="pres">
      <dgm:prSet presAssocID="{40445AAF-79D1-46B9-8D2F-1FE4E740F550}" presName="spaceRect" presStyleCnt="0"/>
      <dgm:spPr/>
    </dgm:pt>
    <dgm:pt modelId="{164D16BE-1508-46AB-8E58-77F8E5A2FFCC}" type="pres">
      <dgm:prSet presAssocID="{40445AAF-79D1-46B9-8D2F-1FE4E740F550}" presName="textRect" presStyleLbl="revTx" presStyleIdx="3" presStyleCnt="4">
        <dgm:presLayoutVars>
          <dgm:chMax val="1"/>
          <dgm:chPref val="1"/>
        </dgm:presLayoutVars>
      </dgm:prSet>
      <dgm:spPr/>
    </dgm:pt>
  </dgm:ptLst>
  <dgm:cxnLst>
    <dgm:cxn modelId="{A804C30D-F5A2-425F-A93C-8ECFDAC90404}" srcId="{F4EA3051-5518-4A68-9136-046CAA7BA59D}" destId="{40445AAF-79D1-46B9-8D2F-1FE4E740F550}" srcOrd="3" destOrd="0" parTransId="{F4ED57A5-1437-4DDA-B79A-D8002E297C07}" sibTransId="{54582B31-660E-455B-967C-39B58B2EE975}"/>
    <dgm:cxn modelId="{ED5CD013-ABA2-4128-B969-D31919360899}" type="presOf" srcId="{C6F41633-0FF0-486A-B30E-1ED0E1D05A80}" destId="{1B26A24F-F4FA-4000-B231-980697CE6BC5}" srcOrd="0" destOrd="0" presId="urn:microsoft.com/office/officeart/2018/5/layout/IconCircleLabelList"/>
    <dgm:cxn modelId="{93986B1C-4F60-4F52-8B62-DB7BDCD7F3BA}" srcId="{F4EA3051-5518-4A68-9136-046CAA7BA59D}" destId="{B71CA56F-3FE0-4E91-A288-148D1A219531}" srcOrd="2" destOrd="0" parTransId="{F2CF152A-3C10-4163-A2A0-FCFEDA46A576}" sibTransId="{3551302F-D8DD-4233-8F96-BB798392283B}"/>
    <dgm:cxn modelId="{BE61335E-86AF-4FDD-B430-CAE022F5CB6D}" type="presOf" srcId="{B71CA56F-3FE0-4E91-A288-148D1A219531}" destId="{4E04CA18-7F92-4C8F-B31C-B8DC9BFFC00B}" srcOrd="0" destOrd="0" presId="urn:microsoft.com/office/officeart/2018/5/layout/IconCircleLabelList"/>
    <dgm:cxn modelId="{6DD35841-89A1-4549-85C7-92BF0106B3BF}" srcId="{F4EA3051-5518-4A68-9136-046CAA7BA59D}" destId="{C6F41633-0FF0-486A-B30E-1ED0E1D05A80}" srcOrd="1" destOrd="0" parTransId="{8CFF2197-1A2B-4DB8-BB31-03AF3BE2A35D}" sibTransId="{5BC5CE78-D653-4B24-A128-6A4D23EB6487}"/>
    <dgm:cxn modelId="{323BDA44-20D3-459D-ADA7-2B127C61C413}" srcId="{F4EA3051-5518-4A68-9136-046CAA7BA59D}" destId="{18E90AE3-4EFE-423C-815C-68AB5448380C}" srcOrd="0" destOrd="0" parTransId="{41D92FFC-2A03-43B5-AD1E-1CCAB508BEDB}" sibTransId="{5EED4C3B-3262-4298-8922-070C75285238}"/>
    <dgm:cxn modelId="{678EE49E-C1B3-48E5-9BF4-3D66C242F898}" type="presOf" srcId="{F4EA3051-5518-4A68-9136-046CAA7BA59D}" destId="{C2FDEC8C-E2B9-4774-8D9D-AED7D6C0D55B}" srcOrd="0" destOrd="0" presId="urn:microsoft.com/office/officeart/2018/5/layout/IconCircleLabelList"/>
    <dgm:cxn modelId="{CE2E9DA1-00CD-45F6-BE4B-725DFF9F7499}" type="presOf" srcId="{18E90AE3-4EFE-423C-815C-68AB5448380C}" destId="{97947764-D5E2-4B83-8EAA-EA54408B4F84}" srcOrd="0" destOrd="0" presId="urn:microsoft.com/office/officeart/2018/5/layout/IconCircleLabelList"/>
    <dgm:cxn modelId="{B9FA53C7-66C5-428F-840B-EF9F8F2411C0}" type="presOf" srcId="{40445AAF-79D1-46B9-8D2F-1FE4E740F550}" destId="{164D16BE-1508-46AB-8E58-77F8E5A2FFCC}" srcOrd="0" destOrd="0" presId="urn:microsoft.com/office/officeart/2018/5/layout/IconCircleLabelList"/>
    <dgm:cxn modelId="{7CD23EFF-0709-434F-B936-428F2BEE653B}" type="presParOf" srcId="{C2FDEC8C-E2B9-4774-8D9D-AED7D6C0D55B}" destId="{D9AA7755-65D4-4A4F-B074-F7F866931976}" srcOrd="0" destOrd="0" presId="urn:microsoft.com/office/officeart/2018/5/layout/IconCircleLabelList"/>
    <dgm:cxn modelId="{60D2E67F-9267-439F-A5BA-E56190FB6334}" type="presParOf" srcId="{D9AA7755-65D4-4A4F-B074-F7F866931976}" destId="{2FD584AC-334C-4D98-9E88-D4EE344FF90D}" srcOrd="0" destOrd="0" presId="urn:microsoft.com/office/officeart/2018/5/layout/IconCircleLabelList"/>
    <dgm:cxn modelId="{451F9147-B09A-4BE8-8151-A6F91E29F7C0}" type="presParOf" srcId="{D9AA7755-65D4-4A4F-B074-F7F866931976}" destId="{2E004ED0-9912-4313-AFA2-7904C1513343}" srcOrd="1" destOrd="0" presId="urn:microsoft.com/office/officeart/2018/5/layout/IconCircleLabelList"/>
    <dgm:cxn modelId="{A6E089D1-8ED8-428A-A821-6BA8CD06E65A}" type="presParOf" srcId="{D9AA7755-65D4-4A4F-B074-F7F866931976}" destId="{C7850D4C-BD15-4810-8DA4-9F6899FBDB2F}" srcOrd="2" destOrd="0" presId="urn:microsoft.com/office/officeart/2018/5/layout/IconCircleLabelList"/>
    <dgm:cxn modelId="{6DB1C8E9-7869-411A-9BBE-BC39645DD890}" type="presParOf" srcId="{D9AA7755-65D4-4A4F-B074-F7F866931976}" destId="{97947764-D5E2-4B83-8EAA-EA54408B4F84}" srcOrd="3" destOrd="0" presId="urn:microsoft.com/office/officeart/2018/5/layout/IconCircleLabelList"/>
    <dgm:cxn modelId="{BA92E5F3-BC3E-4F1E-8A0B-F71FED949A0A}" type="presParOf" srcId="{C2FDEC8C-E2B9-4774-8D9D-AED7D6C0D55B}" destId="{2818E4B9-6416-4482-9782-ECF7FF702856}" srcOrd="1" destOrd="0" presId="urn:microsoft.com/office/officeart/2018/5/layout/IconCircleLabelList"/>
    <dgm:cxn modelId="{7C4CE7F9-F37F-41C2-B5FB-26ABDF07D9CD}" type="presParOf" srcId="{C2FDEC8C-E2B9-4774-8D9D-AED7D6C0D55B}" destId="{5D2065B8-BF24-455A-8EE1-5E67BE48B81B}" srcOrd="2" destOrd="0" presId="urn:microsoft.com/office/officeart/2018/5/layout/IconCircleLabelList"/>
    <dgm:cxn modelId="{5638C5C0-C530-4683-BA57-09C124772E81}" type="presParOf" srcId="{5D2065B8-BF24-455A-8EE1-5E67BE48B81B}" destId="{D24D21FC-62C1-4CB3-8209-8661C3C79008}" srcOrd="0" destOrd="0" presId="urn:microsoft.com/office/officeart/2018/5/layout/IconCircleLabelList"/>
    <dgm:cxn modelId="{29B2383A-8E22-49B9-8F4B-DC3F5E322779}" type="presParOf" srcId="{5D2065B8-BF24-455A-8EE1-5E67BE48B81B}" destId="{E1CCDF7A-EBE7-495D-AEE1-FE9FEEA33C81}" srcOrd="1" destOrd="0" presId="urn:microsoft.com/office/officeart/2018/5/layout/IconCircleLabelList"/>
    <dgm:cxn modelId="{357368A4-A9AA-49A9-84E0-E6ECB9D7EAFE}" type="presParOf" srcId="{5D2065B8-BF24-455A-8EE1-5E67BE48B81B}" destId="{AFF203E1-34B6-48E2-B5D4-C37BA4CDBE3D}" srcOrd="2" destOrd="0" presId="urn:microsoft.com/office/officeart/2018/5/layout/IconCircleLabelList"/>
    <dgm:cxn modelId="{9BB0F14D-D627-4DE7-B816-7D6B5B2EEDAE}" type="presParOf" srcId="{5D2065B8-BF24-455A-8EE1-5E67BE48B81B}" destId="{1B26A24F-F4FA-4000-B231-980697CE6BC5}" srcOrd="3" destOrd="0" presId="urn:microsoft.com/office/officeart/2018/5/layout/IconCircleLabelList"/>
    <dgm:cxn modelId="{6744261E-AA61-4D9D-B771-E6DC6E6C8D40}" type="presParOf" srcId="{C2FDEC8C-E2B9-4774-8D9D-AED7D6C0D55B}" destId="{51C87337-A8F2-49D7-9000-D0F5AEC2A3E0}" srcOrd="3" destOrd="0" presId="urn:microsoft.com/office/officeart/2018/5/layout/IconCircleLabelList"/>
    <dgm:cxn modelId="{EA2D6397-B7FF-4B70-8683-710CC3C3405F}" type="presParOf" srcId="{C2FDEC8C-E2B9-4774-8D9D-AED7D6C0D55B}" destId="{8CE0322A-4FD6-41C9-8DFD-125E5558BCB9}" srcOrd="4" destOrd="0" presId="urn:microsoft.com/office/officeart/2018/5/layout/IconCircleLabelList"/>
    <dgm:cxn modelId="{028CA58C-54AA-47D5-A102-B54C8D9F2716}" type="presParOf" srcId="{8CE0322A-4FD6-41C9-8DFD-125E5558BCB9}" destId="{150E4B2C-C413-4BF2-BE44-61CABB4D422E}" srcOrd="0" destOrd="0" presId="urn:microsoft.com/office/officeart/2018/5/layout/IconCircleLabelList"/>
    <dgm:cxn modelId="{C48911B5-2490-4E1D-8D32-BCFA2DF907D3}" type="presParOf" srcId="{8CE0322A-4FD6-41C9-8DFD-125E5558BCB9}" destId="{338E22CF-4E7D-49DB-8D62-BFBE95644B7C}" srcOrd="1" destOrd="0" presId="urn:microsoft.com/office/officeart/2018/5/layout/IconCircleLabelList"/>
    <dgm:cxn modelId="{5E143FE4-1498-4E65-950F-62E4D30342E2}" type="presParOf" srcId="{8CE0322A-4FD6-41C9-8DFD-125E5558BCB9}" destId="{A4134F78-74E5-417C-9450-B5A5408E0982}" srcOrd="2" destOrd="0" presId="urn:microsoft.com/office/officeart/2018/5/layout/IconCircleLabelList"/>
    <dgm:cxn modelId="{7DCFA88D-C66F-45AD-8CDE-15C229B02241}" type="presParOf" srcId="{8CE0322A-4FD6-41C9-8DFD-125E5558BCB9}" destId="{4E04CA18-7F92-4C8F-B31C-B8DC9BFFC00B}" srcOrd="3" destOrd="0" presId="urn:microsoft.com/office/officeart/2018/5/layout/IconCircleLabelList"/>
    <dgm:cxn modelId="{C4F74685-093A-4A06-9ADB-D7D78B88DA67}" type="presParOf" srcId="{C2FDEC8C-E2B9-4774-8D9D-AED7D6C0D55B}" destId="{6A22E40D-3490-43F6-BFBB-88887609320F}" srcOrd="5" destOrd="0" presId="urn:microsoft.com/office/officeart/2018/5/layout/IconCircleLabelList"/>
    <dgm:cxn modelId="{5B66B95A-F99E-45B6-B77F-48698200D815}" type="presParOf" srcId="{C2FDEC8C-E2B9-4774-8D9D-AED7D6C0D55B}" destId="{862E03AE-4DC1-45B4-ACA6-12DC9646DF09}" srcOrd="6" destOrd="0" presId="urn:microsoft.com/office/officeart/2018/5/layout/IconCircleLabelList"/>
    <dgm:cxn modelId="{7E1EF18D-9EF4-43D8-BE88-58398D12AD95}" type="presParOf" srcId="{862E03AE-4DC1-45B4-ACA6-12DC9646DF09}" destId="{FB9B0F2E-A209-4355-A025-0CC7EDD3BBA7}" srcOrd="0" destOrd="0" presId="urn:microsoft.com/office/officeart/2018/5/layout/IconCircleLabelList"/>
    <dgm:cxn modelId="{3079E0CC-21CB-471E-8637-934EB0EA92F2}" type="presParOf" srcId="{862E03AE-4DC1-45B4-ACA6-12DC9646DF09}" destId="{65ED3257-C9EC-49C5-B86D-6D93DABEBEEB}" srcOrd="1" destOrd="0" presId="urn:microsoft.com/office/officeart/2018/5/layout/IconCircleLabelList"/>
    <dgm:cxn modelId="{E0DC3B7A-0DB0-47E6-9366-4522F2DF934D}" type="presParOf" srcId="{862E03AE-4DC1-45B4-ACA6-12DC9646DF09}" destId="{70DBFBC5-BFFA-4A86-92C2-38A37C3BA021}" srcOrd="2" destOrd="0" presId="urn:microsoft.com/office/officeart/2018/5/layout/IconCircleLabelList"/>
    <dgm:cxn modelId="{F164719F-7101-45CD-A550-3F7D6FC08BBC}" type="presParOf" srcId="{862E03AE-4DC1-45B4-ACA6-12DC9646DF09}" destId="{164D16BE-1508-46AB-8E58-77F8E5A2FFC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simple2" qsCatId="simple" csTypeId="urn:microsoft.com/office/officeart/2005/8/colors/accent1_2" csCatId="accent1" phldr="1"/>
      <dgm:spPr/>
      <dgm:t>
        <a:bodyPr/>
        <a:lstStyle/>
        <a:p>
          <a:endParaRPr lang="en-US"/>
        </a:p>
      </dgm:t>
    </dgm:pt>
    <dgm:pt modelId="{9DCEA5FC-4640-45AF-B712-7A4FD94AEF0D}">
      <dgm:prSet phldrT="[Text]" custT="1"/>
      <dgm:spPr/>
      <dgm:t>
        <a:bodyPr/>
        <a:lstStyle/>
        <a:p>
          <a:pPr>
            <a:defRPr b="1"/>
          </a:pPr>
          <a:r>
            <a:rPr lang="en-US" sz="1600" b="1" dirty="0">
              <a:solidFill>
                <a:schemeClr val="bg1"/>
              </a:solidFill>
            </a:rPr>
            <a:t>Q1</a:t>
          </a:r>
          <a:br>
            <a:rPr lang="en-US" sz="1100" dirty="0">
              <a:solidFill>
                <a:schemeClr val="bg1"/>
              </a:solidFill>
            </a:rPr>
          </a:br>
          <a:r>
            <a:rPr lang="en-US" sz="1100" dirty="0">
              <a:solidFill>
                <a:schemeClr val="bg1"/>
              </a:solidFill>
            </a:rPr>
            <a:t>2OYY</a:t>
          </a:r>
        </a:p>
      </dgm:t>
    </dgm:pt>
    <dgm:pt modelId="{929A5FD9-0612-4B79-9B59-C3C36D34A069}" type="parTrans" cxnId="{DBD99269-D7F7-4B47-B17B-A5AE402751D9}">
      <dgm:prSet/>
      <dgm:spPr/>
      <dgm:t>
        <a:bodyPr/>
        <a:lstStyle/>
        <a:p>
          <a:endParaRPr lang="en-US">
            <a:solidFill>
              <a:schemeClr val="bg1"/>
            </a:solidFill>
          </a:endParaRPr>
        </a:p>
      </dgm:t>
    </dgm:pt>
    <dgm:pt modelId="{0A99745B-BB5C-49B3-A782-8DB57641F6C9}" type="sibTrans" cxnId="{DBD99269-D7F7-4B47-B17B-A5AE402751D9}">
      <dgm:prSet/>
      <dgm:spPr/>
      <dgm:t>
        <a:bodyPr/>
        <a:lstStyle/>
        <a:p>
          <a:endParaRPr lang="en-US">
            <a:solidFill>
              <a:schemeClr val="bg1"/>
            </a:solidFill>
          </a:endParaRPr>
        </a:p>
      </dgm:t>
    </dgm:pt>
    <dgm:pt modelId="{831701CF-77C7-46C0-A913-8CC39517BAB8}">
      <dgm:prSet phldrT="[Text]"/>
      <dgm:spPr/>
      <dgm:t>
        <a:bodyPr/>
        <a:lstStyle/>
        <a:p>
          <a:r>
            <a:rPr lang="en-US" dirty="0">
              <a:solidFill>
                <a:schemeClr val="bg1"/>
              </a:solidFill>
            </a:rPr>
            <a:t>Lorem ipsum</a:t>
          </a:r>
        </a:p>
      </dgm:t>
    </dgm:pt>
    <dgm:pt modelId="{13FBC60D-3EA6-4496-BA97-C1AE8C7F8961}" type="parTrans" cxnId="{39A11E5C-7A57-4117-A6DF-36000C29509C}">
      <dgm:prSet/>
      <dgm:spPr/>
      <dgm:t>
        <a:bodyPr/>
        <a:lstStyle/>
        <a:p>
          <a:endParaRPr lang="en-US">
            <a:solidFill>
              <a:schemeClr val="bg1"/>
            </a:solidFill>
          </a:endParaRPr>
        </a:p>
      </dgm:t>
    </dgm:pt>
    <dgm:pt modelId="{75156CDF-E17B-4DAD-AE37-EA44D7F37090}" type="sibTrans" cxnId="{39A11E5C-7A57-4117-A6DF-36000C29509C}">
      <dgm:prSet/>
      <dgm:spPr/>
      <dgm:t>
        <a:bodyPr/>
        <a:lstStyle/>
        <a:p>
          <a:endParaRPr lang="en-US">
            <a:solidFill>
              <a:schemeClr val="bg1"/>
            </a:solidFill>
          </a:endParaRPr>
        </a:p>
      </dgm:t>
    </dgm:pt>
    <dgm:pt modelId="{096A9AF0-0DAE-4EB3-B448-4501DA034F4A}">
      <dgm:prSet phldrT="[Text]" custT="1"/>
      <dgm:spPr/>
      <dgm:t>
        <a:bodyPr/>
        <a:lstStyle/>
        <a:p>
          <a:pPr>
            <a:defRPr b="1"/>
          </a:pPr>
          <a:r>
            <a:rPr lang="en-US" sz="1600" b="1" dirty="0">
              <a:solidFill>
                <a:schemeClr val="bg1"/>
              </a:solidFill>
            </a:rPr>
            <a:t>Q2</a:t>
          </a:r>
          <a:br>
            <a:rPr lang="en-US" sz="1100" dirty="0">
              <a:solidFill>
                <a:schemeClr val="bg1"/>
              </a:solidFill>
            </a:rPr>
          </a:br>
          <a:r>
            <a:rPr lang="en-US" sz="1100" dirty="0">
              <a:solidFill>
                <a:schemeClr val="bg1"/>
              </a:solidFill>
            </a:rPr>
            <a:t>20YY</a:t>
          </a:r>
        </a:p>
      </dgm:t>
    </dgm:pt>
    <dgm:pt modelId="{8CE6ABD6-768E-42C8-9029-C3B5F278B21C}" type="parTrans" cxnId="{CA0753BD-DB60-4D68-8486-5B376B839B26}">
      <dgm:prSet/>
      <dgm:spPr/>
      <dgm:t>
        <a:bodyPr/>
        <a:lstStyle/>
        <a:p>
          <a:endParaRPr lang="en-US">
            <a:solidFill>
              <a:schemeClr val="bg1"/>
            </a:solidFill>
          </a:endParaRPr>
        </a:p>
      </dgm:t>
    </dgm:pt>
    <dgm:pt modelId="{6B0D7DA9-E6ED-4137-9716-F48BF62327A8}" type="sibTrans" cxnId="{CA0753BD-DB60-4D68-8486-5B376B839B26}">
      <dgm:prSet/>
      <dgm:spPr/>
      <dgm:t>
        <a:bodyPr/>
        <a:lstStyle/>
        <a:p>
          <a:endParaRPr lang="en-US">
            <a:solidFill>
              <a:schemeClr val="bg1"/>
            </a:solidFill>
          </a:endParaRPr>
        </a:p>
      </dgm:t>
    </dgm:pt>
    <dgm:pt modelId="{CA6B1BA0-B2FC-48AD-8EDA-F4AAA4AF2782}">
      <dgm:prSet custT="1"/>
      <dgm:spPr/>
      <dgm:t>
        <a:bodyPr/>
        <a:lstStyle/>
        <a:p>
          <a:pPr>
            <a:defRPr b="1"/>
          </a:pPr>
          <a:r>
            <a:rPr lang="en-US" sz="1600" b="1" dirty="0">
              <a:solidFill>
                <a:schemeClr val="bg1"/>
              </a:solidFill>
            </a:rPr>
            <a:t>Q3</a:t>
          </a:r>
          <a:br>
            <a:rPr lang="en-US" sz="1100" dirty="0">
              <a:solidFill>
                <a:schemeClr val="bg1"/>
              </a:solidFill>
            </a:rPr>
          </a:br>
          <a:r>
            <a:rPr lang="en-US" sz="1100" dirty="0">
              <a:solidFill>
                <a:schemeClr val="bg1"/>
              </a:solidFill>
            </a:rPr>
            <a:t>20YY</a:t>
          </a:r>
        </a:p>
      </dgm:t>
    </dgm:pt>
    <dgm:pt modelId="{D7D3AA07-BCB9-4212-A556-E90870FB1413}" type="parTrans" cxnId="{CD6B6EE8-3813-4EF1-BFEC-C005A3326D63}">
      <dgm:prSet/>
      <dgm:spPr/>
      <dgm:t>
        <a:bodyPr/>
        <a:lstStyle/>
        <a:p>
          <a:endParaRPr lang="en-US">
            <a:solidFill>
              <a:schemeClr val="bg1"/>
            </a:solidFill>
          </a:endParaRPr>
        </a:p>
      </dgm:t>
    </dgm:pt>
    <dgm:pt modelId="{39FB540D-D808-4040-9A37-0AC474C0212F}" type="sibTrans" cxnId="{CD6B6EE8-3813-4EF1-BFEC-C005A3326D63}">
      <dgm:prSet/>
      <dgm:spPr/>
      <dgm:t>
        <a:bodyPr/>
        <a:lstStyle/>
        <a:p>
          <a:endParaRPr lang="en-US">
            <a:solidFill>
              <a:schemeClr val="bg1"/>
            </a:solidFill>
          </a:endParaRPr>
        </a:p>
      </dgm:t>
    </dgm:pt>
    <dgm:pt modelId="{92921081-529B-4D1C-83A4-C416BB4C5224}">
      <dgm:prSet/>
      <dgm:spPr/>
      <dgm:t>
        <a:bodyPr/>
        <a:lstStyle/>
        <a:p>
          <a:r>
            <a:rPr lang="en-US" dirty="0">
              <a:solidFill>
                <a:schemeClr val="bg1"/>
              </a:solidFill>
            </a:rPr>
            <a:t>Lorem ipsum</a:t>
          </a:r>
        </a:p>
      </dgm:t>
    </dgm:pt>
    <dgm:pt modelId="{5AD2C2F8-A1D7-469B-93D8-B578BEFE51F8}" type="parTrans" cxnId="{B05C4C7C-FEB8-4825-98A0-C38D3021918A}">
      <dgm:prSet/>
      <dgm:spPr/>
      <dgm:t>
        <a:bodyPr/>
        <a:lstStyle/>
        <a:p>
          <a:endParaRPr lang="en-US">
            <a:solidFill>
              <a:schemeClr val="bg1"/>
            </a:solidFill>
          </a:endParaRPr>
        </a:p>
      </dgm:t>
    </dgm:pt>
    <dgm:pt modelId="{ECC13403-1F53-4ED4-AE4F-334EEC7C8710}" type="sibTrans" cxnId="{B05C4C7C-FEB8-4825-98A0-C38D3021918A}">
      <dgm:prSet/>
      <dgm:spPr/>
      <dgm:t>
        <a:bodyPr/>
        <a:lstStyle/>
        <a:p>
          <a:endParaRPr lang="en-US">
            <a:solidFill>
              <a:schemeClr val="bg1"/>
            </a:solidFill>
          </a:endParaRPr>
        </a:p>
      </dgm:t>
    </dgm:pt>
    <dgm:pt modelId="{3CB04A44-4013-4CA7-90FD-29AFC3C15E37}">
      <dgm:prSet/>
      <dgm:spPr/>
      <dgm:t>
        <a:bodyPr/>
        <a:lstStyle/>
        <a:p>
          <a:r>
            <a:rPr lang="en-US" dirty="0">
              <a:solidFill>
                <a:schemeClr val="bg1"/>
              </a:solidFill>
            </a:rPr>
            <a:t>Lorem ipsum</a:t>
          </a:r>
        </a:p>
      </dgm:t>
    </dgm:pt>
    <dgm:pt modelId="{ECEE936A-E3CC-4209-BECC-1CD0C85A2B72}" type="parTrans" cxnId="{24A8F052-3377-4BA4-8C62-CCF5039C85D7}">
      <dgm:prSet/>
      <dgm:spPr/>
      <dgm:t>
        <a:bodyPr/>
        <a:lstStyle/>
        <a:p>
          <a:endParaRPr lang="en-US">
            <a:solidFill>
              <a:schemeClr val="bg1"/>
            </a:solidFill>
          </a:endParaRPr>
        </a:p>
      </dgm:t>
    </dgm:pt>
    <dgm:pt modelId="{D7A8F7A0-47A3-4464-B3B7-E0806DF46627}" type="sibTrans" cxnId="{24A8F052-3377-4BA4-8C62-CCF5039C85D7}">
      <dgm:prSet/>
      <dgm:spPr/>
      <dgm:t>
        <a:bodyPr/>
        <a:lstStyle/>
        <a:p>
          <a:endParaRPr lang="en-US">
            <a:solidFill>
              <a:schemeClr val="bg1"/>
            </a:solidFill>
          </a:endParaRPr>
        </a:p>
      </dgm:t>
    </dgm:pt>
    <dgm:pt modelId="{212ADAAB-D5CB-4BBC-8DAF-7340FD334994}">
      <dgm:prSet custT="1"/>
      <dgm:spPr/>
      <dgm:t>
        <a:bodyPr/>
        <a:lstStyle/>
        <a:p>
          <a:pPr>
            <a:defRPr b="1"/>
          </a:pPr>
          <a:r>
            <a:rPr lang="en-US" sz="1600" b="1" dirty="0">
              <a:solidFill>
                <a:schemeClr val="bg1"/>
              </a:solidFill>
            </a:rPr>
            <a:t>Q4</a:t>
          </a:r>
          <a:br>
            <a:rPr lang="en-US" sz="1100" dirty="0">
              <a:solidFill>
                <a:schemeClr val="bg1"/>
              </a:solidFill>
            </a:rPr>
          </a:br>
          <a:r>
            <a:rPr lang="en-US" sz="1100" dirty="0">
              <a:solidFill>
                <a:schemeClr val="bg1"/>
              </a:solidFill>
            </a:rPr>
            <a:t>20YY</a:t>
          </a:r>
        </a:p>
      </dgm:t>
    </dgm:pt>
    <dgm:pt modelId="{45F6D312-A686-491E-95E3-EFB9640CC472}" type="parTrans" cxnId="{C8C7266C-2A0C-476A-85B3-F12BE2521F4C}">
      <dgm:prSet/>
      <dgm:spPr/>
      <dgm:t>
        <a:bodyPr/>
        <a:lstStyle/>
        <a:p>
          <a:endParaRPr lang="en-US">
            <a:solidFill>
              <a:schemeClr val="bg1"/>
            </a:solidFill>
          </a:endParaRPr>
        </a:p>
      </dgm:t>
    </dgm:pt>
    <dgm:pt modelId="{AB2787E4-2A8B-428D-A4AE-2B14DCFFC4E7}" type="sibTrans" cxnId="{C8C7266C-2A0C-476A-85B3-F12BE2521F4C}">
      <dgm:prSet/>
      <dgm:spPr/>
      <dgm:t>
        <a:bodyPr/>
        <a:lstStyle/>
        <a:p>
          <a:endParaRPr lang="en-US">
            <a:solidFill>
              <a:schemeClr val="bg1"/>
            </a:solidFill>
          </a:endParaRPr>
        </a:p>
      </dgm:t>
    </dgm:pt>
    <dgm:pt modelId="{2AEE5C11-34AE-4EB7-8907-9BED418EA471}">
      <dgm:prSet/>
      <dgm:spPr/>
      <dgm:t>
        <a:bodyPr/>
        <a:lstStyle/>
        <a:p>
          <a:r>
            <a:rPr lang="en-US" dirty="0">
              <a:solidFill>
                <a:schemeClr val="bg1"/>
              </a:solidFill>
            </a:rPr>
            <a:t>Lorem ipsum</a:t>
          </a:r>
        </a:p>
      </dgm:t>
    </dgm:pt>
    <dgm:pt modelId="{2E14AD1F-C7EA-45AE-ADC0-0EE92A6516CB}" type="parTrans" cxnId="{DD687B5C-28C8-4088-99B8-D375C5FDAE4A}">
      <dgm:prSet/>
      <dgm:spPr/>
      <dgm:t>
        <a:bodyPr/>
        <a:lstStyle/>
        <a:p>
          <a:endParaRPr lang="en-US">
            <a:solidFill>
              <a:schemeClr val="bg1"/>
            </a:solidFill>
          </a:endParaRPr>
        </a:p>
      </dgm:t>
    </dgm:pt>
    <dgm:pt modelId="{F36FDDA0-6B91-47CB-8114-B6F076E55FC8}" type="sibTrans" cxnId="{DD687B5C-28C8-4088-99B8-D375C5FDAE4A}">
      <dgm:prSet/>
      <dgm:spPr/>
      <dgm:t>
        <a:bodyPr/>
        <a:lstStyle/>
        <a:p>
          <a:endParaRPr lang="en-US">
            <a:solidFill>
              <a:schemeClr val="bg1"/>
            </a:solidFill>
          </a:endParaRPr>
        </a:p>
      </dgm:t>
    </dgm:pt>
    <dgm:pt modelId="{A2560FD2-F12F-4A06-A96F-B86674952111}">
      <dgm:prSet/>
      <dgm:spPr/>
      <dgm:t>
        <a:bodyPr/>
        <a:lstStyle/>
        <a:p>
          <a:pPr>
            <a:defRPr b="1"/>
          </a:pPr>
          <a:r>
            <a:rPr lang="en-US" b="0" i="1" dirty="0">
              <a:solidFill>
                <a:schemeClr val="bg1"/>
              </a:solidFill>
            </a:rPr>
            <a:t>Big milestone</a:t>
          </a:r>
        </a:p>
      </dgm:t>
    </dgm:pt>
    <dgm:pt modelId="{96173659-138A-4A00-AE0B-9063EA9393A6}" type="parTrans" cxnId="{F9D8B584-9399-4A2B-8ADC-F71293A4822C}">
      <dgm:prSet/>
      <dgm:spPr/>
      <dgm:t>
        <a:bodyPr/>
        <a:lstStyle/>
        <a:p>
          <a:endParaRPr lang="en-US">
            <a:solidFill>
              <a:schemeClr val="bg1"/>
            </a:solidFill>
          </a:endParaRPr>
        </a:p>
      </dgm:t>
    </dgm:pt>
    <dgm:pt modelId="{D3C3BC3F-2256-4FBC-AFA5-0D035E3EACD7}" type="sibTrans" cxnId="{F9D8B584-9399-4A2B-8ADC-F71293A4822C}">
      <dgm:prSet/>
      <dgm:spPr/>
      <dgm:t>
        <a:bodyPr/>
        <a:lstStyle/>
        <a:p>
          <a:endParaRPr lang="en-US">
            <a:solidFill>
              <a:schemeClr val="bg1"/>
            </a:solidFill>
          </a:endParaRPr>
        </a:p>
      </dgm:t>
    </dgm:pt>
    <dgm:pt modelId="{683CC5F6-E9B5-49F2-909E-A68D38896308}">
      <dgm:prSet/>
      <dgm:spPr/>
      <dgm:t>
        <a:bodyPr/>
        <a:lstStyle/>
        <a:p>
          <a:pPr>
            <a:defRPr b="1"/>
          </a:pPr>
          <a:r>
            <a:rPr lang="en-US" b="0" i="1" dirty="0">
              <a:solidFill>
                <a:schemeClr val="bg1"/>
              </a:solidFill>
            </a:rPr>
            <a:t>Big milestone</a:t>
          </a:r>
        </a:p>
      </dgm:t>
    </dgm:pt>
    <dgm:pt modelId="{4C61DDEE-8BBF-4CBF-B066-7E60B6DF0A11}" type="sibTrans" cxnId="{59786CF9-070F-4821-A4E9-D33DB930D8D2}">
      <dgm:prSet/>
      <dgm:spPr/>
      <dgm:t>
        <a:bodyPr/>
        <a:lstStyle/>
        <a:p>
          <a:endParaRPr lang="en-US">
            <a:solidFill>
              <a:schemeClr val="bg1"/>
            </a:solidFill>
          </a:endParaRPr>
        </a:p>
      </dgm:t>
    </dgm:pt>
    <dgm:pt modelId="{15BFC747-B881-4328-BFBE-9BC128388CC6}" type="parTrans" cxnId="{59786CF9-070F-4821-A4E9-D33DB930D8D2}">
      <dgm:prSet/>
      <dgm:spPr/>
      <dgm:t>
        <a:bodyPr/>
        <a:lstStyle/>
        <a:p>
          <a:endParaRPr lang="en-US">
            <a:solidFill>
              <a:schemeClr val="bg1"/>
            </a:solidFill>
          </a:endParaRPr>
        </a:p>
      </dgm:t>
    </dgm:pt>
    <dgm:pt modelId="{4EA069F3-397F-40D5-94A6-32C3E355C277}">
      <dgm:prSet/>
      <dgm:spPr/>
      <dgm:t>
        <a:bodyPr anchor="t"/>
        <a:lstStyle/>
        <a:p>
          <a:r>
            <a:rPr lang="en-US" i="1" dirty="0">
              <a:solidFill>
                <a:schemeClr val="bg1"/>
              </a:solidFill>
            </a:rPr>
            <a:t>Lorem ipsum</a:t>
          </a:r>
        </a:p>
      </dgm:t>
    </dgm:pt>
    <dgm:pt modelId="{2F99115B-608E-4E08-A503-B74879A76D07}" type="parTrans" cxnId="{BC5A70C8-9D97-4922-BCDB-6316D191C527}">
      <dgm:prSet/>
      <dgm:spPr/>
      <dgm:t>
        <a:bodyPr/>
        <a:lstStyle/>
        <a:p>
          <a:endParaRPr lang="en-US">
            <a:solidFill>
              <a:schemeClr val="bg1"/>
            </a:solidFill>
          </a:endParaRPr>
        </a:p>
      </dgm:t>
    </dgm:pt>
    <dgm:pt modelId="{E94D5EF7-F47C-476C-A5FE-1C35261B578A}" type="sibTrans" cxnId="{BC5A70C8-9D97-4922-BCDB-6316D191C527}">
      <dgm:prSet/>
      <dgm:spPr/>
      <dgm:t>
        <a:bodyPr/>
        <a:lstStyle/>
        <a:p>
          <a:endParaRPr lang="en-US">
            <a:solidFill>
              <a:schemeClr val="bg1"/>
            </a:solidFill>
          </a:endParaRPr>
        </a:p>
      </dgm:t>
    </dgm:pt>
    <dgm:pt modelId="{1E529C6E-C939-479A-A075-9E9B02837B50}">
      <dgm:prSet/>
      <dgm:spPr/>
      <dgm:t>
        <a:bodyPr anchor="b"/>
        <a:lstStyle/>
        <a:p>
          <a:r>
            <a:rPr lang="en-US" i="1" dirty="0">
              <a:solidFill>
                <a:schemeClr val="bg1"/>
              </a:solidFill>
            </a:rPr>
            <a:t>Lorem ipsum</a:t>
          </a:r>
          <a:endParaRPr lang="en-US" dirty="0">
            <a:solidFill>
              <a:schemeClr val="bg1"/>
            </a:solidFill>
          </a:endParaRPr>
        </a:p>
      </dgm:t>
    </dgm:pt>
    <dgm:pt modelId="{46B3C017-F97A-4640-992A-33AEE06B2EFC}" type="parTrans" cxnId="{99746BB5-7122-43B8-8680-CF610F03585C}">
      <dgm:prSet/>
      <dgm:spPr/>
      <dgm:t>
        <a:bodyPr/>
        <a:lstStyle/>
        <a:p>
          <a:endParaRPr lang="en-US">
            <a:solidFill>
              <a:schemeClr val="bg1"/>
            </a:solidFill>
          </a:endParaRPr>
        </a:p>
      </dgm:t>
    </dgm:pt>
    <dgm:pt modelId="{192E80CB-2667-481C-8244-6EC4AEED1BC2}" type="sibTrans" cxnId="{99746BB5-7122-43B8-8680-CF610F03585C}">
      <dgm:prSet/>
      <dgm:spPr/>
      <dgm:t>
        <a:bodyPr/>
        <a:lstStyle/>
        <a:p>
          <a:endParaRPr lang="en-US">
            <a:solidFill>
              <a:schemeClr val="bg1"/>
            </a:solidFill>
          </a:endParaRPr>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7" custFlipVert="1" custSzY="105708"/>
      <dgm:spPr>
        <a:prstGeom prst="homePlate">
          <a:avLst/>
        </a:prstGeom>
        <a:solidFill>
          <a:schemeClr val="accent5">
            <a:alpha val="90000"/>
          </a:schemeClr>
        </a:solidFill>
        <a:ln>
          <a:noFill/>
        </a:ln>
      </dgm:spPr>
    </dgm:pt>
    <dgm:pt modelId="{46A6B157-7198-41C4-9D25-C4F8885F1B6F}" type="pres">
      <dgm:prSet presAssocID="{63085546-7C7C-4B3E-ABEB-2669F1A65FB2}" presName="nodes" presStyleCnt="0">
        <dgm:presLayoutVars>
          <dgm:chMax/>
          <dgm:chPref/>
          <dgm:animLvl val="lvl"/>
        </dgm:presLayoutVars>
      </dgm:prSet>
      <dgm:spPr/>
    </dgm:pt>
    <dgm:pt modelId="{578E6A06-6F61-48BD-9F1A-48E731D6E26D}" type="pres">
      <dgm:prSet presAssocID="{9DCEA5FC-4640-45AF-B712-7A4FD94AEF0D}" presName="composite" presStyleCnt="0"/>
      <dgm:spPr/>
    </dgm:pt>
    <dgm:pt modelId="{9F727168-E825-43C1-AF50-41E115F59C0C}" type="pres">
      <dgm:prSet presAssocID="{9DCEA5FC-4640-45AF-B712-7A4FD94AEF0D}" presName="ConnectorPoint" presStyleLbl="lnNode1" presStyleIdx="0"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0C380CA5-521A-4949-A022-450DA9C217F5}" type="pres">
      <dgm:prSet presAssocID="{9DCEA5FC-4640-45AF-B712-7A4FD94AEF0D}" presName="DropPinPlaceHolder" presStyleCnt="0"/>
      <dgm:spPr/>
    </dgm:pt>
    <dgm:pt modelId="{19EF924A-339B-436A-9151-9C7B0B0377B9}" type="pres">
      <dgm:prSet presAssocID="{9DCEA5FC-4640-45AF-B712-7A4FD94AEF0D}" presName="DropPin" presStyleLbl="alignNode1" presStyleIdx="0" presStyleCnt="6"/>
      <dgm:spPr/>
    </dgm:pt>
    <dgm:pt modelId="{846B4BA4-33F0-43CE-A60E-B95E195AD5A9}" type="pres">
      <dgm:prSet presAssocID="{9DCEA5FC-4640-45AF-B712-7A4FD94AEF0D}" presName="Ellipse" presStyleLbl="fgAcc1" presStyleIdx="1" presStyleCnt="7"/>
      <dgm:spPr>
        <a:prstGeom prst="donut">
          <a:avLst/>
        </a:prstGeom>
      </dgm:spPr>
    </dgm:pt>
    <dgm:pt modelId="{A782CF5D-A585-4990-846A-5EDBD19A9BDB}" type="pres">
      <dgm:prSet presAssocID="{9DCEA5FC-4640-45AF-B712-7A4FD94AEF0D}" presName="L2TextContainer" presStyleLbl="revTx" presStyleIdx="0" presStyleCnt="12">
        <dgm:presLayoutVars>
          <dgm:bulletEnabled val="1"/>
        </dgm:presLayoutVars>
      </dgm:prSet>
      <dgm:spPr/>
    </dgm:pt>
    <dgm:pt modelId="{85C50C56-6DC8-4C47-8DBC-4FD6B1554AA4}" type="pres">
      <dgm:prSet presAssocID="{9DCEA5FC-4640-45AF-B712-7A4FD94AEF0D}" presName="L1TextContainer" presStyleLbl="revTx" presStyleIdx="1" presStyleCnt="12">
        <dgm:presLayoutVars>
          <dgm:chMax val="1"/>
          <dgm:chPref val="1"/>
          <dgm:bulletEnabled val="1"/>
        </dgm:presLayoutVars>
      </dgm:prSet>
      <dgm:spPr/>
    </dgm:pt>
    <dgm:pt modelId="{4F322B1B-F357-4BCD-BF34-8A0D705A1CE7}" type="pres">
      <dgm:prSet presAssocID="{9DCEA5FC-4640-45AF-B712-7A4FD94AEF0D}" presName="ConnectLine" presStyleLbl="sibTrans1D1" presStyleIdx="0" presStyleCnt="6"/>
      <dgm:spPr>
        <a:noFill/>
        <a:ln w="12700" cap="flat" cmpd="sng" algn="ctr">
          <a:solidFill>
            <a:schemeClr val="accent1">
              <a:hueOff val="0"/>
              <a:satOff val="0"/>
              <a:lumOff val="0"/>
              <a:alphaOff val="0"/>
            </a:schemeClr>
          </a:solidFill>
          <a:prstDash val="dash"/>
        </a:ln>
        <a:effectLst/>
      </dgm:spPr>
    </dgm:pt>
    <dgm:pt modelId="{9FF32B1E-94FD-475E-9959-8E0546070C5B}" type="pres">
      <dgm:prSet presAssocID="{9DCEA5FC-4640-45AF-B712-7A4FD94AEF0D}" presName="EmptyPlaceHolder" presStyleCnt="0"/>
      <dgm:spPr/>
    </dgm:pt>
    <dgm:pt modelId="{C9E000F5-B650-46EB-A3B0-FBA6593CE548}" type="pres">
      <dgm:prSet presAssocID="{0A99745B-BB5C-49B3-A782-8DB57641F6C9}" presName="spaceBetweenRectangles" presStyleCnt="0"/>
      <dgm:spPr/>
    </dgm:pt>
    <dgm:pt modelId="{64373A7D-C7A5-4C0C-9781-58743159539A}" type="pres">
      <dgm:prSet presAssocID="{096A9AF0-0DAE-4EB3-B448-4501DA034F4A}" presName="composite" presStyleCnt="0"/>
      <dgm:spPr/>
    </dgm:pt>
    <dgm:pt modelId="{B57996C3-16BE-4CEB-B9E2-6FFC42938F41}" type="pres">
      <dgm:prSet presAssocID="{096A9AF0-0DAE-4EB3-B448-4501DA034F4A}" presName="ConnectorPoint" presStyleLbl="lnNode1" presStyleIdx="1"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BC71368F-DA7E-405D-93AC-3A6767BF9FC6}" type="pres">
      <dgm:prSet presAssocID="{096A9AF0-0DAE-4EB3-B448-4501DA034F4A}" presName="DropPinPlaceHolder" presStyleCnt="0"/>
      <dgm:spPr/>
    </dgm:pt>
    <dgm:pt modelId="{5B4632EA-1574-417A-A3FA-D711159FBAD1}" type="pres">
      <dgm:prSet presAssocID="{096A9AF0-0DAE-4EB3-B448-4501DA034F4A}" presName="DropPin" presStyleLbl="alignNode1" presStyleIdx="1" presStyleCnt="6"/>
      <dgm:spPr/>
    </dgm:pt>
    <dgm:pt modelId="{032E0966-F86B-4BBD-BE80-8FAB861AF0E8}" type="pres">
      <dgm:prSet presAssocID="{096A9AF0-0DAE-4EB3-B448-4501DA034F4A}" presName="Ellipse" presStyleLbl="fgAcc1" presStyleIdx="2" presStyleCnt="7"/>
      <dgm:spPr>
        <a:prstGeom prst="donut">
          <a:avLst/>
        </a:prstGeom>
      </dgm:spPr>
    </dgm:pt>
    <dgm:pt modelId="{B608C5A1-CE9E-4410-9F2F-F714CC6AB069}" type="pres">
      <dgm:prSet presAssocID="{096A9AF0-0DAE-4EB3-B448-4501DA034F4A}" presName="L2TextContainer" presStyleLbl="revTx" presStyleIdx="2" presStyleCnt="12">
        <dgm:presLayoutVars>
          <dgm:bulletEnabled val="1"/>
        </dgm:presLayoutVars>
      </dgm:prSet>
      <dgm:spPr/>
    </dgm:pt>
    <dgm:pt modelId="{C1E34084-406C-48D5-88FE-7226282DBC49}" type="pres">
      <dgm:prSet presAssocID="{096A9AF0-0DAE-4EB3-B448-4501DA034F4A}" presName="L1TextContainer" presStyleLbl="revTx" presStyleIdx="3" presStyleCnt="12">
        <dgm:presLayoutVars>
          <dgm:chMax val="1"/>
          <dgm:chPref val="1"/>
          <dgm:bulletEnabled val="1"/>
        </dgm:presLayoutVars>
      </dgm:prSet>
      <dgm:spPr/>
    </dgm:pt>
    <dgm:pt modelId="{33168228-1414-4AAF-B7E5-C08A80BBB2F1}" type="pres">
      <dgm:prSet presAssocID="{096A9AF0-0DAE-4EB3-B448-4501DA034F4A}" presName="ConnectLine" presStyleLbl="sibTrans1D1" presStyleIdx="1" presStyleCnt="6"/>
      <dgm:spPr>
        <a:xfrm>
          <a:off x="1843314" y="2690813"/>
          <a:ext cx="0" cy="1592961"/>
        </a:xfrm>
        <a:prstGeom prst="line">
          <a:avLst/>
        </a:prstGeom>
      </dgm:spPr>
    </dgm:pt>
    <dgm:pt modelId="{C791BCDD-76D3-4E0E-98B9-0C4903CF0E94}" type="pres">
      <dgm:prSet presAssocID="{096A9AF0-0DAE-4EB3-B448-4501DA034F4A}" presName="EmptyPlaceHolder" presStyleCnt="0"/>
      <dgm:spPr/>
    </dgm:pt>
    <dgm:pt modelId="{3B1DA912-FDB7-4F73-8823-B30C56F7DE86}" type="pres">
      <dgm:prSet presAssocID="{6B0D7DA9-E6ED-4137-9716-F48BF62327A8}" presName="spaceBetweenRectangles" presStyleCnt="0"/>
      <dgm:spPr/>
    </dgm:pt>
    <dgm:pt modelId="{DCEEC7C0-6CAC-4153-B66A-D920E3B7F504}" type="pres">
      <dgm:prSet presAssocID="{683CC5F6-E9B5-49F2-909E-A68D38896308}" presName="composite" presStyleCnt="0"/>
      <dgm:spPr/>
    </dgm:pt>
    <dgm:pt modelId="{56361E50-9FEC-48AD-A369-C1A8379B35EC}" type="pres">
      <dgm:prSet presAssocID="{683CC5F6-E9B5-49F2-909E-A68D38896308}" presName="ConnectorPoint" presStyleLbl="lnNode1" presStyleIdx="2"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70AC7E27-D774-4261-A80F-683BBD09A81D}" type="pres">
      <dgm:prSet presAssocID="{683CC5F6-E9B5-49F2-909E-A68D38896308}" presName="DropPinPlaceHolder" presStyleCnt="0"/>
      <dgm:spPr/>
    </dgm:pt>
    <dgm:pt modelId="{7BC09B8D-1C75-4604-9F35-AEC078447C45}" type="pres">
      <dgm:prSet presAssocID="{683CC5F6-E9B5-49F2-909E-A68D38896308}" presName="DropPin" presStyleLbl="alignNode1" presStyleIdx="2" presStyleCnt="6"/>
      <dgm:spPr>
        <a:prstGeom prst="ellipse">
          <a:avLst/>
        </a:prstGeom>
      </dgm:spPr>
    </dgm:pt>
    <dgm:pt modelId="{DFE91A1F-E910-48AB-A4C9-128002268483}" type="pres">
      <dgm:prSet presAssocID="{683CC5F6-E9B5-49F2-909E-A68D38896308}" presName="Ellipse" presStyleLbl="fgAcc1" presStyleIdx="3" presStyleCnt="7"/>
      <dgm:spPr>
        <a:prstGeom prst="star12">
          <a:avLst/>
        </a:prstGeom>
      </dgm:spPr>
    </dgm:pt>
    <dgm:pt modelId="{FC8603F2-85FC-4134-978C-4054E468209C}" type="pres">
      <dgm:prSet presAssocID="{683CC5F6-E9B5-49F2-909E-A68D38896308}" presName="L2TextContainer" presStyleLbl="revTx" presStyleIdx="4" presStyleCnt="12">
        <dgm:presLayoutVars>
          <dgm:bulletEnabled val="1"/>
        </dgm:presLayoutVars>
      </dgm:prSet>
      <dgm:spPr/>
    </dgm:pt>
    <dgm:pt modelId="{4EB3AA5C-1289-44C6-9F3E-859ABA28E18F}" type="pres">
      <dgm:prSet presAssocID="{683CC5F6-E9B5-49F2-909E-A68D38896308}" presName="L1TextContainer" presStyleLbl="revTx" presStyleIdx="5" presStyleCnt="12">
        <dgm:presLayoutVars>
          <dgm:chMax val="1"/>
          <dgm:chPref val="1"/>
          <dgm:bulletEnabled val="1"/>
        </dgm:presLayoutVars>
      </dgm:prSet>
      <dgm:spPr/>
    </dgm:pt>
    <dgm:pt modelId="{0BB03C0E-97EC-4D66-9B09-35D689DAB28C}" type="pres">
      <dgm:prSet presAssocID="{683CC5F6-E9B5-49F2-909E-A68D38896308}" presName="ConnectLine" presStyleLbl="sibTrans1D1" presStyleIdx="2" presStyleCnt="6"/>
      <dgm:spPr>
        <a:noFill/>
        <a:ln w="12700" cap="flat" cmpd="sng" algn="ctr">
          <a:solidFill>
            <a:schemeClr val="accent1">
              <a:hueOff val="0"/>
              <a:satOff val="0"/>
              <a:lumOff val="0"/>
              <a:alphaOff val="0"/>
            </a:schemeClr>
          </a:solidFill>
          <a:prstDash val="dash"/>
        </a:ln>
        <a:effectLst/>
      </dgm:spPr>
    </dgm:pt>
    <dgm:pt modelId="{1A7A92CB-81F0-42D4-87BF-4008DEFA9CA8}" type="pres">
      <dgm:prSet presAssocID="{683CC5F6-E9B5-49F2-909E-A68D38896308}" presName="EmptyPlaceHolder" presStyleCnt="0"/>
      <dgm:spPr/>
    </dgm:pt>
    <dgm:pt modelId="{ABE3202B-256B-4398-8B41-CB40EDB06266}" type="pres">
      <dgm:prSet presAssocID="{4C61DDEE-8BBF-4CBF-B066-7E60B6DF0A11}" presName="spaceBetweenRectangles" presStyleCnt="0"/>
      <dgm:spPr/>
    </dgm:pt>
    <dgm:pt modelId="{B744CD57-FD23-4E62-9589-4CAC57B034E9}" type="pres">
      <dgm:prSet presAssocID="{CA6B1BA0-B2FC-48AD-8EDA-F4AAA4AF2782}" presName="composite" presStyleCnt="0"/>
      <dgm:spPr/>
    </dgm:pt>
    <dgm:pt modelId="{D891B168-1DA5-4124-931F-A51FCB8EFC11}" type="pres">
      <dgm:prSet presAssocID="{CA6B1BA0-B2FC-48AD-8EDA-F4AAA4AF2782}" presName="ConnectorPoint" presStyleLbl="lnNode1" presStyleIdx="3"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42206762-CD73-4F82-B16A-D168E2503215}" type="pres">
      <dgm:prSet presAssocID="{CA6B1BA0-B2FC-48AD-8EDA-F4AAA4AF2782}" presName="DropPinPlaceHolder" presStyleCnt="0"/>
      <dgm:spPr/>
    </dgm:pt>
    <dgm:pt modelId="{C0DBECBF-E3AA-450B-95D4-8349AA21B4F8}" type="pres">
      <dgm:prSet presAssocID="{CA6B1BA0-B2FC-48AD-8EDA-F4AAA4AF2782}" presName="DropPin" presStyleLbl="alignNode1" presStyleIdx="3" presStyleCnt="6"/>
      <dgm:spPr/>
    </dgm:pt>
    <dgm:pt modelId="{6EDDD44C-F5E4-49AD-B1D9-346B8B8AEE8F}" type="pres">
      <dgm:prSet presAssocID="{CA6B1BA0-B2FC-48AD-8EDA-F4AAA4AF2782}" presName="Ellipse" presStyleLbl="fgAcc1" presStyleIdx="4" presStyleCnt="7"/>
      <dgm:spPr>
        <a:prstGeom prst="donut">
          <a:avLst/>
        </a:prstGeom>
      </dgm:spPr>
    </dgm:pt>
    <dgm:pt modelId="{FE564261-183D-47F9-8E7E-BCFC5023A815}" type="pres">
      <dgm:prSet presAssocID="{CA6B1BA0-B2FC-48AD-8EDA-F4AAA4AF2782}" presName="L2TextContainer" presStyleLbl="revTx" presStyleIdx="6" presStyleCnt="12">
        <dgm:presLayoutVars>
          <dgm:bulletEnabled val="1"/>
        </dgm:presLayoutVars>
      </dgm:prSet>
      <dgm:spPr/>
    </dgm:pt>
    <dgm:pt modelId="{3DA36ABE-9810-4ED4-9A55-2905E7588D06}" type="pres">
      <dgm:prSet presAssocID="{CA6B1BA0-B2FC-48AD-8EDA-F4AAA4AF2782}" presName="L1TextContainer" presStyleLbl="revTx" presStyleIdx="7" presStyleCnt="12">
        <dgm:presLayoutVars>
          <dgm:chMax val="1"/>
          <dgm:chPref val="1"/>
          <dgm:bulletEnabled val="1"/>
        </dgm:presLayoutVars>
      </dgm:prSet>
      <dgm:spPr/>
    </dgm:pt>
    <dgm:pt modelId="{4B9F5909-A57C-4893-9C8A-D5960FE9BE37}" type="pres">
      <dgm:prSet presAssocID="{CA6B1BA0-B2FC-48AD-8EDA-F4AAA4AF2782}" presName="ConnectLine" presStyleLbl="sibTrans1D1" presStyleIdx="3" presStyleCnt="6"/>
      <dgm:spPr>
        <a:xfrm>
          <a:off x="4960678" y="2690813"/>
          <a:ext cx="0" cy="1592961"/>
        </a:xfrm>
        <a:prstGeom prst="line">
          <a:avLst/>
        </a:prstGeom>
      </dgm:spPr>
    </dgm:pt>
    <dgm:pt modelId="{DEDCEF89-DB8F-4197-B2D2-2D39426E0B96}" type="pres">
      <dgm:prSet presAssocID="{CA6B1BA0-B2FC-48AD-8EDA-F4AAA4AF2782}" presName="EmptyPlaceHolder" presStyleCnt="0"/>
      <dgm:spPr/>
    </dgm:pt>
    <dgm:pt modelId="{4A96FD2F-C127-41DC-AA54-1EEBED6BA483}" type="pres">
      <dgm:prSet presAssocID="{39FB540D-D808-4040-9A37-0AC474C0212F}" presName="spaceBetweenRectangles" presStyleCnt="0"/>
      <dgm:spPr/>
    </dgm:pt>
    <dgm:pt modelId="{A1AE2BC4-A99C-4DD3-A84D-EB3461D18287}" type="pres">
      <dgm:prSet presAssocID="{212ADAAB-D5CB-4BBC-8DAF-7340FD334994}" presName="composite" presStyleCnt="0"/>
      <dgm:spPr/>
    </dgm:pt>
    <dgm:pt modelId="{278CF1E0-B1C4-4B10-A5EC-FD7EF0557E2D}" type="pres">
      <dgm:prSet presAssocID="{212ADAAB-D5CB-4BBC-8DAF-7340FD334994}" presName="ConnectorPoint" presStyleLbl="lnNode1" presStyleIdx="4"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27B65FB4-BE6A-41E6-BBE9-8DC9F7B73486}" type="pres">
      <dgm:prSet presAssocID="{212ADAAB-D5CB-4BBC-8DAF-7340FD334994}" presName="DropPinPlaceHolder" presStyleCnt="0"/>
      <dgm:spPr/>
    </dgm:pt>
    <dgm:pt modelId="{488CC4C6-DFBC-460C-A9ED-BEDA8CC682D4}" type="pres">
      <dgm:prSet presAssocID="{212ADAAB-D5CB-4BBC-8DAF-7340FD334994}" presName="DropPin" presStyleLbl="alignNode1" presStyleIdx="4" presStyleCnt="6"/>
      <dgm:spPr/>
    </dgm:pt>
    <dgm:pt modelId="{48CA82DA-B677-461B-A08D-337683480059}" type="pres">
      <dgm:prSet presAssocID="{212ADAAB-D5CB-4BBC-8DAF-7340FD334994}" presName="Ellipse" presStyleLbl="fgAcc1" presStyleIdx="5" presStyleCnt="7"/>
      <dgm:spPr>
        <a:prstGeom prst="donut">
          <a:avLst/>
        </a:prstGeom>
      </dgm:spPr>
    </dgm:pt>
    <dgm:pt modelId="{D1646913-A3FA-4470-A3E9-C64B0A13A62A}" type="pres">
      <dgm:prSet presAssocID="{212ADAAB-D5CB-4BBC-8DAF-7340FD334994}" presName="L2TextContainer" presStyleLbl="revTx" presStyleIdx="8" presStyleCnt="12">
        <dgm:presLayoutVars>
          <dgm:bulletEnabled val="1"/>
        </dgm:presLayoutVars>
      </dgm:prSet>
      <dgm:spPr/>
    </dgm:pt>
    <dgm:pt modelId="{6EC2FC68-E1B8-4274-8090-C2C96A4CD82C}" type="pres">
      <dgm:prSet presAssocID="{212ADAAB-D5CB-4BBC-8DAF-7340FD334994}" presName="L1TextContainer" presStyleLbl="revTx" presStyleIdx="9" presStyleCnt="12">
        <dgm:presLayoutVars>
          <dgm:chMax val="1"/>
          <dgm:chPref val="1"/>
          <dgm:bulletEnabled val="1"/>
        </dgm:presLayoutVars>
      </dgm:prSet>
      <dgm:spPr/>
    </dgm:pt>
    <dgm:pt modelId="{4F41BF23-550C-4E7F-977E-3D22E3AF7B51}" type="pres">
      <dgm:prSet presAssocID="{212ADAAB-D5CB-4BBC-8DAF-7340FD334994}" presName="ConnectLine" presStyleLbl="sibTrans1D1" presStyleIdx="4" presStyleCnt="6"/>
      <dgm:spPr>
        <a:xfrm>
          <a:off x="6519360" y="1097851"/>
          <a:ext cx="0" cy="1592961"/>
        </a:xfrm>
        <a:prstGeom prst="line">
          <a:avLst/>
        </a:prstGeom>
      </dgm:spPr>
    </dgm:pt>
    <dgm:pt modelId="{5018695D-CFD4-49F8-8967-BA8A0C0A0DE1}" type="pres">
      <dgm:prSet presAssocID="{212ADAAB-D5CB-4BBC-8DAF-7340FD334994}" presName="EmptyPlaceHolder" presStyleCnt="0"/>
      <dgm:spPr/>
    </dgm:pt>
    <dgm:pt modelId="{61EA613E-57A8-485F-A4A9-29037092E83A}" type="pres">
      <dgm:prSet presAssocID="{AB2787E4-2A8B-428D-A4AE-2B14DCFFC4E7}" presName="spaceBetweenRectangles" presStyleCnt="0"/>
      <dgm:spPr/>
    </dgm:pt>
    <dgm:pt modelId="{0F3B3032-C16A-44EB-AE28-CB7C1D797D2B}" type="pres">
      <dgm:prSet presAssocID="{A2560FD2-F12F-4A06-A96F-B86674952111}" presName="composite" presStyleCnt="0"/>
      <dgm:spPr/>
    </dgm:pt>
    <dgm:pt modelId="{A64C6D16-2F77-439A-848A-F1081C5E5CBE}" type="pres">
      <dgm:prSet presAssocID="{A2560FD2-F12F-4A06-A96F-B86674952111}" presName="ConnectorPoint" presStyleLbl="lnNode1" presStyleIdx="5"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8EFC6EAF-71E5-48C3-9F69-6FB96640B14F}" type="pres">
      <dgm:prSet presAssocID="{A2560FD2-F12F-4A06-A96F-B86674952111}" presName="DropPinPlaceHolder" presStyleCnt="0"/>
      <dgm:spPr/>
    </dgm:pt>
    <dgm:pt modelId="{73F98938-B973-410F-B6E0-43437FA146E6}" type="pres">
      <dgm:prSet presAssocID="{A2560FD2-F12F-4A06-A96F-B86674952111}" presName="DropPin" presStyleLbl="alignNode1" presStyleIdx="5" presStyleCnt="6"/>
      <dgm:spPr>
        <a:prstGeom prst="ellipse">
          <a:avLst/>
        </a:prstGeom>
      </dgm:spPr>
    </dgm:pt>
    <dgm:pt modelId="{26BE64BD-02BC-4C6F-AC50-F9617E59754D}" type="pres">
      <dgm:prSet presAssocID="{A2560FD2-F12F-4A06-A96F-B86674952111}" presName="Ellipse" presStyleLbl="fgAcc1" presStyleIdx="6" presStyleCnt="7"/>
      <dgm:spPr>
        <a:prstGeom prst="star12">
          <a:avLst/>
        </a:prstGeom>
      </dgm:spPr>
    </dgm:pt>
    <dgm:pt modelId="{5C5070CD-E29E-4F50-9A43-342A2DE968FF}" type="pres">
      <dgm:prSet presAssocID="{A2560FD2-F12F-4A06-A96F-B86674952111}" presName="L2TextContainer" presStyleLbl="revTx" presStyleIdx="10" presStyleCnt="12">
        <dgm:presLayoutVars>
          <dgm:bulletEnabled val="1"/>
        </dgm:presLayoutVars>
      </dgm:prSet>
      <dgm:spPr/>
    </dgm:pt>
    <dgm:pt modelId="{6FED4196-A0D3-4E5C-83DA-99291A8FFFC3}" type="pres">
      <dgm:prSet presAssocID="{A2560FD2-F12F-4A06-A96F-B86674952111}" presName="L1TextContainer" presStyleLbl="revTx" presStyleIdx="11" presStyleCnt="12">
        <dgm:presLayoutVars>
          <dgm:chMax val="1"/>
          <dgm:chPref val="1"/>
          <dgm:bulletEnabled val="1"/>
        </dgm:presLayoutVars>
      </dgm:prSet>
      <dgm:spPr/>
    </dgm:pt>
    <dgm:pt modelId="{54DE4918-169B-4E9C-B946-44A9D45AEC94}" type="pres">
      <dgm:prSet presAssocID="{A2560FD2-F12F-4A06-A96F-B86674952111}" presName="ConnectLine" presStyleLbl="sibTrans1D1" presStyleIdx="5" presStyleCnt="6"/>
      <dgm:spPr>
        <a:xfrm>
          <a:off x="8078042" y="2690813"/>
          <a:ext cx="0" cy="1592961"/>
        </a:xfrm>
        <a:prstGeom prst="line">
          <a:avLst/>
        </a:prstGeom>
      </dgm:spPr>
    </dgm:pt>
    <dgm:pt modelId="{75F2030E-997B-4809-B3F1-AEF48EEEDB2B}" type="pres">
      <dgm:prSet presAssocID="{A2560FD2-F12F-4A06-A96F-B86674952111}" presName="EmptyPlaceHolder" presStyleCnt="0"/>
      <dgm:spPr/>
    </dgm:pt>
  </dgm:ptLst>
  <dgm:cxnLst>
    <dgm:cxn modelId="{987E6208-6FBF-4818-8D82-020440E776B4}" type="presOf" srcId="{9DCEA5FC-4640-45AF-B712-7A4FD94AEF0D}" destId="{85C50C56-6DC8-4C47-8DBC-4FD6B1554AA4}" srcOrd="0" destOrd="0" presId="urn:microsoft.com/office/officeart/2017/3/layout/DropPinTimeline"/>
    <dgm:cxn modelId="{995FAD0D-905C-4246-BEA6-E4CD468035A2}" type="presOf" srcId="{096A9AF0-0DAE-4EB3-B448-4501DA034F4A}" destId="{C1E34084-406C-48D5-88FE-7226282DBC49}" srcOrd="0" destOrd="0" presId="urn:microsoft.com/office/officeart/2017/3/layout/DropPinTimeline"/>
    <dgm:cxn modelId="{60631413-8B80-40CB-9203-B81CD7EC7CD0}" type="presOf" srcId="{1E529C6E-C939-479A-A075-9E9B02837B50}" destId="{5C5070CD-E29E-4F50-9A43-342A2DE968FF}" srcOrd="0" destOrd="0" presId="urn:microsoft.com/office/officeart/2017/3/layout/DropPinTimeline"/>
    <dgm:cxn modelId="{1C1A9A2A-3385-4187-A01C-97035BFB0369}" type="presOf" srcId="{A2560FD2-F12F-4A06-A96F-B86674952111}" destId="{6FED4196-A0D3-4E5C-83DA-99291A8FFFC3}" srcOrd="0" destOrd="0" presId="urn:microsoft.com/office/officeart/2017/3/layout/DropPinTimeline"/>
    <dgm:cxn modelId="{2CC2803D-31E2-494C-ADFC-FD81060C6D02}" type="presOf" srcId="{2AEE5C11-34AE-4EB7-8907-9BED418EA471}" destId="{D1646913-A3FA-4470-A3E9-C64B0A13A62A}" srcOrd="0" destOrd="0" presId="urn:microsoft.com/office/officeart/2017/3/layout/DropPinTimeline"/>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63AB0265-EE84-426B-AD79-2D63AA53D68A}" type="presOf" srcId="{683CC5F6-E9B5-49F2-909E-A68D38896308}" destId="{4EB3AA5C-1289-44C6-9F3E-859ABA28E18F}" srcOrd="0" destOrd="0" presId="urn:microsoft.com/office/officeart/2017/3/layout/DropPinTimeline"/>
    <dgm:cxn modelId="{DBD99269-D7F7-4B47-B17B-A5AE402751D9}" srcId="{63085546-7C7C-4B3E-ABEB-2669F1A65FB2}" destId="{9DCEA5FC-4640-45AF-B712-7A4FD94AEF0D}" srcOrd="0" destOrd="0" parTransId="{929A5FD9-0612-4B79-9B59-C3C36D34A069}" sibTransId="{0A99745B-BB5C-49B3-A782-8DB57641F6C9}"/>
    <dgm:cxn modelId="{C8C7266C-2A0C-476A-85B3-F12BE2521F4C}" srcId="{63085546-7C7C-4B3E-ABEB-2669F1A65FB2}" destId="{212ADAAB-D5CB-4BBC-8DAF-7340FD334994}" srcOrd="4" destOrd="0" parTransId="{45F6D312-A686-491E-95E3-EFB9640CC472}" sibTransId="{AB2787E4-2A8B-428D-A4AE-2B14DCFFC4E7}"/>
    <dgm:cxn modelId="{24A8F052-3377-4BA4-8C62-CCF5039C85D7}" srcId="{CA6B1BA0-B2FC-48AD-8EDA-F4AAA4AF2782}" destId="{3CB04A44-4013-4CA7-90FD-29AFC3C15E37}" srcOrd="0" destOrd="0" parTransId="{ECEE936A-E3CC-4209-BECC-1CD0C85A2B72}" sibTransId="{D7A8F7A0-47A3-4464-B3B7-E0806DF46627}"/>
    <dgm:cxn modelId="{30821C78-AFB0-420D-8288-048EDC6649CD}" type="presOf" srcId="{212ADAAB-D5CB-4BBC-8DAF-7340FD334994}" destId="{6EC2FC68-E1B8-4274-8090-C2C96A4CD82C}" srcOrd="0" destOrd="0" presId="urn:microsoft.com/office/officeart/2017/3/layout/DropPinTimeline"/>
    <dgm:cxn modelId="{B05C4C7C-FEB8-4825-98A0-C38D3021918A}" srcId="{096A9AF0-0DAE-4EB3-B448-4501DA034F4A}" destId="{92921081-529B-4D1C-83A4-C416BB4C5224}" srcOrd="0" destOrd="0" parTransId="{5AD2C2F8-A1D7-469B-93D8-B578BEFE51F8}" sibTransId="{ECC13403-1F53-4ED4-AE4F-334EEC7C8710}"/>
    <dgm:cxn modelId="{F9D8B584-9399-4A2B-8ADC-F71293A4822C}" srcId="{63085546-7C7C-4B3E-ABEB-2669F1A65FB2}" destId="{A2560FD2-F12F-4A06-A96F-B86674952111}" srcOrd="5" destOrd="0" parTransId="{96173659-138A-4A00-AE0B-9063EA9393A6}" sibTransId="{D3C3BC3F-2256-4FBC-AFA5-0D035E3EACD7}"/>
    <dgm:cxn modelId="{17EA6585-A3CA-49D9-A4E8-4EA5E8670A02}" type="presOf" srcId="{4EA069F3-397F-40D5-94A6-32C3E355C277}" destId="{FC8603F2-85FC-4134-978C-4054E468209C}" srcOrd="0" destOrd="0" presId="urn:microsoft.com/office/officeart/2017/3/layout/DropPinTimeline"/>
    <dgm:cxn modelId="{D0B1DC87-C933-4D24-BC28-BB96D1BE402A}" type="presOf" srcId="{CA6B1BA0-B2FC-48AD-8EDA-F4AAA4AF2782}" destId="{3DA36ABE-9810-4ED4-9A55-2905E7588D06}" srcOrd="0" destOrd="0" presId="urn:microsoft.com/office/officeart/2017/3/layout/DropPinTimeline"/>
    <dgm:cxn modelId="{07F9AA91-E82B-4509-B7B2-312257F1270F}" type="presOf" srcId="{92921081-529B-4D1C-83A4-C416BB4C5224}" destId="{B608C5A1-CE9E-4410-9F2F-F714CC6AB069}" srcOrd="0" destOrd="0" presId="urn:microsoft.com/office/officeart/2017/3/layout/DropPinTimeline"/>
    <dgm:cxn modelId="{4731C8A4-66FB-42EB-9357-E1DC5B2CFC3F}" type="presOf" srcId="{831701CF-77C7-46C0-A913-8CC39517BAB8}" destId="{A782CF5D-A585-4990-846A-5EDBD19A9BDB}" srcOrd="0" destOrd="0" presId="urn:microsoft.com/office/officeart/2017/3/layout/DropPinTimeline"/>
    <dgm:cxn modelId="{99746BB5-7122-43B8-8680-CF610F03585C}" srcId="{A2560FD2-F12F-4A06-A96F-B86674952111}" destId="{1E529C6E-C939-479A-A075-9E9B02837B50}" srcOrd="0" destOrd="0" parTransId="{46B3C017-F97A-4640-992A-33AEE06B2EFC}" sibTransId="{192E80CB-2667-481C-8244-6EC4AEED1BC2}"/>
    <dgm:cxn modelId="{87DFA5B7-83B7-4BCA-980A-FF288AD983E5}" type="presOf" srcId="{3CB04A44-4013-4CA7-90FD-29AFC3C15E37}" destId="{FE564261-183D-47F9-8E7E-BCFC5023A815}" srcOrd="0" destOrd="0" presId="urn:microsoft.com/office/officeart/2017/3/layout/DropPinTimeline"/>
    <dgm:cxn modelId="{CA0753BD-DB60-4D68-8486-5B376B839B26}" srcId="{63085546-7C7C-4B3E-ABEB-2669F1A65FB2}" destId="{096A9AF0-0DAE-4EB3-B448-4501DA034F4A}" srcOrd="1" destOrd="0" parTransId="{8CE6ABD6-768E-42C8-9029-C3B5F278B21C}" sibTransId="{6B0D7DA9-E6ED-4137-9716-F48BF62327A8}"/>
    <dgm:cxn modelId="{CB3F12BF-FFAB-4B6B-8AD9-1C5C1364E3A8}" type="presOf" srcId="{63085546-7C7C-4B3E-ABEB-2669F1A65FB2}" destId="{7A5D3400-AF5B-4297-8592-4C1EDB9D0973}" srcOrd="0" destOrd="0" presId="urn:microsoft.com/office/officeart/2017/3/layout/DropPinTimeline"/>
    <dgm:cxn modelId="{BC5A70C8-9D97-4922-BCDB-6316D191C527}" srcId="{683CC5F6-E9B5-49F2-909E-A68D38896308}" destId="{4EA069F3-397F-40D5-94A6-32C3E355C277}" srcOrd="0"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59786CF9-070F-4821-A4E9-D33DB930D8D2}" srcId="{63085546-7C7C-4B3E-ABEB-2669F1A65FB2}" destId="{683CC5F6-E9B5-49F2-909E-A68D38896308}" srcOrd="2" destOrd="0" parTransId="{15BFC747-B881-4328-BFBE-9BC128388CC6}" sibTransId="{4C61DDEE-8BBF-4CBF-B066-7E60B6DF0A11}"/>
    <dgm:cxn modelId="{7855D799-B7F1-42C4-B51A-6BAB4463E7AA}" type="presParOf" srcId="{7A5D3400-AF5B-4297-8592-4C1EDB9D0973}" destId="{BD204284-1F7C-4D58-BC79-8C2DEE7E9FAF}" srcOrd="0" destOrd="0" presId="urn:microsoft.com/office/officeart/2017/3/layout/DropPinTimeline"/>
    <dgm:cxn modelId="{5021CA74-DA6D-41C1-AB77-3DFDC0F87B9D}" type="presParOf" srcId="{7A5D3400-AF5B-4297-8592-4C1EDB9D0973}" destId="{46A6B157-7198-41C4-9D25-C4F8885F1B6F}" srcOrd="1" destOrd="0" presId="urn:microsoft.com/office/officeart/2017/3/layout/DropPinTimeline"/>
    <dgm:cxn modelId="{71EE67DA-1AFB-47E2-AE9F-162E771373B8}" type="presParOf" srcId="{46A6B157-7198-41C4-9D25-C4F8885F1B6F}" destId="{578E6A06-6F61-48BD-9F1A-48E731D6E26D}" srcOrd="0" destOrd="0" presId="urn:microsoft.com/office/officeart/2017/3/layout/DropPinTimeline"/>
    <dgm:cxn modelId="{DC74F29E-5521-4E9A-AE99-15A4777F9679}" type="presParOf" srcId="{578E6A06-6F61-48BD-9F1A-48E731D6E26D}" destId="{9F727168-E825-43C1-AF50-41E115F59C0C}" srcOrd="0" destOrd="0" presId="urn:microsoft.com/office/officeart/2017/3/layout/DropPinTimeline"/>
    <dgm:cxn modelId="{0F3C3050-EEFA-491F-B6D7-F4FC47260C29}" type="presParOf" srcId="{578E6A06-6F61-48BD-9F1A-48E731D6E26D}" destId="{0C380CA5-521A-4949-A022-450DA9C217F5}" srcOrd="1" destOrd="0" presId="urn:microsoft.com/office/officeart/2017/3/layout/DropPinTimeline"/>
    <dgm:cxn modelId="{7A3048AA-FDF2-4867-B85B-AC1915F18957}" type="presParOf" srcId="{0C380CA5-521A-4949-A022-450DA9C217F5}" destId="{19EF924A-339B-436A-9151-9C7B0B0377B9}" srcOrd="0" destOrd="0" presId="urn:microsoft.com/office/officeart/2017/3/layout/DropPinTimeline"/>
    <dgm:cxn modelId="{DA5A680B-108C-436B-9F6F-C2983AA7A769}" type="presParOf" srcId="{0C380CA5-521A-4949-A022-450DA9C217F5}" destId="{846B4BA4-33F0-43CE-A60E-B95E195AD5A9}" srcOrd="1" destOrd="0" presId="urn:microsoft.com/office/officeart/2017/3/layout/DropPinTimeline"/>
    <dgm:cxn modelId="{96B78FE3-9ABB-4A77-BABB-E52EC6124441}" type="presParOf" srcId="{578E6A06-6F61-48BD-9F1A-48E731D6E26D}" destId="{A782CF5D-A585-4990-846A-5EDBD19A9BDB}" srcOrd="2" destOrd="0" presId="urn:microsoft.com/office/officeart/2017/3/layout/DropPinTimeline"/>
    <dgm:cxn modelId="{BB2FC6F5-3544-45AC-930D-A6FC8C1198F5}" type="presParOf" srcId="{578E6A06-6F61-48BD-9F1A-48E731D6E26D}" destId="{85C50C56-6DC8-4C47-8DBC-4FD6B1554AA4}" srcOrd="3" destOrd="0" presId="urn:microsoft.com/office/officeart/2017/3/layout/DropPinTimeline"/>
    <dgm:cxn modelId="{1DF134D0-04A7-4AA1-A8CC-CBFA9135F98D}" type="presParOf" srcId="{578E6A06-6F61-48BD-9F1A-48E731D6E26D}" destId="{4F322B1B-F357-4BCD-BF34-8A0D705A1CE7}" srcOrd="4" destOrd="0" presId="urn:microsoft.com/office/officeart/2017/3/layout/DropPinTimeline"/>
    <dgm:cxn modelId="{538822C3-D342-4107-A9D5-F110AD9A616E}" type="presParOf" srcId="{578E6A06-6F61-48BD-9F1A-48E731D6E26D}" destId="{9FF32B1E-94FD-475E-9959-8E0546070C5B}" srcOrd="5" destOrd="0" presId="urn:microsoft.com/office/officeart/2017/3/layout/DropPinTimeline"/>
    <dgm:cxn modelId="{84BE10DC-749F-4BB3-BB1B-3CED24198736}" type="presParOf" srcId="{46A6B157-7198-41C4-9D25-C4F8885F1B6F}" destId="{C9E000F5-B650-46EB-A3B0-FBA6593CE548}" srcOrd="1" destOrd="0" presId="urn:microsoft.com/office/officeart/2017/3/layout/DropPinTimeline"/>
    <dgm:cxn modelId="{E7FF6C9D-05DB-49D9-BC17-49E3C7F3D181}" type="presParOf" srcId="{46A6B157-7198-41C4-9D25-C4F8885F1B6F}" destId="{64373A7D-C7A5-4C0C-9781-58743159539A}" srcOrd="2" destOrd="0" presId="urn:microsoft.com/office/officeart/2017/3/layout/DropPinTimeline"/>
    <dgm:cxn modelId="{FACF2D92-8500-4179-8F6A-C624B05FAEC1}" type="presParOf" srcId="{64373A7D-C7A5-4C0C-9781-58743159539A}" destId="{B57996C3-16BE-4CEB-B9E2-6FFC42938F41}" srcOrd="0" destOrd="0" presId="urn:microsoft.com/office/officeart/2017/3/layout/DropPinTimeline"/>
    <dgm:cxn modelId="{12FE0388-B819-4ABC-9721-3A9223FCADF4}" type="presParOf" srcId="{64373A7D-C7A5-4C0C-9781-58743159539A}" destId="{BC71368F-DA7E-405D-93AC-3A6767BF9FC6}" srcOrd="1" destOrd="0" presId="urn:microsoft.com/office/officeart/2017/3/layout/DropPinTimeline"/>
    <dgm:cxn modelId="{8D35E9BB-DA99-48E0-A867-949CAEAAA6D6}" type="presParOf" srcId="{BC71368F-DA7E-405D-93AC-3A6767BF9FC6}" destId="{5B4632EA-1574-417A-A3FA-D711159FBAD1}" srcOrd="0" destOrd="0" presId="urn:microsoft.com/office/officeart/2017/3/layout/DropPinTimeline"/>
    <dgm:cxn modelId="{D0388358-6C68-40DD-8CD3-BE893129D935}" type="presParOf" srcId="{BC71368F-DA7E-405D-93AC-3A6767BF9FC6}" destId="{032E0966-F86B-4BBD-BE80-8FAB861AF0E8}" srcOrd="1" destOrd="0" presId="urn:microsoft.com/office/officeart/2017/3/layout/DropPinTimeline"/>
    <dgm:cxn modelId="{E0FCD920-481D-4C5F-A576-55F0C1D5B3B7}" type="presParOf" srcId="{64373A7D-C7A5-4C0C-9781-58743159539A}" destId="{B608C5A1-CE9E-4410-9F2F-F714CC6AB069}" srcOrd="2" destOrd="0" presId="urn:microsoft.com/office/officeart/2017/3/layout/DropPinTimeline"/>
    <dgm:cxn modelId="{49B5B1AE-6FCE-42D4-9414-E335D81C76D0}" type="presParOf" srcId="{64373A7D-C7A5-4C0C-9781-58743159539A}" destId="{C1E34084-406C-48D5-88FE-7226282DBC49}" srcOrd="3" destOrd="0" presId="urn:microsoft.com/office/officeart/2017/3/layout/DropPinTimeline"/>
    <dgm:cxn modelId="{667712A9-633D-4DBA-A692-E37A521937E5}" type="presParOf" srcId="{64373A7D-C7A5-4C0C-9781-58743159539A}" destId="{33168228-1414-4AAF-B7E5-C08A80BBB2F1}" srcOrd="4" destOrd="0" presId="urn:microsoft.com/office/officeart/2017/3/layout/DropPinTimeline"/>
    <dgm:cxn modelId="{360C951A-2AD1-4A99-AAA9-B7B53FC1B0C7}" type="presParOf" srcId="{64373A7D-C7A5-4C0C-9781-58743159539A}" destId="{C791BCDD-76D3-4E0E-98B9-0C4903CF0E94}" srcOrd="5" destOrd="0" presId="urn:microsoft.com/office/officeart/2017/3/layout/DropPinTimeline"/>
    <dgm:cxn modelId="{35346C2A-6E88-41AD-BD47-ECD72929FCE5}" type="presParOf" srcId="{46A6B157-7198-41C4-9D25-C4F8885F1B6F}" destId="{3B1DA912-FDB7-4F73-8823-B30C56F7DE86}" srcOrd="3" destOrd="0" presId="urn:microsoft.com/office/officeart/2017/3/layout/DropPinTimeline"/>
    <dgm:cxn modelId="{E59057FA-847A-4126-8700-B9A4F3696325}" type="presParOf" srcId="{46A6B157-7198-41C4-9D25-C4F8885F1B6F}" destId="{DCEEC7C0-6CAC-4153-B66A-D920E3B7F504}" srcOrd="4" destOrd="0" presId="urn:microsoft.com/office/officeart/2017/3/layout/DropPinTimeline"/>
    <dgm:cxn modelId="{B82CCAF6-442B-46AB-9B68-6E7B4D62FD9B}" type="presParOf" srcId="{DCEEC7C0-6CAC-4153-B66A-D920E3B7F504}" destId="{56361E50-9FEC-48AD-A369-C1A8379B35EC}" srcOrd="0" destOrd="0" presId="urn:microsoft.com/office/officeart/2017/3/layout/DropPinTimeline"/>
    <dgm:cxn modelId="{FB91546B-98B7-42EC-A236-9D4B68AB7E57}" type="presParOf" srcId="{DCEEC7C0-6CAC-4153-B66A-D920E3B7F504}" destId="{70AC7E27-D774-4261-A80F-683BBD09A81D}" srcOrd="1" destOrd="0" presId="urn:microsoft.com/office/officeart/2017/3/layout/DropPinTimeline"/>
    <dgm:cxn modelId="{128291DE-3A47-4667-A1F6-84B5CC1950A2}" type="presParOf" srcId="{70AC7E27-D774-4261-A80F-683BBD09A81D}" destId="{7BC09B8D-1C75-4604-9F35-AEC078447C45}" srcOrd="0" destOrd="0" presId="urn:microsoft.com/office/officeart/2017/3/layout/DropPinTimeline"/>
    <dgm:cxn modelId="{F0A235D5-6DBF-4491-AD12-E87E187B0F86}" type="presParOf" srcId="{70AC7E27-D774-4261-A80F-683BBD09A81D}" destId="{DFE91A1F-E910-48AB-A4C9-128002268483}" srcOrd="1" destOrd="0" presId="urn:microsoft.com/office/officeart/2017/3/layout/DropPinTimeline"/>
    <dgm:cxn modelId="{629159BF-4A21-4870-8C08-E54A5441F29B}" type="presParOf" srcId="{DCEEC7C0-6CAC-4153-B66A-D920E3B7F504}" destId="{FC8603F2-85FC-4134-978C-4054E468209C}" srcOrd="2" destOrd="0" presId="urn:microsoft.com/office/officeart/2017/3/layout/DropPinTimeline"/>
    <dgm:cxn modelId="{3971FE38-66D8-41D3-BE10-92A1B7610DA7}" type="presParOf" srcId="{DCEEC7C0-6CAC-4153-B66A-D920E3B7F504}" destId="{4EB3AA5C-1289-44C6-9F3E-859ABA28E18F}" srcOrd="3" destOrd="0" presId="urn:microsoft.com/office/officeart/2017/3/layout/DropPinTimeline"/>
    <dgm:cxn modelId="{24B473FE-5054-4EAD-B373-555E7D091AD5}" type="presParOf" srcId="{DCEEC7C0-6CAC-4153-B66A-D920E3B7F504}" destId="{0BB03C0E-97EC-4D66-9B09-35D689DAB28C}" srcOrd="4" destOrd="0" presId="urn:microsoft.com/office/officeart/2017/3/layout/DropPinTimeline"/>
    <dgm:cxn modelId="{2B1D1BBE-6BAE-45B9-9995-CBBA5ED2EAC5}" type="presParOf" srcId="{DCEEC7C0-6CAC-4153-B66A-D920E3B7F504}" destId="{1A7A92CB-81F0-42D4-87BF-4008DEFA9CA8}" srcOrd="5" destOrd="0" presId="urn:microsoft.com/office/officeart/2017/3/layout/DropPinTimeline"/>
    <dgm:cxn modelId="{4B2CE620-6FD2-4B47-808E-767E9CD6E11B}" type="presParOf" srcId="{46A6B157-7198-41C4-9D25-C4F8885F1B6F}" destId="{ABE3202B-256B-4398-8B41-CB40EDB06266}" srcOrd="5" destOrd="0" presId="urn:microsoft.com/office/officeart/2017/3/layout/DropPinTimeline"/>
    <dgm:cxn modelId="{0A9A6102-F00A-4BE8-99F2-80FE0510D070}" type="presParOf" srcId="{46A6B157-7198-41C4-9D25-C4F8885F1B6F}" destId="{B744CD57-FD23-4E62-9589-4CAC57B034E9}" srcOrd="6" destOrd="0" presId="urn:microsoft.com/office/officeart/2017/3/layout/DropPinTimeline"/>
    <dgm:cxn modelId="{80501AE2-53E9-4D67-A594-F44DD214D7C2}" type="presParOf" srcId="{B744CD57-FD23-4E62-9589-4CAC57B034E9}" destId="{D891B168-1DA5-4124-931F-A51FCB8EFC11}" srcOrd="0" destOrd="0" presId="urn:microsoft.com/office/officeart/2017/3/layout/DropPinTimeline"/>
    <dgm:cxn modelId="{4D35DB16-6124-4B05-B478-8F4429226C6A}" type="presParOf" srcId="{B744CD57-FD23-4E62-9589-4CAC57B034E9}" destId="{42206762-CD73-4F82-B16A-D168E2503215}" srcOrd="1" destOrd="0" presId="urn:microsoft.com/office/officeart/2017/3/layout/DropPinTimeline"/>
    <dgm:cxn modelId="{AFAA8AC7-581B-4388-BFDB-A430EF0404FD}" type="presParOf" srcId="{42206762-CD73-4F82-B16A-D168E2503215}" destId="{C0DBECBF-E3AA-450B-95D4-8349AA21B4F8}" srcOrd="0" destOrd="0" presId="urn:microsoft.com/office/officeart/2017/3/layout/DropPinTimeline"/>
    <dgm:cxn modelId="{105641F0-544B-453F-B1D8-5713903E4682}" type="presParOf" srcId="{42206762-CD73-4F82-B16A-D168E2503215}" destId="{6EDDD44C-F5E4-49AD-B1D9-346B8B8AEE8F}" srcOrd="1" destOrd="0" presId="urn:microsoft.com/office/officeart/2017/3/layout/DropPinTimeline"/>
    <dgm:cxn modelId="{23AA1CD9-5481-4A25-AA47-1E309DD4E86A}" type="presParOf" srcId="{B744CD57-FD23-4E62-9589-4CAC57B034E9}" destId="{FE564261-183D-47F9-8E7E-BCFC5023A815}" srcOrd="2" destOrd="0" presId="urn:microsoft.com/office/officeart/2017/3/layout/DropPinTimeline"/>
    <dgm:cxn modelId="{6F6D3A0F-FECD-4629-BF0C-38737E381D62}" type="presParOf" srcId="{B744CD57-FD23-4E62-9589-4CAC57B034E9}" destId="{3DA36ABE-9810-4ED4-9A55-2905E7588D06}" srcOrd="3" destOrd="0" presId="urn:microsoft.com/office/officeart/2017/3/layout/DropPinTimeline"/>
    <dgm:cxn modelId="{18ABBD94-4B15-4F9E-B420-EF8067A53E59}" type="presParOf" srcId="{B744CD57-FD23-4E62-9589-4CAC57B034E9}" destId="{4B9F5909-A57C-4893-9C8A-D5960FE9BE37}" srcOrd="4" destOrd="0" presId="urn:microsoft.com/office/officeart/2017/3/layout/DropPinTimeline"/>
    <dgm:cxn modelId="{3A6EE7AF-C1D7-4FFA-BDB4-755BC98362FD}" type="presParOf" srcId="{B744CD57-FD23-4E62-9589-4CAC57B034E9}" destId="{DEDCEF89-DB8F-4197-B2D2-2D39426E0B96}" srcOrd="5" destOrd="0" presId="urn:microsoft.com/office/officeart/2017/3/layout/DropPinTimeline"/>
    <dgm:cxn modelId="{7B15E33A-34F5-40D3-9CD6-849B365E3CBA}" type="presParOf" srcId="{46A6B157-7198-41C4-9D25-C4F8885F1B6F}" destId="{4A96FD2F-C127-41DC-AA54-1EEBED6BA483}" srcOrd="7" destOrd="0" presId="urn:microsoft.com/office/officeart/2017/3/layout/DropPinTimeline"/>
    <dgm:cxn modelId="{8C7BB85F-FA93-45E7-9CE6-E6668DA2157F}" type="presParOf" srcId="{46A6B157-7198-41C4-9D25-C4F8885F1B6F}" destId="{A1AE2BC4-A99C-4DD3-A84D-EB3461D18287}" srcOrd="8" destOrd="0" presId="urn:microsoft.com/office/officeart/2017/3/layout/DropPinTimeline"/>
    <dgm:cxn modelId="{9BDE40F9-332B-43F6-B5F2-904336B3E2E2}" type="presParOf" srcId="{A1AE2BC4-A99C-4DD3-A84D-EB3461D18287}" destId="{278CF1E0-B1C4-4B10-A5EC-FD7EF0557E2D}" srcOrd="0" destOrd="0" presId="urn:microsoft.com/office/officeart/2017/3/layout/DropPinTimeline"/>
    <dgm:cxn modelId="{A45F876D-0399-4209-99E5-BAF9A0A9A0FA}" type="presParOf" srcId="{A1AE2BC4-A99C-4DD3-A84D-EB3461D18287}" destId="{27B65FB4-BE6A-41E6-BBE9-8DC9F7B73486}" srcOrd="1" destOrd="0" presId="urn:microsoft.com/office/officeart/2017/3/layout/DropPinTimeline"/>
    <dgm:cxn modelId="{294D0375-99E3-4A04-94E3-5D7DA36F61E4}" type="presParOf" srcId="{27B65FB4-BE6A-41E6-BBE9-8DC9F7B73486}" destId="{488CC4C6-DFBC-460C-A9ED-BEDA8CC682D4}" srcOrd="0" destOrd="0" presId="urn:microsoft.com/office/officeart/2017/3/layout/DropPinTimeline"/>
    <dgm:cxn modelId="{29335C10-EF6A-47DE-B0D3-9F04E5635A46}" type="presParOf" srcId="{27B65FB4-BE6A-41E6-BBE9-8DC9F7B73486}" destId="{48CA82DA-B677-461B-A08D-337683480059}" srcOrd="1" destOrd="0" presId="urn:microsoft.com/office/officeart/2017/3/layout/DropPinTimeline"/>
    <dgm:cxn modelId="{2F8CDC64-8858-4EB2-9148-A1F1844C0E3C}" type="presParOf" srcId="{A1AE2BC4-A99C-4DD3-A84D-EB3461D18287}" destId="{D1646913-A3FA-4470-A3E9-C64B0A13A62A}" srcOrd="2" destOrd="0" presId="urn:microsoft.com/office/officeart/2017/3/layout/DropPinTimeline"/>
    <dgm:cxn modelId="{D14EE3E2-BA3E-42AC-BEA2-572DF977A427}" type="presParOf" srcId="{A1AE2BC4-A99C-4DD3-A84D-EB3461D18287}" destId="{6EC2FC68-E1B8-4274-8090-C2C96A4CD82C}" srcOrd="3" destOrd="0" presId="urn:microsoft.com/office/officeart/2017/3/layout/DropPinTimeline"/>
    <dgm:cxn modelId="{923BB741-8273-439D-B9E2-1712691E3DE7}" type="presParOf" srcId="{A1AE2BC4-A99C-4DD3-A84D-EB3461D18287}" destId="{4F41BF23-550C-4E7F-977E-3D22E3AF7B51}" srcOrd="4" destOrd="0" presId="urn:microsoft.com/office/officeart/2017/3/layout/DropPinTimeline"/>
    <dgm:cxn modelId="{DD7D202E-CFA7-477E-AD34-2617E864E544}" type="presParOf" srcId="{A1AE2BC4-A99C-4DD3-A84D-EB3461D18287}" destId="{5018695D-CFD4-49F8-8967-BA8A0C0A0DE1}" srcOrd="5" destOrd="0" presId="urn:microsoft.com/office/officeart/2017/3/layout/DropPinTimeline"/>
    <dgm:cxn modelId="{D3E93E96-16D8-4A3E-BC6E-D4D386449E5E}" type="presParOf" srcId="{46A6B157-7198-41C4-9D25-C4F8885F1B6F}" destId="{61EA613E-57A8-485F-A4A9-29037092E83A}" srcOrd="9" destOrd="0" presId="urn:microsoft.com/office/officeart/2017/3/layout/DropPinTimeline"/>
    <dgm:cxn modelId="{CFE01775-C14B-4EDE-9E85-145F934516E5}" type="presParOf" srcId="{46A6B157-7198-41C4-9D25-C4F8885F1B6F}" destId="{0F3B3032-C16A-44EB-AE28-CB7C1D797D2B}" srcOrd="10" destOrd="0" presId="urn:microsoft.com/office/officeart/2017/3/layout/DropPinTimeline"/>
    <dgm:cxn modelId="{1C4D72CA-B300-4FEC-B5A9-D34FA56FE7E7}" type="presParOf" srcId="{0F3B3032-C16A-44EB-AE28-CB7C1D797D2B}" destId="{A64C6D16-2F77-439A-848A-F1081C5E5CBE}" srcOrd="0" destOrd="0" presId="urn:microsoft.com/office/officeart/2017/3/layout/DropPinTimeline"/>
    <dgm:cxn modelId="{7F9D72D2-5D75-4FF9-9F60-DE1AEFC42171}" type="presParOf" srcId="{0F3B3032-C16A-44EB-AE28-CB7C1D797D2B}" destId="{8EFC6EAF-71E5-48C3-9F69-6FB96640B14F}" srcOrd="1" destOrd="0" presId="urn:microsoft.com/office/officeart/2017/3/layout/DropPinTimeline"/>
    <dgm:cxn modelId="{D6418E4F-48ED-4E39-B9D9-FA010EF76866}" type="presParOf" srcId="{8EFC6EAF-71E5-48C3-9F69-6FB96640B14F}" destId="{73F98938-B973-410F-B6E0-43437FA146E6}" srcOrd="0" destOrd="0" presId="urn:microsoft.com/office/officeart/2017/3/layout/DropPinTimeline"/>
    <dgm:cxn modelId="{3E887726-7BD7-4074-8164-C71F4A6DAEE0}" type="presParOf" srcId="{8EFC6EAF-71E5-48C3-9F69-6FB96640B14F}" destId="{26BE64BD-02BC-4C6F-AC50-F9617E59754D}" srcOrd="1" destOrd="0" presId="urn:microsoft.com/office/officeart/2017/3/layout/DropPinTimeline"/>
    <dgm:cxn modelId="{6B3983BD-FDD8-4464-99B0-B737226ED090}" type="presParOf" srcId="{0F3B3032-C16A-44EB-AE28-CB7C1D797D2B}" destId="{5C5070CD-E29E-4F50-9A43-342A2DE968FF}" srcOrd="2" destOrd="0" presId="urn:microsoft.com/office/officeart/2017/3/layout/DropPinTimeline"/>
    <dgm:cxn modelId="{E040483A-E1D0-4CB5-AE78-35D83557FA15}" type="presParOf" srcId="{0F3B3032-C16A-44EB-AE28-CB7C1D797D2B}" destId="{6FED4196-A0D3-4E5C-83DA-99291A8FFFC3}" srcOrd="3" destOrd="0" presId="urn:microsoft.com/office/officeart/2017/3/layout/DropPinTimeline"/>
    <dgm:cxn modelId="{875E4306-BBD7-4464-A7BB-9A46E06C2634}" type="presParOf" srcId="{0F3B3032-C16A-44EB-AE28-CB7C1D797D2B}" destId="{54DE4918-169B-4E9C-B946-44A9D45AEC94}" srcOrd="4" destOrd="0" presId="urn:microsoft.com/office/officeart/2017/3/layout/DropPinTimeline"/>
    <dgm:cxn modelId="{14880338-8CF6-48F7-B22F-D70D12F904EB}" type="presParOf" srcId="{0F3B3032-C16A-44EB-AE28-CB7C1D797D2B}" destId="{75F2030E-997B-4809-B3F1-AEF48EEEDB2B}" srcOrd="5" destOrd="0" presId="urn:microsoft.com/office/officeart/2017/3/layout/DropPinTimeline"/>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F214FB-8585-4C85-83D7-47164AAD632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88C3ED4-9510-4000-A70F-AAD75B5EBD43}">
      <dgm:prSet phldrT="[Text]" custT="1"/>
      <dgm:spPr>
        <a:noFill/>
        <a:ln>
          <a:solidFill>
            <a:schemeClr val="accent1"/>
          </a:solidFill>
          <a:prstDash val="lgDash"/>
        </a:ln>
      </dgm:spPr>
      <dgm:t>
        <a:bodyPr/>
        <a:lstStyle/>
        <a:p>
          <a:r>
            <a:rPr lang="en-US" sz="1600" b="1" dirty="0">
              <a:solidFill>
                <a:schemeClr val="tx1"/>
              </a:solidFill>
            </a:rPr>
            <a:t>ONE: </a:t>
          </a:r>
          <a:br>
            <a:rPr lang="en-US" sz="1600" dirty="0">
              <a:solidFill>
                <a:schemeClr val="tx1"/>
              </a:solidFill>
            </a:rPr>
          </a:br>
          <a:r>
            <a:rPr lang="en-US" sz="1600" dirty="0">
              <a:solidFill>
                <a:schemeClr val="tx1"/>
              </a:solidFill>
            </a:rPr>
            <a:t>lorem ipsum lorem ipsum</a:t>
          </a:r>
        </a:p>
      </dgm:t>
    </dgm:pt>
    <dgm:pt modelId="{4F31B688-999B-4752-86CF-5AFFBDD2FB2C}" type="parTrans" cxnId="{E7A50B49-7597-4D6A-A8AB-E00237D2C558}">
      <dgm:prSet/>
      <dgm:spPr/>
      <dgm:t>
        <a:bodyPr/>
        <a:lstStyle/>
        <a:p>
          <a:endParaRPr lang="en-US" sz="1600">
            <a:solidFill>
              <a:schemeClr val="tx1"/>
            </a:solidFill>
          </a:endParaRPr>
        </a:p>
      </dgm:t>
    </dgm:pt>
    <dgm:pt modelId="{91778D6F-210D-40E1-9F4A-4CEEC2F76790}" type="sibTrans" cxnId="{E7A50B49-7597-4D6A-A8AB-E00237D2C558}">
      <dgm:prSet/>
      <dgm:spPr/>
      <dgm:t>
        <a:bodyPr/>
        <a:lstStyle/>
        <a:p>
          <a:endParaRPr lang="en-US" sz="1600">
            <a:solidFill>
              <a:schemeClr val="tx1"/>
            </a:solidFill>
          </a:endParaRPr>
        </a:p>
      </dgm:t>
    </dgm:pt>
    <dgm:pt modelId="{016586D9-2DB5-4AA6-BA9F-9EDDC0510C29}">
      <dgm:prSet phldrT="[Text]" custT="1"/>
      <dgm:spPr>
        <a:noFill/>
        <a:ln>
          <a:solidFill>
            <a:schemeClr val="accent1"/>
          </a:solidFill>
          <a:prstDash val="lgDash"/>
        </a:ln>
      </dgm:spPr>
      <dgm:t>
        <a:bodyPr/>
        <a:lstStyle/>
        <a:p>
          <a:r>
            <a:rPr lang="en-US" sz="1600" b="1" dirty="0">
              <a:solidFill>
                <a:schemeClr val="tx1"/>
              </a:solidFill>
            </a:rPr>
            <a:t>TWO: </a:t>
          </a:r>
          <a:br>
            <a:rPr lang="en-US" sz="1600" dirty="0">
              <a:solidFill>
                <a:schemeClr val="tx1"/>
              </a:solidFill>
            </a:rPr>
          </a:br>
          <a:r>
            <a:rPr lang="en-US" sz="1600" dirty="0">
              <a:solidFill>
                <a:schemeClr val="tx1"/>
              </a:solidFill>
            </a:rPr>
            <a:t>lorem ipsum lorem ipsum</a:t>
          </a:r>
        </a:p>
      </dgm:t>
    </dgm:pt>
    <dgm:pt modelId="{D8622124-F306-4E87-AD72-8341309CD39F}" type="parTrans" cxnId="{03FFB34C-F2DE-4D1A-A377-DDE0CA287713}">
      <dgm:prSet/>
      <dgm:spPr/>
      <dgm:t>
        <a:bodyPr/>
        <a:lstStyle/>
        <a:p>
          <a:endParaRPr lang="en-US" sz="1600">
            <a:solidFill>
              <a:schemeClr val="tx1"/>
            </a:solidFill>
          </a:endParaRPr>
        </a:p>
      </dgm:t>
    </dgm:pt>
    <dgm:pt modelId="{59DA38EC-31CE-4170-A454-97D5E30BDBA8}" type="sibTrans" cxnId="{03FFB34C-F2DE-4D1A-A377-DDE0CA287713}">
      <dgm:prSet/>
      <dgm:spPr/>
      <dgm:t>
        <a:bodyPr/>
        <a:lstStyle/>
        <a:p>
          <a:endParaRPr lang="en-US" sz="1600">
            <a:solidFill>
              <a:schemeClr val="tx1"/>
            </a:solidFill>
          </a:endParaRPr>
        </a:p>
      </dgm:t>
    </dgm:pt>
    <dgm:pt modelId="{F1A4D444-33C8-420D-922B-B4D83B96C7C2}">
      <dgm:prSet phldrT="[Text]" custT="1"/>
      <dgm:spPr>
        <a:noFill/>
        <a:ln>
          <a:solidFill>
            <a:schemeClr val="accent1"/>
          </a:solidFill>
          <a:prstDash val="lgDash"/>
        </a:ln>
      </dgm:spPr>
      <dgm:t>
        <a:bodyPr/>
        <a:lstStyle/>
        <a:p>
          <a:r>
            <a:rPr lang="en-US" sz="1600" b="1" dirty="0">
              <a:solidFill>
                <a:schemeClr val="tx1"/>
              </a:solidFill>
            </a:rPr>
            <a:t>THREE: </a:t>
          </a:r>
          <a:br>
            <a:rPr lang="en-US" sz="1600" dirty="0">
              <a:solidFill>
                <a:schemeClr val="tx1"/>
              </a:solidFill>
            </a:rPr>
          </a:br>
          <a:r>
            <a:rPr lang="en-US" sz="1600" dirty="0">
              <a:solidFill>
                <a:schemeClr val="tx1"/>
              </a:solidFill>
            </a:rPr>
            <a:t>lorem ipsum lorem ipsum</a:t>
          </a:r>
        </a:p>
      </dgm:t>
    </dgm:pt>
    <dgm:pt modelId="{AFA9A2E5-05CF-4291-BDAC-40FF2BA0C123}" type="parTrans" cxnId="{61F7C260-BB9F-4EAB-A166-C8B477418C19}">
      <dgm:prSet/>
      <dgm:spPr/>
      <dgm:t>
        <a:bodyPr/>
        <a:lstStyle/>
        <a:p>
          <a:endParaRPr lang="en-US" sz="1600">
            <a:solidFill>
              <a:schemeClr val="tx1"/>
            </a:solidFill>
          </a:endParaRPr>
        </a:p>
      </dgm:t>
    </dgm:pt>
    <dgm:pt modelId="{68A763C5-D2C0-42B7-9415-66617A5D147E}" type="sibTrans" cxnId="{61F7C260-BB9F-4EAB-A166-C8B477418C19}">
      <dgm:prSet/>
      <dgm:spPr/>
      <dgm:t>
        <a:bodyPr/>
        <a:lstStyle/>
        <a:p>
          <a:endParaRPr lang="en-US" sz="1600">
            <a:solidFill>
              <a:schemeClr val="tx1"/>
            </a:solidFill>
          </a:endParaRPr>
        </a:p>
      </dgm:t>
    </dgm:pt>
    <dgm:pt modelId="{51EB5745-8AAE-421D-874F-13491FF3F307}">
      <dgm:prSet phldrT="[Text]" custT="1"/>
      <dgm:spPr>
        <a:noFill/>
        <a:ln>
          <a:solidFill>
            <a:schemeClr val="accent1"/>
          </a:solidFill>
          <a:prstDash val="lgDash"/>
        </a:ln>
      </dgm:spPr>
      <dgm:t>
        <a:bodyPr/>
        <a:lstStyle/>
        <a:p>
          <a:r>
            <a:rPr lang="en-US" sz="1600" b="1" dirty="0">
              <a:solidFill>
                <a:schemeClr val="tx1"/>
              </a:solidFill>
            </a:rPr>
            <a:t>FOUR: </a:t>
          </a:r>
          <a:br>
            <a:rPr lang="en-US" sz="1600" dirty="0">
              <a:solidFill>
                <a:schemeClr val="tx1"/>
              </a:solidFill>
            </a:rPr>
          </a:br>
          <a:r>
            <a:rPr lang="en-US" sz="1600" dirty="0">
              <a:solidFill>
                <a:schemeClr val="tx1"/>
              </a:solidFill>
            </a:rPr>
            <a:t>lorem ipsum lorem ipsum</a:t>
          </a:r>
        </a:p>
      </dgm:t>
    </dgm:pt>
    <dgm:pt modelId="{4809E3DC-C136-4EC2-849F-2394A70DF32F}" type="parTrans" cxnId="{ECCDC5FC-C4CD-4D27-8963-B2FB5DA8B711}">
      <dgm:prSet/>
      <dgm:spPr/>
      <dgm:t>
        <a:bodyPr/>
        <a:lstStyle/>
        <a:p>
          <a:endParaRPr lang="en-US" sz="1600">
            <a:solidFill>
              <a:schemeClr val="tx1"/>
            </a:solidFill>
          </a:endParaRPr>
        </a:p>
      </dgm:t>
    </dgm:pt>
    <dgm:pt modelId="{CEAC77A3-F019-4EB6-A67A-D01EA028A855}" type="sibTrans" cxnId="{ECCDC5FC-C4CD-4D27-8963-B2FB5DA8B711}">
      <dgm:prSet/>
      <dgm:spPr/>
      <dgm:t>
        <a:bodyPr/>
        <a:lstStyle/>
        <a:p>
          <a:endParaRPr lang="en-US" sz="1600">
            <a:solidFill>
              <a:schemeClr val="tx1"/>
            </a:solidFill>
          </a:endParaRPr>
        </a:p>
      </dgm:t>
    </dgm:pt>
    <dgm:pt modelId="{10DC8D50-E48F-4C14-846C-4F6CA479EED8}">
      <dgm:prSet phldrT="[Text]" custT="1"/>
      <dgm:spPr>
        <a:noFill/>
        <a:ln>
          <a:solidFill>
            <a:schemeClr val="accent1"/>
          </a:solidFill>
          <a:prstDash val="lgDash"/>
        </a:ln>
      </dgm:spPr>
      <dgm:t>
        <a:bodyPr/>
        <a:lstStyle/>
        <a:p>
          <a:r>
            <a:rPr lang="en-US" sz="1600" b="1" dirty="0">
              <a:solidFill>
                <a:schemeClr val="tx1"/>
              </a:solidFill>
            </a:rPr>
            <a:t>FIVE: </a:t>
          </a:r>
          <a:br>
            <a:rPr lang="en-US" sz="1600" dirty="0">
              <a:solidFill>
                <a:schemeClr val="tx1"/>
              </a:solidFill>
            </a:rPr>
          </a:br>
          <a:r>
            <a:rPr lang="en-US" sz="1600" dirty="0">
              <a:solidFill>
                <a:schemeClr val="tx1"/>
              </a:solidFill>
            </a:rPr>
            <a:t>lorem ipsum lorem ipsum</a:t>
          </a:r>
        </a:p>
      </dgm:t>
    </dgm:pt>
    <dgm:pt modelId="{95E9A227-DA0C-4889-BB4B-908CC0896D78}" type="parTrans" cxnId="{396AE40A-4D53-4D1B-9BE5-990817474275}">
      <dgm:prSet/>
      <dgm:spPr/>
      <dgm:t>
        <a:bodyPr/>
        <a:lstStyle/>
        <a:p>
          <a:endParaRPr lang="en-US" sz="1600">
            <a:solidFill>
              <a:schemeClr val="tx1"/>
            </a:solidFill>
          </a:endParaRPr>
        </a:p>
      </dgm:t>
    </dgm:pt>
    <dgm:pt modelId="{D2C6A091-2138-40DF-902A-DADF7C0A858A}" type="sibTrans" cxnId="{396AE40A-4D53-4D1B-9BE5-990817474275}">
      <dgm:prSet/>
      <dgm:spPr/>
      <dgm:t>
        <a:bodyPr/>
        <a:lstStyle/>
        <a:p>
          <a:endParaRPr lang="en-US" sz="1600">
            <a:solidFill>
              <a:schemeClr val="tx1"/>
            </a:solidFill>
          </a:endParaRPr>
        </a:p>
      </dgm:t>
    </dgm:pt>
    <dgm:pt modelId="{9AF246AA-09BA-483A-95B2-66DE99600D52}">
      <dgm:prSet phldrT="[Text]" custT="1"/>
      <dgm:spPr>
        <a:noFill/>
        <a:ln>
          <a:solidFill>
            <a:schemeClr val="accent1"/>
          </a:solidFill>
          <a:prstDash val="lgDash"/>
        </a:ln>
      </dgm:spPr>
      <dgm:t>
        <a:bodyPr/>
        <a:lstStyle/>
        <a:p>
          <a:r>
            <a:rPr lang="en-US" sz="1600" b="1" dirty="0">
              <a:solidFill>
                <a:schemeClr val="tx1"/>
              </a:solidFill>
            </a:rPr>
            <a:t>SIX: </a:t>
          </a:r>
          <a:br>
            <a:rPr lang="en-US" sz="1600" dirty="0">
              <a:solidFill>
                <a:schemeClr val="tx1"/>
              </a:solidFill>
            </a:rPr>
          </a:br>
          <a:r>
            <a:rPr lang="en-US" sz="1600" dirty="0">
              <a:solidFill>
                <a:schemeClr val="tx1"/>
              </a:solidFill>
            </a:rPr>
            <a:t>lorem ipsum lorem ipsum</a:t>
          </a:r>
        </a:p>
      </dgm:t>
    </dgm:pt>
    <dgm:pt modelId="{C9CB9CCD-885C-4C1A-9190-7743B83ADCF6}" type="parTrans" cxnId="{96720A22-49E5-42B3-A8B4-CD9BDEE08C00}">
      <dgm:prSet/>
      <dgm:spPr/>
      <dgm:t>
        <a:bodyPr/>
        <a:lstStyle/>
        <a:p>
          <a:endParaRPr lang="en-US" sz="1600">
            <a:solidFill>
              <a:schemeClr val="tx1"/>
            </a:solidFill>
          </a:endParaRPr>
        </a:p>
      </dgm:t>
    </dgm:pt>
    <dgm:pt modelId="{EE3646C7-4509-45CA-8EEC-BA8F436CA923}" type="sibTrans" cxnId="{96720A22-49E5-42B3-A8B4-CD9BDEE08C00}">
      <dgm:prSet/>
      <dgm:spPr/>
      <dgm:t>
        <a:bodyPr/>
        <a:lstStyle/>
        <a:p>
          <a:endParaRPr lang="en-US" sz="1600">
            <a:solidFill>
              <a:schemeClr val="tx1"/>
            </a:solidFill>
          </a:endParaRPr>
        </a:p>
      </dgm:t>
    </dgm:pt>
    <dgm:pt modelId="{92654547-E6AF-4C21-813C-FC394A15A681}" type="pres">
      <dgm:prSet presAssocID="{1BF214FB-8585-4C85-83D7-47164AAD632D}" presName="diagram" presStyleCnt="0">
        <dgm:presLayoutVars>
          <dgm:dir/>
          <dgm:resizeHandles val="exact"/>
        </dgm:presLayoutVars>
      </dgm:prSet>
      <dgm:spPr/>
    </dgm:pt>
    <dgm:pt modelId="{250A4AD9-9384-455C-AF51-202B08254D55}" type="pres">
      <dgm:prSet presAssocID="{888C3ED4-9510-4000-A70F-AAD75B5EBD43}" presName="node" presStyleLbl="node1" presStyleIdx="0" presStyleCnt="6">
        <dgm:presLayoutVars>
          <dgm:bulletEnabled val="1"/>
        </dgm:presLayoutVars>
      </dgm:prSet>
      <dgm:spPr/>
    </dgm:pt>
    <dgm:pt modelId="{4651146E-6BCD-4FBD-9BFD-AFBFF51DA873}" type="pres">
      <dgm:prSet presAssocID="{91778D6F-210D-40E1-9F4A-4CEEC2F76790}" presName="sibTrans" presStyleCnt="0"/>
      <dgm:spPr/>
    </dgm:pt>
    <dgm:pt modelId="{7A5B3E65-9777-4EF6-A5E1-C35B895D487A}" type="pres">
      <dgm:prSet presAssocID="{016586D9-2DB5-4AA6-BA9F-9EDDC0510C29}" presName="node" presStyleLbl="node1" presStyleIdx="1" presStyleCnt="6">
        <dgm:presLayoutVars>
          <dgm:bulletEnabled val="1"/>
        </dgm:presLayoutVars>
      </dgm:prSet>
      <dgm:spPr/>
    </dgm:pt>
    <dgm:pt modelId="{8C3FA750-50B3-4A61-AE6A-6E262BD92BF1}" type="pres">
      <dgm:prSet presAssocID="{59DA38EC-31CE-4170-A454-97D5E30BDBA8}" presName="sibTrans" presStyleCnt="0"/>
      <dgm:spPr/>
    </dgm:pt>
    <dgm:pt modelId="{98736366-53F9-49EF-9094-E77CAF66F377}" type="pres">
      <dgm:prSet presAssocID="{F1A4D444-33C8-420D-922B-B4D83B96C7C2}" presName="node" presStyleLbl="node1" presStyleIdx="2" presStyleCnt="6">
        <dgm:presLayoutVars>
          <dgm:bulletEnabled val="1"/>
        </dgm:presLayoutVars>
      </dgm:prSet>
      <dgm:spPr/>
    </dgm:pt>
    <dgm:pt modelId="{184FD239-07E4-4D73-B5DB-F0618A654FA9}" type="pres">
      <dgm:prSet presAssocID="{68A763C5-D2C0-42B7-9415-66617A5D147E}" presName="sibTrans" presStyleCnt="0"/>
      <dgm:spPr/>
    </dgm:pt>
    <dgm:pt modelId="{E111D404-B88B-44E6-839A-F40E9BF97271}" type="pres">
      <dgm:prSet presAssocID="{51EB5745-8AAE-421D-874F-13491FF3F307}" presName="node" presStyleLbl="node1" presStyleIdx="3" presStyleCnt="6">
        <dgm:presLayoutVars>
          <dgm:bulletEnabled val="1"/>
        </dgm:presLayoutVars>
      </dgm:prSet>
      <dgm:spPr/>
    </dgm:pt>
    <dgm:pt modelId="{D747113C-6AAD-4D6D-B469-D8C2782852AE}" type="pres">
      <dgm:prSet presAssocID="{CEAC77A3-F019-4EB6-A67A-D01EA028A855}" presName="sibTrans" presStyleCnt="0"/>
      <dgm:spPr/>
    </dgm:pt>
    <dgm:pt modelId="{8298FD8A-4BE2-4FB3-B18E-E031C2BD42AC}" type="pres">
      <dgm:prSet presAssocID="{10DC8D50-E48F-4C14-846C-4F6CA479EED8}" presName="node" presStyleLbl="node1" presStyleIdx="4" presStyleCnt="6">
        <dgm:presLayoutVars>
          <dgm:bulletEnabled val="1"/>
        </dgm:presLayoutVars>
      </dgm:prSet>
      <dgm:spPr/>
    </dgm:pt>
    <dgm:pt modelId="{40AAEEEF-B0A3-4A11-9E22-47246DBF72EC}" type="pres">
      <dgm:prSet presAssocID="{D2C6A091-2138-40DF-902A-DADF7C0A858A}" presName="sibTrans" presStyleCnt="0"/>
      <dgm:spPr/>
    </dgm:pt>
    <dgm:pt modelId="{F7AE4263-220C-4194-B4E9-8B096817D988}" type="pres">
      <dgm:prSet presAssocID="{9AF246AA-09BA-483A-95B2-66DE99600D52}" presName="node" presStyleLbl="node1" presStyleIdx="5" presStyleCnt="6">
        <dgm:presLayoutVars>
          <dgm:bulletEnabled val="1"/>
        </dgm:presLayoutVars>
      </dgm:prSet>
      <dgm:spPr/>
    </dgm:pt>
  </dgm:ptLst>
  <dgm:cxnLst>
    <dgm:cxn modelId="{7DAD2D03-DF1E-42BF-967E-087CA55A7517}" type="presOf" srcId="{51EB5745-8AAE-421D-874F-13491FF3F307}" destId="{E111D404-B88B-44E6-839A-F40E9BF97271}" srcOrd="0" destOrd="0" presId="urn:microsoft.com/office/officeart/2005/8/layout/default"/>
    <dgm:cxn modelId="{396AE40A-4D53-4D1B-9BE5-990817474275}" srcId="{1BF214FB-8585-4C85-83D7-47164AAD632D}" destId="{10DC8D50-E48F-4C14-846C-4F6CA479EED8}" srcOrd="4" destOrd="0" parTransId="{95E9A227-DA0C-4889-BB4B-908CC0896D78}" sibTransId="{D2C6A091-2138-40DF-902A-DADF7C0A858A}"/>
    <dgm:cxn modelId="{96720A22-49E5-42B3-A8B4-CD9BDEE08C00}" srcId="{1BF214FB-8585-4C85-83D7-47164AAD632D}" destId="{9AF246AA-09BA-483A-95B2-66DE99600D52}" srcOrd="5" destOrd="0" parTransId="{C9CB9CCD-885C-4C1A-9190-7743B83ADCF6}" sibTransId="{EE3646C7-4509-45CA-8EEC-BA8F436CA923}"/>
    <dgm:cxn modelId="{59AEF528-637A-42FE-89B9-BC2D21624135}" type="presOf" srcId="{F1A4D444-33C8-420D-922B-B4D83B96C7C2}" destId="{98736366-53F9-49EF-9094-E77CAF66F377}" srcOrd="0" destOrd="0" presId="urn:microsoft.com/office/officeart/2005/8/layout/default"/>
    <dgm:cxn modelId="{61F7C260-BB9F-4EAB-A166-C8B477418C19}" srcId="{1BF214FB-8585-4C85-83D7-47164AAD632D}" destId="{F1A4D444-33C8-420D-922B-B4D83B96C7C2}" srcOrd="2" destOrd="0" parTransId="{AFA9A2E5-05CF-4291-BDAC-40FF2BA0C123}" sibTransId="{68A763C5-D2C0-42B7-9415-66617A5D147E}"/>
    <dgm:cxn modelId="{E7A50B49-7597-4D6A-A8AB-E00237D2C558}" srcId="{1BF214FB-8585-4C85-83D7-47164AAD632D}" destId="{888C3ED4-9510-4000-A70F-AAD75B5EBD43}" srcOrd="0" destOrd="0" parTransId="{4F31B688-999B-4752-86CF-5AFFBDD2FB2C}" sibTransId="{91778D6F-210D-40E1-9F4A-4CEEC2F76790}"/>
    <dgm:cxn modelId="{03FFB34C-F2DE-4D1A-A377-DDE0CA287713}" srcId="{1BF214FB-8585-4C85-83D7-47164AAD632D}" destId="{016586D9-2DB5-4AA6-BA9F-9EDDC0510C29}" srcOrd="1" destOrd="0" parTransId="{D8622124-F306-4E87-AD72-8341309CD39F}" sibTransId="{59DA38EC-31CE-4170-A454-97D5E30BDBA8}"/>
    <dgm:cxn modelId="{2DB7B44F-8F33-4F07-8CDA-E8701BDA5F48}" type="presOf" srcId="{9AF246AA-09BA-483A-95B2-66DE99600D52}" destId="{F7AE4263-220C-4194-B4E9-8B096817D988}" srcOrd="0" destOrd="0" presId="urn:microsoft.com/office/officeart/2005/8/layout/default"/>
    <dgm:cxn modelId="{5417698C-B81D-43CE-B65E-853E416C5CBF}" type="presOf" srcId="{10DC8D50-E48F-4C14-846C-4F6CA479EED8}" destId="{8298FD8A-4BE2-4FB3-B18E-E031C2BD42AC}" srcOrd="0" destOrd="0" presId="urn:microsoft.com/office/officeart/2005/8/layout/default"/>
    <dgm:cxn modelId="{E6E74F99-5280-40DA-9E91-B5CA0A6346AB}" type="presOf" srcId="{016586D9-2DB5-4AA6-BA9F-9EDDC0510C29}" destId="{7A5B3E65-9777-4EF6-A5E1-C35B895D487A}" srcOrd="0" destOrd="0" presId="urn:microsoft.com/office/officeart/2005/8/layout/default"/>
    <dgm:cxn modelId="{E05021BE-B5A7-46E7-91FD-547B7247C89F}" type="presOf" srcId="{1BF214FB-8585-4C85-83D7-47164AAD632D}" destId="{92654547-E6AF-4C21-813C-FC394A15A681}" srcOrd="0" destOrd="0" presId="urn:microsoft.com/office/officeart/2005/8/layout/default"/>
    <dgm:cxn modelId="{C9A99AF7-ACD7-4108-8B57-DB7178590EB4}" type="presOf" srcId="{888C3ED4-9510-4000-A70F-AAD75B5EBD43}" destId="{250A4AD9-9384-455C-AF51-202B08254D55}" srcOrd="0" destOrd="0" presId="urn:microsoft.com/office/officeart/2005/8/layout/default"/>
    <dgm:cxn modelId="{ECCDC5FC-C4CD-4D27-8963-B2FB5DA8B711}" srcId="{1BF214FB-8585-4C85-83D7-47164AAD632D}" destId="{51EB5745-8AAE-421D-874F-13491FF3F307}" srcOrd="3" destOrd="0" parTransId="{4809E3DC-C136-4EC2-849F-2394A70DF32F}" sibTransId="{CEAC77A3-F019-4EB6-A67A-D01EA028A855}"/>
    <dgm:cxn modelId="{A6017E7B-72B2-4BF3-955B-1883BD7EE2B8}" type="presParOf" srcId="{92654547-E6AF-4C21-813C-FC394A15A681}" destId="{250A4AD9-9384-455C-AF51-202B08254D55}" srcOrd="0" destOrd="0" presId="urn:microsoft.com/office/officeart/2005/8/layout/default"/>
    <dgm:cxn modelId="{255B7F46-ABE6-470D-AA44-251223966F8D}" type="presParOf" srcId="{92654547-E6AF-4C21-813C-FC394A15A681}" destId="{4651146E-6BCD-4FBD-9BFD-AFBFF51DA873}" srcOrd="1" destOrd="0" presId="urn:microsoft.com/office/officeart/2005/8/layout/default"/>
    <dgm:cxn modelId="{CD53A123-40E6-4CC9-95B9-52C5E139CC3B}" type="presParOf" srcId="{92654547-E6AF-4C21-813C-FC394A15A681}" destId="{7A5B3E65-9777-4EF6-A5E1-C35B895D487A}" srcOrd="2" destOrd="0" presId="urn:microsoft.com/office/officeart/2005/8/layout/default"/>
    <dgm:cxn modelId="{A4BB538E-6F9B-49AD-BFF4-9659A15FAF78}" type="presParOf" srcId="{92654547-E6AF-4C21-813C-FC394A15A681}" destId="{8C3FA750-50B3-4A61-AE6A-6E262BD92BF1}" srcOrd="3" destOrd="0" presId="urn:microsoft.com/office/officeart/2005/8/layout/default"/>
    <dgm:cxn modelId="{24900E1C-4414-43CE-9DCA-A2B5BF9C54D9}" type="presParOf" srcId="{92654547-E6AF-4C21-813C-FC394A15A681}" destId="{98736366-53F9-49EF-9094-E77CAF66F377}" srcOrd="4" destOrd="0" presId="urn:microsoft.com/office/officeart/2005/8/layout/default"/>
    <dgm:cxn modelId="{B226722C-D110-484F-B8A6-C72629260C42}" type="presParOf" srcId="{92654547-E6AF-4C21-813C-FC394A15A681}" destId="{184FD239-07E4-4D73-B5DB-F0618A654FA9}" srcOrd="5" destOrd="0" presId="urn:microsoft.com/office/officeart/2005/8/layout/default"/>
    <dgm:cxn modelId="{A731B613-C92F-4045-B8CD-F8D6EE0E6F67}" type="presParOf" srcId="{92654547-E6AF-4C21-813C-FC394A15A681}" destId="{E111D404-B88B-44E6-839A-F40E9BF97271}" srcOrd="6" destOrd="0" presId="urn:microsoft.com/office/officeart/2005/8/layout/default"/>
    <dgm:cxn modelId="{5DB6BD3F-AF14-47AF-B075-AF96B9BED870}" type="presParOf" srcId="{92654547-E6AF-4C21-813C-FC394A15A681}" destId="{D747113C-6AAD-4D6D-B469-D8C2782852AE}" srcOrd="7" destOrd="0" presId="urn:microsoft.com/office/officeart/2005/8/layout/default"/>
    <dgm:cxn modelId="{0BE13472-CCE2-41AA-B714-B81EE5CD8099}" type="presParOf" srcId="{92654547-E6AF-4C21-813C-FC394A15A681}" destId="{8298FD8A-4BE2-4FB3-B18E-E031C2BD42AC}" srcOrd="8" destOrd="0" presId="urn:microsoft.com/office/officeart/2005/8/layout/default"/>
    <dgm:cxn modelId="{F31D8D60-8D45-4CF8-A588-AFEFAFB4923D}" type="presParOf" srcId="{92654547-E6AF-4C21-813C-FC394A15A681}" destId="{40AAEEEF-B0A3-4A11-9E22-47246DBF72EC}" srcOrd="9" destOrd="0" presId="urn:microsoft.com/office/officeart/2005/8/layout/default"/>
    <dgm:cxn modelId="{79DE278C-9500-44C0-A32A-DEFFC3BCFE5F}" type="presParOf" srcId="{92654547-E6AF-4C21-813C-FC394A15A681}" destId="{F7AE4263-220C-4194-B4E9-8B096817D98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B3944D-D926-4D0F-A305-F5740000747A}">
      <dgm:prSet custT="1"/>
      <dgm:spPr/>
      <dgm:t>
        <a:bodyPr/>
        <a:lstStyle/>
        <a:p>
          <a:r>
            <a:rPr lang="en-US" sz="2000" b="1" i="0" dirty="0">
              <a:solidFill>
                <a:schemeClr val="bg1"/>
              </a:solidFill>
            </a:rPr>
            <a:t>LinkedIn</a:t>
          </a:r>
          <a:br>
            <a:rPr lang="en-US" sz="2000" b="0" i="0" dirty="0">
              <a:solidFill>
                <a:schemeClr val="bg1"/>
              </a:solidFill>
            </a:rPr>
          </a:br>
          <a:r>
            <a:rPr lang="en-US" sz="1600" b="0" i="0" dirty="0">
              <a:solidFill>
                <a:schemeClr val="bg1"/>
              </a:solidFill>
            </a:rPr>
            <a:t>Link to Your LinkedIn Profile</a:t>
          </a:r>
        </a:p>
      </dgm:t>
    </dgm:pt>
    <dgm:pt modelId="{2EA7AC4A-E82B-43F0-A6EA-F599428578FC}" type="parTrans" cxnId="{92D3A76D-ADBB-49F3-861D-D2B74F81812E}">
      <dgm:prSet/>
      <dgm:spPr/>
      <dgm:t>
        <a:bodyPr/>
        <a:lstStyle/>
        <a:p>
          <a:endParaRPr lang="en-US" sz="1600" b="0" i="0"/>
        </a:p>
      </dgm:t>
    </dgm:pt>
    <dgm:pt modelId="{8862CE7B-AE72-45E8-B982-5279C14F7985}" type="sibTrans" cxnId="{92D3A76D-ADBB-49F3-861D-D2B74F81812E}">
      <dgm:prSet/>
      <dgm:spPr/>
      <dgm:t>
        <a:bodyPr/>
        <a:lstStyle/>
        <a:p>
          <a:endParaRPr lang="en-US" sz="1600" b="0" i="0"/>
        </a:p>
      </dgm:t>
    </dgm:pt>
    <dgm:pt modelId="{223932EA-8A4D-4270-95C3-913761557237}">
      <dgm:prSet custT="1"/>
      <dgm:spPr/>
      <dgm:t>
        <a:bodyPr/>
        <a:lstStyle/>
        <a:p>
          <a:r>
            <a:rPr lang="en-US" sz="2000" b="1" i="0" dirty="0">
              <a:solidFill>
                <a:schemeClr val="bg1"/>
              </a:solidFill>
            </a:rPr>
            <a:t>Twitter</a:t>
          </a:r>
          <a:br>
            <a:rPr lang="en-US" sz="2000" b="0" i="0" dirty="0">
              <a:solidFill>
                <a:schemeClr val="bg1"/>
              </a:solidFill>
            </a:rPr>
          </a:br>
          <a:r>
            <a:rPr lang="en-US" sz="1600" b="0" i="0" dirty="0">
              <a:solidFill>
                <a:schemeClr val="bg1"/>
              </a:solidFill>
            </a:rPr>
            <a:t>@yourhandle</a:t>
          </a:r>
        </a:p>
      </dgm:t>
    </dgm:pt>
    <dgm:pt modelId="{E01D4CB3-97D0-4857-AF09-DED2BE24BAAC}" type="parTrans" cxnId="{E37D9CF8-DFE4-4379-9C72-27346573699A}">
      <dgm:prSet/>
      <dgm:spPr/>
      <dgm:t>
        <a:bodyPr/>
        <a:lstStyle/>
        <a:p>
          <a:endParaRPr lang="en-US" sz="1600" b="0" i="0"/>
        </a:p>
      </dgm:t>
    </dgm:pt>
    <dgm:pt modelId="{C201C5C8-D4F2-4559-AF23-68BB4B3E7FB1}" type="sibTrans" cxnId="{E37D9CF8-DFE4-4379-9C72-27346573699A}">
      <dgm:prSet/>
      <dgm:spPr/>
      <dgm:t>
        <a:bodyPr/>
        <a:lstStyle/>
        <a:p>
          <a:endParaRPr lang="en-US" sz="1600" b="0" i="0"/>
        </a:p>
      </dgm:t>
    </dgm:pt>
    <dgm:pt modelId="{BC68B812-A325-41D8-A08E-C2392666DF66}">
      <dgm:prSet custT="1"/>
      <dgm:spPr/>
      <dgm:t>
        <a:bodyPr/>
        <a:lstStyle/>
        <a:p>
          <a:r>
            <a:rPr lang="en-US" sz="2000" b="1" i="0" dirty="0">
              <a:solidFill>
                <a:schemeClr val="bg1"/>
              </a:solidFill>
            </a:rPr>
            <a:t>Email</a:t>
          </a:r>
          <a:br>
            <a:rPr lang="en-US" sz="2000" b="0" i="0" dirty="0">
              <a:solidFill>
                <a:schemeClr val="bg1"/>
              </a:solidFill>
            </a:rPr>
          </a:br>
          <a:r>
            <a:rPr lang="en-US" sz="1600" b="0" i="0" dirty="0">
              <a:solidFill>
                <a:schemeClr val="bg1"/>
              </a:solidFill>
            </a:rPr>
            <a:t>youremail@email.com</a:t>
          </a:r>
        </a:p>
      </dgm:t>
    </dgm:pt>
    <dgm:pt modelId="{23A01A1D-B409-49E7-91BA-2321B9A237C2}" type="parTrans" cxnId="{AAD26E9B-C129-46B7-BFCC-98D5999B6B9A}">
      <dgm:prSet/>
      <dgm:spPr/>
      <dgm:t>
        <a:bodyPr/>
        <a:lstStyle/>
        <a:p>
          <a:endParaRPr lang="en-US" sz="1600" b="0" i="0"/>
        </a:p>
      </dgm:t>
    </dgm:pt>
    <dgm:pt modelId="{E950D3C2-0472-429B-98B0-86C856FA65A1}" type="sibTrans" cxnId="{AAD26E9B-C129-46B7-BFCC-98D5999B6B9A}">
      <dgm:prSet/>
      <dgm:spPr/>
      <dgm:t>
        <a:bodyPr/>
        <a:lstStyle/>
        <a:p>
          <a:endParaRPr lang="en-US" sz="1600" b="0" i="0"/>
        </a:p>
      </dgm:t>
    </dgm:pt>
    <dgm:pt modelId="{7D1766B6-66CF-40CE-9693-BD20AFFFA3C9}">
      <dgm:prSet custT="1"/>
      <dgm:spPr/>
      <dgm:t>
        <a:bodyPr/>
        <a:lstStyle/>
        <a:p>
          <a:r>
            <a:rPr lang="en-US" sz="2000" b="1" i="0" dirty="0">
              <a:solidFill>
                <a:schemeClr val="bg1"/>
              </a:solidFill>
            </a:rPr>
            <a:t>Phone</a:t>
          </a:r>
          <a:br>
            <a:rPr lang="en-US" sz="2000" b="0" i="0" dirty="0">
              <a:solidFill>
                <a:schemeClr val="bg1"/>
              </a:solidFill>
            </a:rPr>
          </a:br>
          <a:r>
            <a:rPr lang="en-US" sz="1600" b="0" i="0" dirty="0">
              <a:solidFill>
                <a:schemeClr val="bg1"/>
              </a:solidFill>
            </a:rPr>
            <a:t>Your Phone Number</a:t>
          </a:r>
        </a:p>
      </dgm:t>
    </dgm:pt>
    <dgm:pt modelId="{76694DF4-F7BE-4AF1-9E12-BAEDD42D9ED3}" type="parTrans" cxnId="{EA0F618E-4C96-42F0-9E3C-66B0158BCCBE}">
      <dgm:prSet/>
      <dgm:spPr/>
      <dgm:t>
        <a:bodyPr/>
        <a:lstStyle/>
        <a:p>
          <a:endParaRPr lang="en-US" sz="1600" b="0" i="0"/>
        </a:p>
      </dgm:t>
    </dgm:pt>
    <dgm:pt modelId="{0C6A2CC7-5741-4D63-A8FF-E7E06F0D1222}" type="sibTrans" cxnId="{EA0F618E-4C96-42F0-9E3C-66B0158BCCBE}">
      <dgm:prSet/>
      <dgm:spPr/>
      <dgm:t>
        <a:bodyPr/>
        <a:lstStyle/>
        <a:p>
          <a:endParaRPr lang="en-US" sz="1600" b="0" i="0"/>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4"/>
      <dgm:spPr>
        <a:prstGeom prst="rect">
          <a:avLst/>
        </a:prstGeom>
        <a:noFill/>
        <a:ln w="22225">
          <a:noFill/>
        </a:ln>
        <a:effectLst/>
      </dgm:spPr>
    </dgm:pt>
    <dgm:pt modelId="{70C56EED-B0B5-4180-A100-474B69DE81C3}" type="pres">
      <dgm:prSet presAssocID="{65B3944D-D926-4D0F-A305-F5740000747A}" presName="iconRect" presStyleLbl="node1" presStyleIdx="0" presStyleCnt="4"/>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4">
        <dgm:presLayoutVars>
          <dgm:chMax val="0"/>
          <dgm:chPref val="0"/>
        </dgm:presLayoutVars>
      </dgm:prSet>
      <dgm:spPr/>
    </dgm:pt>
    <dgm:pt modelId="{21CE6EA1-CB92-41CD-8FAE-4CFF03E26BE6}" type="pres">
      <dgm:prSet presAssocID="{8862CE7B-AE72-45E8-B982-5279C14F7985}" presName="sibTrans" presStyleCnt="0"/>
      <dgm:spPr/>
    </dgm:pt>
    <dgm:pt modelId="{B92A22D8-3945-4B03-98DB-8A590020AE99}" type="pres">
      <dgm:prSet presAssocID="{223932EA-8A4D-4270-95C3-913761557237}" presName="compNode" presStyleCnt="0"/>
      <dgm:spPr/>
    </dgm:pt>
    <dgm:pt modelId="{A7FEDAED-2CDA-4D2F-883D-8D7438E3B422}" type="pres">
      <dgm:prSet presAssocID="{223932EA-8A4D-4270-95C3-913761557237}" presName="bgRect" presStyleLbl="bgShp" presStyleIdx="1" presStyleCnt="4"/>
      <dgm:spPr>
        <a:prstGeom prst="rect">
          <a:avLst/>
        </a:prstGeom>
        <a:noFill/>
        <a:ln w="22225">
          <a:noFill/>
        </a:ln>
        <a:effectLst/>
      </dgm:spPr>
    </dgm:pt>
    <dgm:pt modelId="{7297DA32-36DE-4F9A-BB44-A3F001A7D7C3}" type="pres">
      <dgm:prSet presAssocID="{223932EA-8A4D-4270-95C3-913761557237}" presName="iconRect" presStyleLbl="node1" presStyleIdx="1" presStyleCnt="4"/>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E3DC658D-83A0-48BE-9074-9EB3678901E1}" type="pres">
      <dgm:prSet presAssocID="{223932EA-8A4D-4270-95C3-913761557237}" presName="spaceRect" presStyleCnt="0"/>
      <dgm:spPr/>
    </dgm:pt>
    <dgm:pt modelId="{8F0FD205-8F23-4B47-859A-41BB69D2EDEE}" type="pres">
      <dgm:prSet presAssocID="{223932EA-8A4D-4270-95C3-913761557237}" presName="parTx" presStyleLbl="revTx" presStyleIdx="1" presStyleCnt="4">
        <dgm:presLayoutVars>
          <dgm:chMax val="0"/>
          <dgm:chPref val="0"/>
        </dgm:presLayoutVars>
      </dgm:prSet>
      <dgm:spPr/>
    </dgm:pt>
    <dgm:pt modelId="{AFA75C0E-13A0-4D0C-ACA8-B29E381BEF9A}" type="pres">
      <dgm:prSet presAssocID="{C201C5C8-D4F2-4559-AF23-68BB4B3E7FB1}" presName="sibTrans" presStyleCnt="0"/>
      <dgm:spPr/>
    </dgm:pt>
    <dgm:pt modelId="{763367BB-4527-4646-8015-D79C10A337E8}" type="pres">
      <dgm:prSet presAssocID="{BC68B812-A325-41D8-A08E-C2392666DF66}" presName="compNode" presStyleCnt="0"/>
      <dgm:spPr/>
    </dgm:pt>
    <dgm:pt modelId="{712D2B29-4977-4B70-ABE9-215A9E804015}" type="pres">
      <dgm:prSet presAssocID="{BC68B812-A325-41D8-A08E-C2392666DF66}" presName="bgRect" presStyleLbl="bgShp" presStyleIdx="2" presStyleCnt="4"/>
      <dgm:spPr>
        <a:prstGeom prst="rect">
          <a:avLst/>
        </a:prstGeom>
        <a:noFill/>
        <a:ln w="22225">
          <a:noFill/>
        </a:ln>
        <a:effectLst/>
      </dgm:spPr>
    </dgm:pt>
    <dgm:pt modelId="{6C7A9EF9-02EB-4D4D-A251-EC3A2F0EFD57}" type="pres">
      <dgm:prSet presAssocID="{BC68B812-A325-41D8-A08E-C2392666DF66}" presName="iconRect" presStyleLbl="node1" presStyleIdx="2" presStyleCnt="4"/>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13497251-DF6D-4038-B1ED-CA29B33C0A2F}" type="pres">
      <dgm:prSet presAssocID="{BC68B812-A325-41D8-A08E-C2392666DF66}" presName="spaceRect" presStyleCnt="0"/>
      <dgm:spPr/>
    </dgm:pt>
    <dgm:pt modelId="{516FEABD-B159-4827-91AC-07F0FC9EFC37}" type="pres">
      <dgm:prSet presAssocID="{BC68B812-A325-41D8-A08E-C2392666DF66}" presName="parTx" presStyleLbl="revTx" presStyleIdx="2" presStyleCnt="4">
        <dgm:presLayoutVars>
          <dgm:chMax val="0"/>
          <dgm:chPref val="0"/>
        </dgm:presLayoutVars>
      </dgm:prSet>
      <dgm:spPr/>
    </dgm:pt>
    <dgm:pt modelId="{580E91A4-0DB6-46AF-871B-67918081435B}" type="pres">
      <dgm:prSet presAssocID="{E950D3C2-0472-429B-98B0-86C856FA65A1}" presName="sibTrans" presStyleCnt="0"/>
      <dgm:spPr/>
    </dgm:pt>
    <dgm:pt modelId="{DD57C002-1714-4E12-872A-FCE88CC043FE}" type="pres">
      <dgm:prSet presAssocID="{7D1766B6-66CF-40CE-9693-BD20AFFFA3C9}" presName="compNode" presStyleCnt="0"/>
      <dgm:spPr/>
    </dgm:pt>
    <dgm:pt modelId="{59534EC1-7FD9-454B-8378-AACE14683CA9}" type="pres">
      <dgm:prSet presAssocID="{7D1766B6-66CF-40CE-9693-BD20AFFFA3C9}" presName="bgRect" presStyleLbl="bgShp" presStyleIdx="3" presStyleCnt="4"/>
      <dgm:spPr>
        <a:prstGeom prst="rect">
          <a:avLst/>
        </a:prstGeom>
        <a:noFill/>
        <a:ln w="22225">
          <a:noFill/>
        </a:ln>
        <a:effectLst/>
      </dgm:spPr>
    </dgm:pt>
    <dgm:pt modelId="{E81A461C-9D61-4B88-8277-F9DC532D2140}" type="pres">
      <dgm:prSet presAssocID="{7D1766B6-66CF-40CE-9693-BD20AFFFA3C9}" presName="iconRect" presStyleLbl="node1" presStyleIdx="3" presStyleCnt="4"/>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79C87944-7AB8-4146-A381-E36FC48D5AE7}" type="pres">
      <dgm:prSet presAssocID="{7D1766B6-66CF-40CE-9693-BD20AFFFA3C9}" presName="spaceRect" presStyleCnt="0"/>
      <dgm:spPr/>
    </dgm:pt>
    <dgm:pt modelId="{CC81887C-6C6F-4E1A-BA2B-49AE8504B865}" type="pres">
      <dgm:prSet presAssocID="{7D1766B6-66CF-40CE-9693-BD20AFFFA3C9}" presName="parTx" presStyleLbl="revTx" presStyleIdx="3" presStyleCnt="4">
        <dgm:presLayoutVars>
          <dgm:chMax val="0"/>
          <dgm:chPref val="0"/>
        </dgm:presLayoutVars>
      </dgm:prSet>
      <dgm:spPr/>
    </dgm:pt>
  </dgm:ptLst>
  <dgm:cxnLst>
    <dgm:cxn modelId="{F79F3718-923D-468C-9B77-780F8F356013}" type="presOf" srcId="{223932EA-8A4D-4270-95C3-913761557237}" destId="{8F0FD205-8F23-4B47-859A-41BB69D2EDEE}" srcOrd="0" destOrd="0" presId="urn:microsoft.com/office/officeart/2018/2/layout/IconVerticalSolidList"/>
    <dgm:cxn modelId="{90986C5B-BF7B-4231-8046-782BAE77E788}" type="presOf" srcId="{BC68B812-A325-41D8-A08E-C2392666DF66}" destId="{516FEABD-B159-4827-91AC-07F0FC9EFC37}" srcOrd="0" destOrd="0" presId="urn:microsoft.com/office/officeart/2018/2/layout/IconVerticalSolidList"/>
    <dgm:cxn modelId="{92D3A76D-ADBB-49F3-861D-D2B74F81812E}" srcId="{D7951F77-4E36-4893-91C6-3151A6D51694}" destId="{65B3944D-D926-4D0F-A305-F5740000747A}" srcOrd="0" destOrd="0" parTransId="{2EA7AC4A-E82B-43F0-A6EA-F599428578FC}" sibTransId="{8862CE7B-AE72-45E8-B982-5279C14F7985}"/>
    <dgm:cxn modelId="{643FF34F-8DBA-4A80-B845-400878209600}" type="presOf" srcId="{7D1766B6-66CF-40CE-9693-BD20AFFFA3C9}" destId="{CC81887C-6C6F-4E1A-BA2B-49AE8504B865}" srcOrd="0" destOrd="0" presId="urn:microsoft.com/office/officeart/2018/2/layout/IconVerticalSolidList"/>
    <dgm:cxn modelId="{9D5AFC8C-3FE5-4AED-9F29-5D039E47B81F}" type="presOf" srcId="{D7951F77-4E36-4893-91C6-3151A6D51694}" destId="{F61FEBF0-CB2F-4364-8F44-722FB7578D18}" srcOrd="0" destOrd="0" presId="urn:microsoft.com/office/officeart/2018/2/layout/IconVerticalSolidList"/>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F57AC0B7-F603-4C41-BF48-9041FAA60E8E}" type="presOf" srcId="{65B3944D-D926-4D0F-A305-F5740000747A}" destId="{C38A5A37-0883-4EE3-9002-010A6D324785}" srcOrd="0" destOrd="0" presId="urn:microsoft.com/office/officeart/2018/2/layout/IconVerticalSolidList"/>
    <dgm:cxn modelId="{E37D9CF8-DFE4-4379-9C72-27346573699A}" srcId="{D7951F77-4E36-4893-91C6-3151A6D51694}" destId="{223932EA-8A4D-4270-95C3-913761557237}" srcOrd="1" destOrd="0" parTransId="{E01D4CB3-97D0-4857-AF09-DED2BE24BAAC}" sibTransId="{C201C5C8-D4F2-4559-AF23-68BB4B3E7FB1}"/>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 modelId="{D3D3D519-863B-49A0-9C3F-051416EA153D}" type="presParOf" srcId="{F61FEBF0-CB2F-4364-8F44-722FB7578D18}" destId="{21CE6EA1-CB92-41CD-8FAE-4CFF03E26BE6}" srcOrd="1" destOrd="0" presId="urn:microsoft.com/office/officeart/2018/2/layout/IconVerticalSolidList"/>
    <dgm:cxn modelId="{9D15FC18-0098-4A72-8D76-E82F2C2E180C}" type="presParOf" srcId="{F61FEBF0-CB2F-4364-8F44-722FB7578D18}" destId="{B92A22D8-3945-4B03-98DB-8A590020AE99}" srcOrd="2" destOrd="0" presId="urn:microsoft.com/office/officeart/2018/2/layout/IconVerticalSolidList"/>
    <dgm:cxn modelId="{7BC74BD9-A7ED-4402-9D3B-B1A5776A7EAD}" type="presParOf" srcId="{B92A22D8-3945-4B03-98DB-8A590020AE99}" destId="{A7FEDAED-2CDA-4D2F-883D-8D7438E3B422}" srcOrd="0" destOrd="0" presId="urn:microsoft.com/office/officeart/2018/2/layout/IconVerticalSolidList"/>
    <dgm:cxn modelId="{8C85A1A0-97AB-4188-8D32-DBD98A9FDB6A}" type="presParOf" srcId="{B92A22D8-3945-4B03-98DB-8A590020AE99}" destId="{7297DA32-36DE-4F9A-BB44-A3F001A7D7C3}" srcOrd="1" destOrd="0" presId="urn:microsoft.com/office/officeart/2018/2/layout/IconVerticalSolidList"/>
    <dgm:cxn modelId="{EB678E6A-2F37-4857-8F4D-6FB66B193092}" type="presParOf" srcId="{B92A22D8-3945-4B03-98DB-8A590020AE99}" destId="{E3DC658D-83A0-48BE-9074-9EB3678901E1}" srcOrd="2" destOrd="0" presId="urn:microsoft.com/office/officeart/2018/2/layout/IconVerticalSolidList"/>
    <dgm:cxn modelId="{08E40640-4D3B-4852-AF2D-2E0C224FF474}" type="presParOf" srcId="{B92A22D8-3945-4B03-98DB-8A590020AE99}" destId="{8F0FD205-8F23-4B47-859A-41BB69D2EDEE}" srcOrd="3" destOrd="0" presId="urn:microsoft.com/office/officeart/2018/2/layout/IconVerticalSolidList"/>
    <dgm:cxn modelId="{9C6E34DB-EF0D-43A5-A1E0-39D065733597}" type="presParOf" srcId="{F61FEBF0-CB2F-4364-8F44-722FB7578D18}" destId="{AFA75C0E-13A0-4D0C-ACA8-B29E381BEF9A}" srcOrd="3" destOrd="0" presId="urn:microsoft.com/office/officeart/2018/2/layout/IconVerticalSolidList"/>
    <dgm:cxn modelId="{AC8A67FF-09EA-4C04-AE25-5A9F33A57654}" type="presParOf" srcId="{F61FEBF0-CB2F-4364-8F44-722FB7578D18}" destId="{763367BB-4527-4646-8015-D79C10A337E8}" srcOrd="4" destOrd="0" presId="urn:microsoft.com/office/officeart/2018/2/layout/IconVerticalSolidList"/>
    <dgm:cxn modelId="{5BC094CB-F2E0-4918-9AC7-082F24D0AC9E}" type="presParOf" srcId="{763367BB-4527-4646-8015-D79C10A337E8}" destId="{712D2B29-4977-4B70-ABE9-215A9E804015}" srcOrd="0" destOrd="0" presId="urn:microsoft.com/office/officeart/2018/2/layout/IconVerticalSolidList"/>
    <dgm:cxn modelId="{8583FA80-D558-4B21-9EFE-C8F712D37D97}" type="presParOf" srcId="{763367BB-4527-4646-8015-D79C10A337E8}" destId="{6C7A9EF9-02EB-4D4D-A251-EC3A2F0EFD57}" srcOrd="1" destOrd="0" presId="urn:microsoft.com/office/officeart/2018/2/layout/IconVerticalSolidList"/>
    <dgm:cxn modelId="{FF2B3AFE-5D78-4AF4-BD5D-10DA64FD2E34}" type="presParOf" srcId="{763367BB-4527-4646-8015-D79C10A337E8}" destId="{13497251-DF6D-4038-B1ED-CA29B33C0A2F}" srcOrd="2" destOrd="0" presId="urn:microsoft.com/office/officeart/2018/2/layout/IconVerticalSolidList"/>
    <dgm:cxn modelId="{03E26A79-059D-4B0B-B311-C422C1F45874}" type="presParOf" srcId="{763367BB-4527-4646-8015-D79C10A337E8}" destId="{516FEABD-B159-4827-91AC-07F0FC9EFC37}" srcOrd="3" destOrd="0" presId="urn:microsoft.com/office/officeart/2018/2/layout/IconVerticalSolidList"/>
    <dgm:cxn modelId="{7DF7C674-8C32-4721-BFBF-41FDC484E9DE}" type="presParOf" srcId="{F61FEBF0-CB2F-4364-8F44-722FB7578D18}" destId="{580E91A4-0DB6-46AF-871B-67918081435B}" srcOrd="5" destOrd="0" presId="urn:microsoft.com/office/officeart/2018/2/layout/IconVerticalSolidList"/>
    <dgm:cxn modelId="{69E1E3B7-31C1-4B29-966A-E5A8BB0D531A}" type="presParOf" srcId="{F61FEBF0-CB2F-4364-8F44-722FB7578D18}" destId="{DD57C002-1714-4E12-872A-FCE88CC043FE}" srcOrd="6" destOrd="0" presId="urn:microsoft.com/office/officeart/2018/2/layout/IconVerticalSolidList"/>
    <dgm:cxn modelId="{EFAE7F8F-7259-4084-AAA5-1FF2B2F8421F}" type="presParOf" srcId="{DD57C002-1714-4E12-872A-FCE88CC043FE}" destId="{59534EC1-7FD9-454B-8378-AACE14683CA9}" srcOrd="0" destOrd="0" presId="urn:microsoft.com/office/officeart/2018/2/layout/IconVerticalSolidList"/>
    <dgm:cxn modelId="{800A25F1-C44E-4FE9-8A17-1481D23F9CD2}" type="presParOf" srcId="{DD57C002-1714-4E12-872A-FCE88CC043FE}" destId="{E81A461C-9D61-4B88-8277-F9DC532D2140}" srcOrd="1" destOrd="0" presId="urn:microsoft.com/office/officeart/2018/2/layout/IconVerticalSolidList"/>
    <dgm:cxn modelId="{A87D708E-7950-48D7-9212-063B037786BA}" type="presParOf" srcId="{DD57C002-1714-4E12-872A-FCE88CC043FE}" destId="{79C87944-7AB8-4146-A381-E36FC48D5AE7}" srcOrd="2" destOrd="0" presId="urn:microsoft.com/office/officeart/2018/2/layout/IconVerticalSolidList"/>
    <dgm:cxn modelId="{EC725DBF-F357-4C9A-A034-C4DE0610B5FD}" type="presParOf" srcId="{DD57C002-1714-4E12-872A-FCE88CC043FE}" destId="{CC81887C-6C6F-4E1A-BA2B-49AE8504B86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11292-5724-4CF3-9B68-C9C37D007AE6}">
      <dsp:nvSpPr>
        <dsp:cNvPr id="0" name=""/>
        <dsp:cNvSpPr/>
      </dsp:nvSpPr>
      <dsp:spPr>
        <a:xfrm>
          <a:off x="0" y="880425"/>
          <a:ext cx="4944403" cy="1625400"/>
        </a:xfrm>
        <a:prstGeom prst="rect">
          <a:avLst/>
        </a:prstGeom>
        <a:noFill/>
        <a:ln w="38100" cap="sq" cmpd="dbl">
          <a:noFill/>
          <a:prstDash val="solid"/>
          <a:miter lim="800000"/>
        </a:ln>
        <a:effectLst/>
      </dsp:spPr>
      <dsp:style>
        <a:lnRef idx="0">
          <a:scrgbClr r="0" g="0" b="0"/>
        </a:lnRef>
        <a:fillRef idx="1">
          <a:scrgbClr r="0" g="0" b="0"/>
        </a:fillRef>
        <a:effectRef idx="0">
          <a:scrgbClr r="0" g="0" b="0"/>
        </a:effectRef>
        <a:fontRef idx="minor"/>
      </dsp:style>
    </dsp:sp>
    <dsp:sp modelId="{863410B7-CA0F-43F4-960E-9DA7059AF511}">
      <dsp:nvSpPr>
        <dsp:cNvPr id="0" name=""/>
        <dsp:cNvSpPr/>
      </dsp:nvSpPr>
      <dsp:spPr>
        <a:xfrm>
          <a:off x="491683" y="1246140"/>
          <a:ext cx="893970" cy="89397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72B821-D3EB-46EE-BCA0-DA5A1D91AF84}">
      <dsp:nvSpPr>
        <dsp:cNvPr id="0" name=""/>
        <dsp:cNvSpPr/>
      </dsp:nvSpPr>
      <dsp:spPr>
        <a:xfrm>
          <a:off x="1877337" y="880425"/>
          <a:ext cx="3067065" cy="162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022" tIns="172022" rIns="172022" bIns="172022" numCol="1" spcCol="1270" anchor="ctr" anchorCtr="0">
          <a:noAutofit/>
        </a:bodyPr>
        <a:lstStyle/>
        <a:p>
          <a:pPr marL="0" lvl="0" indent="0" algn="l" defTabSz="1111250">
            <a:lnSpc>
              <a:spcPct val="90000"/>
            </a:lnSpc>
            <a:spcBef>
              <a:spcPct val="0"/>
            </a:spcBef>
            <a:spcAft>
              <a:spcPct val="35000"/>
            </a:spcAft>
            <a:buNone/>
          </a:pPr>
          <a:r>
            <a:rPr lang="en-US" sz="2500" kern="1200" noProof="0" dirty="0">
              <a:solidFill>
                <a:schemeClr val="tx1"/>
              </a:solidFill>
            </a:rPr>
            <a:t>What do you believe to be true about your subject?</a:t>
          </a:r>
        </a:p>
      </dsp:txBody>
      <dsp:txXfrm>
        <a:off x="1877337" y="880425"/>
        <a:ext cx="3067065" cy="1625400"/>
      </dsp:txXfrm>
    </dsp:sp>
    <dsp:sp modelId="{5EDC32A8-8A30-43AA-B28C-4DE1051927E9}">
      <dsp:nvSpPr>
        <dsp:cNvPr id="0" name=""/>
        <dsp:cNvSpPr/>
      </dsp:nvSpPr>
      <dsp:spPr>
        <a:xfrm>
          <a:off x="0" y="2912175"/>
          <a:ext cx="4944403" cy="1625400"/>
        </a:xfrm>
        <a:prstGeom prst="rect">
          <a:avLst/>
        </a:prstGeom>
        <a:noFill/>
        <a:ln w="38100" cap="sq" cmpd="dbl">
          <a:noFill/>
          <a:prstDash val="solid"/>
          <a:miter lim="800000"/>
        </a:ln>
        <a:effectLst/>
      </dsp:spPr>
      <dsp:style>
        <a:lnRef idx="0">
          <a:scrgbClr r="0" g="0" b="0"/>
        </a:lnRef>
        <a:fillRef idx="1">
          <a:scrgbClr r="0" g="0" b="0"/>
        </a:fillRef>
        <a:effectRef idx="0">
          <a:scrgbClr r="0" g="0" b="0"/>
        </a:effectRef>
        <a:fontRef idx="minor"/>
      </dsp:style>
    </dsp:sp>
    <dsp:sp modelId="{6AC72B6A-45B7-4ABB-9EFD-F5AC17DE9608}">
      <dsp:nvSpPr>
        <dsp:cNvPr id="0" name=""/>
        <dsp:cNvSpPr/>
      </dsp:nvSpPr>
      <dsp:spPr>
        <a:xfrm>
          <a:off x="491683" y="3277890"/>
          <a:ext cx="893970" cy="89397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286CCF-EBB1-4A29-B240-4BC3DA177E84}">
      <dsp:nvSpPr>
        <dsp:cNvPr id="0" name=""/>
        <dsp:cNvSpPr/>
      </dsp:nvSpPr>
      <dsp:spPr>
        <a:xfrm>
          <a:off x="1877337" y="2912175"/>
          <a:ext cx="3067065" cy="162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022" tIns="172022" rIns="172022" bIns="172022" numCol="1" spcCol="1270" anchor="ctr" anchorCtr="0">
          <a:noAutofit/>
        </a:bodyPr>
        <a:lstStyle/>
        <a:p>
          <a:pPr marL="0" lvl="0" indent="0" algn="l" defTabSz="1111250">
            <a:lnSpc>
              <a:spcPct val="90000"/>
            </a:lnSpc>
            <a:spcBef>
              <a:spcPct val="0"/>
            </a:spcBef>
            <a:spcAft>
              <a:spcPct val="35000"/>
            </a:spcAft>
            <a:buNone/>
          </a:pPr>
          <a:r>
            <a:rPr lang="en-US" sz="2500" kern="1200" noProof="0" dirty="0">
              <a:solidFill>
                <a:schemeClr val="tx1"/>
              </a:solidFill>
            </a:rPr>
            <a:t>What are you going to try to convince your audience of?</a:t>
          </a:r>
        </a:p>
      </dsp:txBody>
      <dsp:txXfrm>
        <a:off x="1877337" y="2912175"/>
        <a:ext cx="3067065" cy="1625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584AC-334C-4D98-9E88-D4EE344FF90D}">
      <dsp:nvSpPr>
        <dsp:cNvPr id="0" name=""/>
        <dsp:cNvSpPr/>
      </dsp:nvSpPr>
      <dsp:spPr>
        <a:xfrm>
          <a:off x="1419953" y="105235"/>
          <a:ext cx="1183860" cy="1183860"/>
        </a:xfrm>
        <a:prstGeom prst="rect">
          <a:avLst/>
        </a:prstGeom>
        <a:noFill/>
        <a:ln>
          <a:solidFill>
            <a:schemeClr val="accent1"/>
          </a:solidFill>
          <a:prstDash val="sysDash"/>
        </a:ln>
        <a:effectLst/>
      </dsp:spPr>
      <dsp:style>
        <a:lnRef idx="0">
          <a:scrgbClr r="0" g="0" b="0"/>
        </a:lnRef>
        <a:fillRef idx="1">
          <a:scrgbClr r="0" g="0" b="0"/>
        </a:fillRef>
        <a:effectRef idx="0">
          <a:scrgbClr r="0" g="0" b="0"/>
        </a:effectRef>
        <a:fontRef idx="minor"/>
      </dsp:style>
    </dsp:sp>
    <dsp:sp modelId="{2E004ED0-9912-4313-AFA2-7904C1513343}">
      <dsp:nvSpPr>
        <dsp:cNvPr id="0" name=""/>
        <dsp:cNvSpPr/>
      </dsp:nvSpPr>
      <dsp:spPr>
        <a:xfrm>
          <a:off x="1672251" y="357533"/>
          <a:ext cx="679264" cy="679264"/>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947764-D5E2-4B83-8EAA-EA54408B4F84}">
      <dsp:nvSpPr>
        <dsp:cNvPr id="0" name=""/>
        <dsp:cNvSpPr/>
      </dsp:nvSpPr>
      <dsp:spPr>
        <a:xfrm>
          <a:off x="1041506" y="1657839"/>
          <a:ext cx="19407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t>Cat</a:t>
          </a:r>
        </a:p>
      </dsp:txBody>
      <dsp:txXfrm>
        <a:off x="1041506" y="1657839"/>
        <a:ext cx="1940754" cy="720000"/>
      </dsp:txXfrm>
    </dsp:sp>
    <dsp:sp modelId="{D24D21FC-62C1-4CB3-8209-8661C3C79008}">
      <dsp:nvSpPr>
        <dsp:cNvPr id="0" name=""/>
        <dsp:cNvSpPr/>
      </dsp:nvSpPr>
      <dsp:spPr>
        <a:xfrm>
          <a:off x="3700340" y="105235"/>
          <a:ext cx="1183860" cy="1183860"/>
        </a:xfrm>
        <a:prstGeom prst="rect">
          <a:avLst/>
        </a:prstGeom>
        <a:noFill/>
        <a:ln>
          <a:solidFill>
            <a:schemeClr val="accent1"/>
          </a:solidFill>
          <a:prstDash val="sysDash"/>
        </a:ln>
        <a:effectLst/>
      </dsp:spPr>
      <dsp:style>
        <a:lnRef idx="0">
          <a:scrgbClr r="0" g="0" b="0"/>
        </a:lnRef>
        <a:fillRef idx="1">
          <a:scrgbClr r="0" g="0" b="0"/>
        </a:fillRef>
        <a:effectRef idx="0">
          <a:scrgbClr r="0" g="0" b="0"/>
        </a:effectRef>
        <a:fontRef idx="minor"/>
      </dsp:style>
    </dsp:sp>
    <dsp:sp modelId="{E1CCDF7A-EBE7-495D-AEE1-FE9FEEA33C81}">
      <dsp:nvSpPr>
        <dsp:cNvPr id="0" name=""/>
        <dsp:cNvSpPr/>
      </dsp:nvSpPr>
      <dsp:spPr>
        <a:xfrm>
          <a:off x="3952638" y="357533"/>
          <a:ext cx="679264" cy="679264"/>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26A24F-F4FA-4000-B231-980697CE6BC5}">
      <dsp:nvSpPr>
        <dsp:cNvPr id="0" name=""/>
        <dsp:cNvSpPr/>
      </dsp:nvSpPr>
      <dsp:spPr>
        <a:xfrm>
          <a:off x="3321893" y="1657839"/>
          <a:ext cx="19407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t>Dog</a:t>
          </a:r>
        </a:p>
      </dsp:txBody>
      <dsp:txXfrm>
        <a:off x="3321893" y="1657839"/>
        <a:ext cx="1940754" cy="720000"/>
      </dsp:txXfrm>
    </dsp:sp>
    <dsp:sp modelId="{150E4B2C-C413-4BF2-BE44-61CABB4D422E}">
      <dsp:nvSpPr>
        <dsp:cNvPr id="0" name=""/>
        <dsp:cNvSpPr/>
      </dsp:nvSpPr>
      <dsp:spPr>
        <a:xfrm>
          <a:off x="1419953" y="2863028"/>
          <a:ext cx="1183860" cy="1183860"/>
        </a:xfrm>
        <a:prstGeom prst="rect">
          <a:avLst/>
        </a:prstGeom>
        <a:noFill/>
        <a:ln>
          <a:solidFill>
            <a:schemeClr val="accent1"/>
          </a:solidFill>
          <a:prstDash val="sysDash"/>
        </a:ln>
        <a:effectLst/>
      </dsp:spPr>
      <dsp:style>
        <a:lnRef idx="0">
          <a:scrgbClr r="0" g="0" b="0"/>
        </a:lnRef>
        <a:fillRef idx="1">
          <a:scrgbClr r="0" g="0" b="0"/>
        </a:fillRef>
        <a:effectRef idx="0">
          <a:scrgbClr r="0" g="0" b="0"/>
        </a:effectRef>
        <a:fontRef idx="minor"/>
      </dsp:style>
    </dsp:sp>
    <dsp:sp modelId="{338E22CF-4E7D-49DB-8D62-BFBE95644B7C}">
      <dsp:nvSpPr>
        <dsp:cNvPr id="0" name=""/>
        <dsp:cNvSpPr/>
      </dsp:nvSpPr>
      <dsp:spPr>
        <a:xfrm>
          <a:off x="1672251" y="3115326"/>
          <a:ext cx="679264" cy="679264"/>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04CA18-7F92-4C8F-B31C-B8DC9BFFC00B}">
      <dsp:nvSpPr>
        <dsp:cNvPr id="0" name=""/>
        <dsp:cNvSpPr/>
      </dsp:nvSpPr>
      <dsp:spPr>
        <a:xfrm>
          <a:off x="1041506" y="4415632"/>
          <a:ext cx="19407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t>Mouse</a:t>
          </a:r>
        </a:p>
      </dsp:txBody>
      <dsp:txXfrm>
        <a:off x="1041506" y="4415632"/>
        <a:ext cx="1940754" cy="720000"/>
      </dsp:txXfrm>
    </dsp:sp>
    <dsp:sp modelId="{FB9B0F2E-A209-4355-A025-0CC7EDD3BBA7}">
      <dsp:nvSpPr>
        <dsp:cNvPr id="0" name=""/>
        <dsp:cNvSpPr/>
      </dsp:nvSpPr>
      <dsp:spPr>
        <a:xfrm>
          <a:off x="3700340" y="2863028"/>
          <a:ext cx="1183860" cy="1183860"/>
        </a:xfrm>
        <a:prstGeom prst="rect">
          <a:avLst/>
        </a:prstGeom>
        <a:noFill/>
        <a:ln>
          <a:solidFill>
            <a:schemeClr val="accent1"/>
          </a:solidFill>
          <a:prstDash val="sysDash"/>
        </a:ln>
        <a:effectLst/>
      </dsp:spPr>
      <dsp:style>
        <a:lnRef idx="0">
          <a:scrgbClr r="0" g="0" b="0"/>
        </a:lnRef>
        <a:fillRef idx="1">
          <a:scrgbClr r="0" g="0" b="0"/>
        </a:fillRef>
        <a:effectRef idx="0">
          <a:scrgbClr r="0" g="0" b="0"/>
        </a:effectRef>
        <a:fontRef idx="minor"/>
      </dsp:style>
    </dsp:sp>
    <dsp:sp modelId="{65ED3257-C9EC-49C5-B86D-6D93DABEBEEB}">
      <dsp:nvSpPr>
        <dsp:cNvPr id="0" name=""/>
        <dsp:cNvSpPr/>
      </dsp:nvSpPr>
      <dsp:spPr>
        <a:xfrm>
          <a:off x="3952638" y="3115326"/>
          <a:ext cx="679264" cy="679264"/>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4D16BE-1508-46AB-8E58-77F8E5A2FFCC}">
      <dsp:nvSpPr>
        <dsp:cNvPr id="0" name=""/>
        <dsp:cNvSpPr/>
      </dsp:nvSpPr>
      <dsp:spPr>
        <a:xfrm>
          <a:off x="3321893" y="4415632"/>
          <a:ext cx="19407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t>Gorilla</a:t>
          </a:r>
        </a:p>
      </dsp:txBody>
      <dsp:txXfrm>
        <a:off x="3321893" y="4415632"/>
        <a:ext cx="1940754"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flipV="1">
          <a:off x="0" y="1914058"/>
          <a:ext cx="10453687" cy="105708"/>
        </a:xfrm>
        <a:prstGeom prst="homePlate">
          <a:avLst/>
        </a:prstGeom>
        <a:solidFill>
          <a:schemeClr val="accent5">
            <a:alpha val="9000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19EF924A-339B-436A-9151-9C7B0B0377B9}">
      <dsp:nvSpPr>
        <dsp:cNvPr id="0" name=""/>
        <dsp:cNvSpPr/>
      </dsp:nvSpPr>
      <dsp:spPr>
        <a:xfrm rot="8100000">
          <a:off x="65995" y="453296"/>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46B4BA4-33F0-43CE-A60E-B95E195AD5A9}">
      <dsp:nvSpPr>
        <dsp:cNvPr id="0" name=""/>
        <dsp:cNvSpPr/>
      </dsp:nvSpPr>
      <dsp:spPr>
        <a:xfrm>
          <a:off x="98133" y="485434"/>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82CF5D-A585-4990-846A-5EDBD19A9BDB}">
      <dsp:nvSpPr>
        <dsp:cNvPr id="0" name=""/>
        <dsp:cNvSpPr/>
      </dsp:nvSpPr>
      <dsp:spPr>
        <a:xfrm>
          <a:off x="415199"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Lorem ipsum</a:t>
          </a:r>
        </a:p>
      </dsp:txBody>
      <dsp:txXfrm>
        <a:off x="415199" y="802500"/>
        <a:ext cx="2482378" cy="1164412"/>
      </dsp:txXfrm>
    </dsp:sp>
    <dsp:sp modelId="{85C50C56-6DC8-4C47-8DBC-4FD6B1554AA4}">
      <dsp:nvSpPr>
        <dsp:cNvPr id="0" name=""/>
        <dsp:cNvSpPr/>
      </dsp:nvSpPr>
      <dsp:spPr>
        <a:xfrm>
          <a:off x="415199"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rPr>
            <a:t>Q1</a:t>
          </a:r>
          <a:br>
            <a:rPr lang="en-US" sz="1100" kern="1200" dirty="0">
              <a:solidFill>
                <a:schemeClr val="bg1"/>
              </a:solidFill>
            </a:rPr>
          </a:br>
          <a:r>
            <a:rPr lang="en-US" sz="1100" kern="1200" dirty="0">
              <a:solidFill>
                <a:schemeClr val="bg1"/>
              </a:solidFill>
            </a:rPr>
            <a:t>2OYY</a:t>
          </a:r>
        </a:p>
      </dsp:txBody>
      <dsp:txXfrm>
        <a:off x="415199" y="393382"/>
        <a:ext cx="2482378" cy="409117"/>
      </dsp:txXfrm>
    </dsp:sp>
    <dsp:sp modelId="{4F322B1B-F357-4BCD-BF34-8A0D705A1CE7}">
      <dsp:nvSpPr>
        <dsp:cNvPr id="0" name=""/>
        <dsp:cNvSpPr/>
      </dsp:nvSpPr>
      <dsp:spPr>
        <a:xfrm>
          <a:off x="210640" y="802500"/>
          <a:ext cx="0" cy="116441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F727168-E825-43C1-AF50-41E115F59C0C}">
      <dsp:nvSpPr>
        <dsp:cNvPr id="0" name=""/>
        <dsp:cNvSpPr/>
      </dsp:nvSpPr>
      <dsp:spPr>
        <a:xfrm>
          <a:off x="173101"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B4632EA-1574-417A-A3FA-D711159FBAD1}">
      <dsp:nvSpPr>
        <dsp:cNvPr id="0" name=""/>
        <dsp:cNvSpPr/>
      </dsp:nvSpPr>
      <dsp:spPr>
        <a:xfrm rot="18900000">
          <a:off x="1556136" y="3191238"/>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32E0966-F86B-4BBD-BE80-8FAB861AF0E8}">
      <dsp:nvSpPr>
        <dsp:cNvPr id="0" name=""/>
        <dsp:cNvSpPr/>
      </dsp:nvSpPr>
      <dsp:spPr>
        <a:xfrm>
          <a:off x="1588274" y="3223376"/>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08C5A1-CE9E-4410-9F2F-F714CC6AB069}">
      <dsp:nvSpPr>
        <dsp:cNvPr id="0" name=""/>
        <dsp:cNvSpPr/>
      </dsp:nvSpPr>
      <dsp:spPr>
        <a:xfrm>
          <a:off x="1905340"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Lorem ipsum</a:t>
          </a:r>
        </a:p>
      </dsp:txBody>
      <dsp:txXfrm>
        <a:off x="1905340" y="1966912"/>
        <a:ext cx="2482378" cy="1164412"/>
      </dsp:txXfrm>
    </dsp:sp>
    <dsp:sp modelId="{C1E34084-406C-48D5-88FE-7226282DBC49}">
      <dsp:nvSpPr>
        <dsp:cNvPr id="0" name=""/>
        <dsp:cNvSpPr/>
      </dsp:nvSpPr>
      <dsp:spPr>
        <a:xfrm>
          <a:off x="1905340"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rPr>
            <a:t>Q2</a:t>
          </a:r>
          <a:br>
            <a:rPr lang="en-US" sz="1100" kern="1200" dirty="0">
              <a:solidFill>
                <a:schemeClr val="bg1"/>
              </a:solidFill>
            </a:rPr>
          </a:br>
          <a:r>
            <a:rPr lang="en-US" sz="1100" kern="1200" dirty="0">
              <a:solidFill>
                <a:schemeClr val="bg1"/>
              </a:solidFill>
            </a:rPr>
            <a:t>20YY</a:t>
          </a:r>
        </a:p>
      </dsp:txBody>
      <dsp:txXfrm>
        <a:off x="1905340" y="3131324"/>
        <a:ext cx="2482378" cy="409117"/>
      </dsp:txXfrm>
    </dsp:sp>
    <dsp:sp modelId="{33168228-1414-4AAF-B7E5-C08A80BBB2F1}">
      <dsp:nvSpPr>
        <dsp:cNvPr id="0" name=""/>
        <dsp:cNvSpPr/>
      </dsp:nvSpPr>
      <dsp:spPr>
        <a:xfrm>
          <a:off x="1700781"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7996C3-16BE-4CEB-B9E2-6FFC42938F41}">
      <dsp:nvSpPr>
        <dsp:cNvPr id="0" name=""/>
        <dsp:cNvSpPr/>
      </dsp:nvSpPr>
      <dsp:spPr>
        <a:xfrm>
          <a:off x="1663243"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BC09B8D-1C75-4604-9F35-AEC078447C45}">
      <dsp:nvSpPr>
        <dsp:cNvPr id="0" name=""/>
        <dsp:cNvSpPr/>
      </dsp:nvSpPr>
      <dsp:spPr>
        <a:xfrm rot="8100000">
          <a:off x="3046278" y="453296"/>
          <a:ext cx="289289" cy="28928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FE91A1F-E910-48AB-A4C9-128002268483}">
      <dsp:nvSpPr>
        <dsp:cNvPr id="0" name=""/>
        <dsp:cNvSpPr/>
      </dsp:nvSpPr>
      <dsp:spPr>
        <a:xfrm>
          <a:off x="3078415" y="485434"/>
          <a:ext cx="225014" cy="225014"/>
        </a:xfrm>
        <a:prstGeom prst="star12">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603F2-85FC-4134-978C-4054E468209C}">
      <dsp:nvSpPr>
        <dsp:cNvPr id="0" name=""/>
        <dsp:cNvSpPr/>
      </dsp:nvSpPr>
      <dsp:spPr>
        <a:xfrm>
          <a:off x="3395482"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i="1" kern="1200" dirty="0">
              <a:solidFill>
                <a:schemeClr val="bg1"/>
              </a:solidFill>
            </a:rPr>
            <a:t>Lorem ipsum</a:t>
          </a:r>
        </a:p>
      </dsp:txBody>
      <dsp:txXfrm>
        <a:off x="3395482" y="802500"/>
        <a:ext cx="2482378" cy="1164412"/>
      </dsp:txXfrm>
    </dsp:sp>
    <dsp:sp modelId="{4EB3AA5C-1289-44C6-9F3E-859ABA28E18F}">
      <dsp:nvSpPr>
        <dsp:cNvPr id="0" name=""/>
        <dsp:cNvSpPr/>
      </dsp:nvSpPr>
      <dsp:spPr>
        <a:xfrm>
          <a:off x="3395482"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i="1" kern="1200" dirty="0">
              <a:solidFill>
                <a:schemeClr val="bg1"/>
              </a:solidFill>
            </a:rPr>
            <a:t>Big milestone</a:t>
          </a:r>
        </a:p>
      </dsp:txBody>
      <dsp:txXfrm>
        <a:off x="3395482" y="393382"/>
        <a:ext cx="2482378" cy="409117"/>
      </dsp:txXfrm>
    </dsp:sp>
    <dsp:sp modelId="{0BB03C0E-97EC-4D66-9B09-35D689DAB28C}">
      <dsp:nvSpPr>
        <dsp:cNvPr id="0" name=""/>
        <dsp:cNvSpPr/>
      </dsp:nvSpPr>
      <dsp:spPr>
        <a:xfrm>
          <a:off x="3190923" y="802500"/>
          <a:ext cx="0" cy="116441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6361E50-9FEC-48AD-A369-C1A8379B35EC}">
      <dsp:nvSpPr>
        <dsp:cNvPr id="0" name=""/>
        <dsp:cNvSpPr/>
      </dsp:nvSpPr>
      <dsp:spPr>
        <a:xfrm>
          <a:off x="3153384"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0DBECBF-E3AA-450B-95D4-8349AA21B4F8}">
      <dsp:nvSpPr>
        <dsp:cNvPr id="0" name=""/>
        <dsp:cNvSpPr/>
      </dsp:nvSpPr>
      <dsp:spPr>
        <a:xfrm rot="18900000">
          <a:off x="4536419" y="3191238"/>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EDDD44C-F5E4-49AD-B1D9-346B8B8AEE8F}">
      <dsp:nvSpPr>
        <dsp:cNvPr id="0" name=""/>
        <dsp:cNvSpPr/>
      </dsp:nvSpPr>
      <dsp:spPr>
        <a:xfrm>
          <a:off x="4568557" y="3223376"/>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564261-183D-47F9-8E7E-BCFC5023A815}">
      <dsp:nvSpPr>
        <dsp:cNvPr id="0" name=""/>
        <dsp:cNvSpPr/>
      </dsp:nvSpPr>
      <dsp:spPr>
        <a:xfrm>
          <a:off x="4885623"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Lorem ipsum</a:t>
          </a:r>
        </a:p>
      </dsp:txBody>
      <dsp:txXfrm>
        <a:off x="4885623" y="1966912"/>
        <a:ext cx="2482378" cy="1164412"/>
      </dsp:txXfrm>
    </dsp:sp>
    <dsp:sp modelId="{3DA36ABE-9810-4ED4-9A55-2905E7588D06}">
      <dsp:nvSpPr>
        <dsp:cNvPr id="0" name=""/>
        <dsp:cNvSpPr/>
      </dsp:nvSpPr>
      <dsp:spPr>
        <a:xfrm>
          <a:off x="4885623"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rPr>
            <a:t>Q3</a:t>
          </a:r>
          <a:br>
            <a:rPr lang="en-US" sz="1100" kern="1200" dirty="0">
              <a:solidFill>
                <a:schemeClr val="bg1"/>
              </a:solidFill>
            </a:rPr>
          </a:br>
          <a:r>
            <a:rPr lang="en-US" sz="1100" kern="1200" dirty="0">
              <a:solidFill>
                <a:schemeClr val="bg1"/>
              </a:solidFill>
            </a:rPr>
            <a:t>20YY</a:t>
          </a:r>
        </a:p>
      </dsp:txBody>
      <dsp:txXfrm>
        <a:off x="4885623" y="3131324"/>
        <a:ext cx="2482378" cy="409117"/>
      </dsp:txXfrm>
    </dsp:sp>
    <dsp:sp modelId="{4B9F5909-A57C-4893-9C8A-D5960FE9BE37}">
      <dsp:nvSpPr>
        <dsp:cNvPr id="0" name=""/>
        <dsp:cNvSpPr/>
      </dsp:nvSpPr>
      <dsp:spPr>
        <a:xfrm>
          <a:off x="4681064"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91B168-1DA5-4124-931F-A51FCB8EFC11}">
      <dsp:nvSpPr>
        <dsp:cNvPr id="0" name=""/>
        <dsp:cNvSpPr/>
      </dsp:nvSpPr>
      <dsp:spPr>
        <a:xfrm>
          <a:off x="4643525"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88CC4C6-DFBC-460C-A9ED-BEDA8CC682D4}">
      <dsp:nvSpPr>
        <dsp:cNvPr id="0" name=""/>
        <dsp:cNvSpPr/>
      </dsp:nvSpPr>
      <dsp:spPr>
        <a:xfrm rot="8100000">
          <a:off x="6026560" y="453296"/>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8CA82DA-B677-461B-A08D-337683480059}">
      <dsp:nvSpPr>
        <dsp:cNvPr id="0" name=""/>
        <dsp:cNvSpPr/>
      </dsp:nvSpPr>
      <dsp:spPr>
        <a:xfrm>
          <a:off x="6058698" y="485434"/>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646913-A3FA-4470-A3E9-C64B0A13A62A}">
      <dsp:nvSpPr>
        <dsp:cNvPr id="0" name=""/>
        <dsp:cNvSpPr/>
      </dsp:nvSpPr>
      <dsp:spPr>
        <a:xfrm>
          <a:off x="6375764"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Lorem ipsum</a:t>
          </a:r>
        </a:p>
      </dsp:txBody>
      <dsp:txXfrm>
        <a:off x="6375764" y="802500"/>
        <a:ext cx="2482378" cy="1164412"/>
      </dsp:txXfrm>
    </dsp:sp>
    <dsp:sp modelId="{6EC2FC68-E1B8-4274-8090-C2C96A4CD82C}">
      <dsp:nvSpPr>
        <dsp:cNvPr id="0" name=""/>
        <dsp:cNvSpPr/>
      </dsp:nvSpPr>
      <dsp:spPr>
        <a:xfrm>
          <a:off x="6375764"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rPr>
            <a:t>Q4</a:t>
          </a:r>
          <a:br>
            <a:rPr lang="en-US" sz="1100" kern="1200" dirty="0">
              <a:solidFill>
                <a:schemeClr val="bg1"/>
              </a:solidFill>
            </a:rPr>
          </a:br>
          <a:r>
            <a:rPr lang="en-US" sz="1100" kern="1200" dirty="0">
              <a:solidFill>
                <a:schemeClr val="bg1"/>
              </a:solidFill>
            </a:rPr>
            <a:t>20YY</a:t>
          </a:r>
        </a:p>
      </dsp:txBody>
      <dsp:txXfrm>
        <a:off x="6375764" y="393382"/>
        <a:ext cx="2482378" cy="409117"/>
      </dsp:txXfrm>
    </dsp:sp>
    <dsp:sp modelId="{4F41BF23-550C-4E7F-977E-3D22E3AF7B51}">
      <dsp:nvSpPr>
        <dsp:cNvPr id="0" name=""/>
        <dsp:cNvSpPr/>
      </dsp:nvSpPr>
      <dsp:spPr>
        <a:xfrm>
          <a:off x="6171205" y="802500"/>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8CF1E0-B1C4-4B10-A5EC-FD7EF0557E2D}">
      <dsp:nvSpPr>
        <dsp:cNvPr id="0" name=""/>
        <dsp:cNvSpPr/>
      </dsp:nvSpPr>
      <dsp:spPr>
        <a:xfrm>
          <a:off x="6133667"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3F98938-B973-410F-B6E0-43437FA146E6}">
      <dsp:nvSpPr>
        <dsp:cNvPr id="0" name=""/>
        <dsp:cNvSpPr/>
      </dsp:nvSpPr>
      <dsp:spPr>
        <a:xfrm rot="18900000">
          <a:off x="7516702" y="3191238"/>
          <a:ext cx="289289" cy="28928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6BE64BD-02BC-4C6F-AC50-F9617E59754D}">
      <dsp:nvSpPr>
        <dsp:cNvPr id="0" name=""/>
        <dsp:cNvSpPr/>
      </dsp:nvSpPr>
      <dsp:spPr>
        <a:xfrm>
          <a:off x="7548839" y="3223376"/>
          <a:ext cx="225014" cy="225014"/>
        </a:xfrm>
        <a:prstGeom prst="star12">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5070CD-E29E-4F50-9A43-342A2DE968FF}">
      <dsp:nvSpPr>
        <dsp:cNvPr id="0" name=""/>
        <dsp:cNvSpPr/>
      </dsp:nvSpPr>
      <dsp:spPr>
        <a:xfrm>
          <a:off x="7865906"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i="1" kern="1200" dirty="0">
              <a:solidFill>
                <a:schemeClr val="bg1"/>
              </a:solidFill>
            </a:rPr>
            <a:t>Lorem ipsum</a:t>
          </a:r>
          <a:endParaRPr lang="en-US" sz="1500" kern="1200" dirty="0">
            <a:solidFill>
              <a:schemeClr val="bg1"/>
            </a:solidFill>
          </a:endParaRPr>
        </a:p>
      </dsp:txBody>
      <dsp:txXfrm>
        <a:off x="7865906" y="1966912"/>
        <a:ext cx="2482378" cy="1164412"/>
      </dsp:txXfrm>
    </dsp:sp>
    <dsp:sp modelId="{6FED4196-A0D3-4E5C-83DA-99291A8FFFC3}">
      <dsp:nvSpPr>
        <dsp:cNvPr id="0" name=""/>
        <dsp:cNvSpPr/>
      </dsp:nvSpPr>
      <dsp:spPr>
        <a:xfrm>
          <a:off x="7865906"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i="1" kern="1200" dirty="0">
              <a:solidFill>
                <a:schemeClr val="bg1"/>
              </a:solidFill>
            </a:rPr>
            <a:t>Big milestone</a:t>
          </a:r>
        </a:p>
      </dsp:txBody>
      <dsp:txXfrm>
        <a:off x="7865906" y="3131324"/>
        <a:ext cx="2482378" cy="409117"/>
      </dsp:txXfrm>
    </dsp:sp>
    <dsp:sp modelId="{54DE4918-169B-4E9C-B946-44A9D45AEC94}">
      <dsp:nvSpPr>
        <dsp:cNvPr id="0" name=""/>
        <dsp:cNvSpPr/>
      </dsp:nvSpPr>
      <dsp:spPr>
        <a:xfrm>
          <a:off x="7661347"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4C6D16-2F77-439A-848A-F1081C5E5CBE}">
      <dsp:nvSpPr>
        <dsp:cNvPr id="0" name=""/>
        <dsp:cNvSpPr/>
      </dsp:nvSpPr>
      <dsp:spPr>
        <a:xfrm>
          <a:off x="7623808"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A4AD9-9384-455C-AF51-202B08254D55}">
      <dsp:nvSpPr>
        <dsp:cNvPr id="0" name=""/>
        <dsp:cNvSpPr/>
      </dsp:nvSpPr>
      <dsp:spPr>
        <a:xfrm>
          <a:off x="596" y="31107"/>
          <a:ext cx="2324742" cy="1394845"/>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ONE: </a:t>
          </a:r>
          <a:br>
            <a:rPr lang="en-US" sz="1600" kern="1200" dirty="0">
              <a:solidFill>
                <a:schemeClr val="tx1"/>
              </a:solidFill>
            </a:rPr>
          </a:br>
          <a:r>
            <a:rPr lang="en-US" sz="1600" kern="1200" dirty="0">
              <a:solidFill>
                <a:schemeClr val="tx1"/>
              </a:solidFill>
            </a:rPr>
            <a:t>lorem ipsum lorem ipsum</a:t>
          </a:r>
        </a:p>
      </dsp:txBody>
      <dsp:txXfrm>
        <a:off x="596" y="31107"/>
        <a:ext cx="2324742" cy="1394845"/>
      </dsp:txXfrm>
    </dsp:sp>
    <dsp:sp modelId="{7A5B3E65-9777-4EF6-A5E1-C35B895D487A}">
      <dsp:nvSpPr>
        <dsp:cNvPr id="0" name=""/>
        <dsp:cNvSpPr/>
      </dsp:nvSpPr>
      <dsp:spPr>
        <a:xfrm>
          <a:off x="2557812" y="31107"/>
          <a:ext cx="2324742" cy="1394845"/>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TWO: </a:t>
          </a:r>
          <a:br>
            <a:rPr lang="en-US" sz="1600" kern="1200" dirty="0">
              <a:solidFill>
                <a:schemeClr val="tx1"/>
              </a:solidFill>
            </a:rPr>
          </a:br>
          <a:r>
            <a:rPr lang="en-US" sz="1600" kern="1200" dirty="0">
              <a:solidFill>
                <a:schemeClr val="tx1"/>
              </a:solidFill>
            </a:rPr>
            <a:t>lorem ipsum lorem ipsum</a:t>
          </a:r>
        </a:p>
      </dsp:txBody>
      <dsp:txXfrm>
        <a:off x="2557812" y="31107"/>
        <a:ext cx="2324742" cy="1394845"/>
      </dsp:txXfrm>
    </dsp:sp>
    <dsp:sp modelId="{98736366-53F9-49EF-9094-E77CAF66F377}">
      <dsp:nvSpPr>
        <dsp:cNvPr id="0" name=""/>
        <dsp:cNvSpPr/>
      </dsp:nvSpPr>
      <dsp:spPr>
        <a:xfrm>
          <a:off x="596" y="1658427"/>
          <a:ext cx="2324742" cy="1394845"/>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THREE: </a:t>
          </a:r>
          <a:br>
            <a:rPr lang="en-US" sz="1600" kern="1200" dirty="0">
              <a:solidFill>
                <a:schemeClr val="tx1"/>
              </a:solidFill>
            </a:rPr>
          </a:br>
          <a:r>
            <a:rPr lang="en-US" sz="1600" kern="1200" dirty="0">
              <a:solidFill>
                <a:schemeClr val="tx1"/>
              </a:solidFill>
            </a:rPr>
            <a:t>lorem ipsum lorem ipsum</a:t>
          </a:r>
        </a:p>
      </dsp:txBody>
      <dsp:txXfrm>
        <a:off x="596" y="1658427"/>
        <a:ext cx="2324742" cy="1394845"/>
      </dsp:txXfrm>
    </dsp:sp>
    <dsp:sp modelId="{E111D404-B88B-44E6-839A-F40E9BF97271}">
      <dsp:nvSpPr>
        <dsp:cNvPr id="0" name=""/>
        <dsp:cNvSpPr/>
      </dsp:nvSpPr>
      <dsp:spPr>
        <a:xfrm>
          <a:off x="2557812" y="1658427"/>
          <a:ext cx="2324742" cy="1394845"/>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FOUR: </a:t>
          </a:r>
          <a:br>
            <a:rPr lang="en-US" sz="1600" kern="1200" dirty="0">
              <a:solidFill>
                <a:schemeClr val="tx1"/>
              </a:solidFill>
            </a:rPr>
          </a:br>
          <a:r>
            <a:rPr lang="en-US" sz="1600" kern="1200" dirty="0">
              <a:solidFill>
                <a:schemeClr val="tx1"/>
              </a:solidFill>
            </a:rPr>
            <a:t>lorem ipsum lorem ipsum</a:t>
          </a:r>
        </a:p>
      </dsp:txBody>
      <dsp:txXfrm>
        <a:off x="2557812" y="1658427"/>
        <a:ext cx="2324742" cy="1394845"/>
      </dsp:txXfrm>
    </dsp:sp>
    <dsp:sp modelId="{8298FD8A-4BE2-4FB3-B18E-E031C2BD42AC}">
      <dsp:nvSpPr>
        <dsp:cNvPr id="0" name=""/>
        <dsp:cNvSpPr/>
      </dsp:nvSpPr>
      <dsp:spPr>
        <a:xfrm>
          <a:off x="596" y="3285746"/>
          <a:ext cx="2324742" cy="1394845"/>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FIVE: </a:t>
          </a:r>
          <a:br>
            <a:rPr lang="en-US" sz="1600" kern="1200" dirty="0">
              <a:solidFill>
                <a:schemeClr val="tx1"/>
              </a:solidFill>
            </a:rPr>
          </a:br>
          <a:r>
            <a:rPr lang="en-US" sz="1600" kern="1200" dirty="0">
              <a:solidFill>
                <a:schemeClr val="tx1"/>
              </a:solidFill>
            </a:rPr>
            <a:t>lorem ipsum lorem ipsum</a:t>
          </a:r>
        </a:p>
      </dsp:txBody>
      <dsp:txXfrm>
        <a:off x="596" y="3285746"/>
        <a:ext cx="2324742" cy="1394845"/>
      </dsp:txXfrm>
    </dsp:sp>
    <dsp:sp modelId="{F7AE4263-220C-4194-B4E9-8B096817D988}">
      <dsp:nvSpPr>
        <dsp:cNvPr id="0" name=""/>
        <dsp:cNvSpPr/>
      </dsp:nvSpPr>
      <dsp:spPr>
        <a:xfrm>
          <a:off x="2557812" y="3285746"/>
          <a:ext cx="2324742" cy="1394845"/>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SIX: </a:t>
          </a:r>
          <a:br>
            <a:rPr lang="en-US" sz="1600" kern="1200" dirty="0">
              <a:solidFill>
                <a:schemeClr val="tx1"/>
              </a:solidFill>
            </a:rPr>
          </a:br>
          <a:r>
            <a:rPr lang="en-US" sz="1600" kern="1200" dirty="0">
              <a:solidFill>
                <a:schemeClr val="tx1"/>
              </a:solidFill>
            </a:rPr>
            <a:t>lorem ipsum lorem ipsum</a:t>
          </a:r>
        </a:p>
      </dsp:txBody>
      <dsp:txXfrm>
        <a:off x="2557812" y="3285746"/>
        <a:ext cx="2324742" cy="13948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1632"/>
          <a:ext cx="4535487" cy="827486"/>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250314" y="187817"/>
          <a:ext cx="455117" cy="455117"/>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955746" y="1632"/>
          <a:ext cx="3579740" cy="827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76" tIns="87576" rIns="87576" bIns="87576"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bg1"/>
              </a:solidFill>
            </a:rPr>
            <a:t>LinkedIn</a:t>
          </a:r>
          <a:br>
            <a:rPr lang="en-US" sz="2000" b="0" i="0" kern="1200" dirty="0">
              <a:solidFill>
                <a:schemeClr val="bg1"/>
              </a:solidFill>
            </a:rPr>
          </a:br>
          <a:r>
            <a:rPr lang="en-US" sz="1600" b="0" i="0" kern="1200" dirty="0">
              <a:solidFill>
                <a:schemeClr val="bg1"/>
              </a:solidFill>
            </a:rPr>
            <a:t>Link to Your LinkedIn Profile</a:t>
          </a:r>
        </a:p>
      </dsp:txBody>
      <dsp:txXfrm>
        <a:off x="955746" y="1632"/>
        <a:ext cx="3579740" cy="827486"/>
      </dsp:txXfrm>
    </dsp:sp>
    <dsp:sp modelId="{A7FEDAED-2CDA-4D2F-883D-8D7438E3B422}">
      <dsp:nvSpPr>
        <dsp:cNvPr id="0" name=""/>
        <dsp:cNvSpPr/>
      </dsp:nvSpPr>
      <dsp:spPr>
        <a:xfrm>
          <a:off x="0" y="1035990"/>
          <a:ext cx="4535487" cy="827486"/>
        </a:xfrm>
        <a:prstGeom prst="rect">
          <a:avLst/>
        </a:prstGeom>
        <a:noFill/>
        <a:ln w="22225">
          <a:noFill/>
        </a:ln>
        <a:effectLst/>
      </dsp:spPr>
      <dsp:style>
        <a:lnRef idx="0">
          <a:scrgbClr r="0" g="0" b="0"/>
        </a:lnRef>
        <a:fillRef idx="1">
          <a:scrgbClr r="0" g="0" b="0"/>
        </a:fillRef>
        <a:effectRef idx="0">
          <a:scrgbClr r="0" g="0" b="0"/>
        </a:effectRef>
        <a:fontRef idx="minor"/>
      </dsp:style>
    </dsp:sp>
    <dsp:sp modelId="{7297DA32-36DE-4F9A-BB44-A3F001A7D7C3}">
      <dsp:nvSpPr>
        <dsp:cNvPr id="0" name=""/>
        <dsp:cNvSpPr/>
      </dsp:nvSpPr>
      <dsp:spPr>
        <a:xfrm>
          <a:off x="250314" y="1222174"/>
          <a:ext cx="455117" cy="455117"/>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FD205-8F23-4B47-859A-41BB69D2EDEE}">
      <dsp:nvSpPr>
        <dsp:cNvPr id="0" name=""/>
        <dsp:cNvSpPr/>
      </dsp:nvSpPr>
      <dsp:spPr>
        <a:xfrm>
          <a:off x="955746" y="1035990"/>
          <a:ext cx="3579740" cy="827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76" tIns="87576" rIns="87576" bIns="87576"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bg1"/>
              </a:solidFill>
            </a:rPr>
            <a:t>Twitter</a:t>
          </a:r>
          <a:br>
            <a:rPr lang="en-US" sz="2000" b="0" i="0" kern="1200" dirty="0">
              <a:solidFill>
                <a:schemeClr val="bg1"/>
              </a:solidFill>
            </a:rPr>
          </a:br>
          <a:r>
            <a:rPr lang="en-US" sz="1600" b="0" i="0" kern="1200" dirty="0">
              <a:solidFill>
                <a:schemeClr val="bg1"/>
              </a:solidFill>
            </a:rPr>
            <a:t>@yourhandle</a:t>
          </a:r>
        </a:p>
      </dsp:txBody>
      <dsp:txXfrm>
        <a:off x="955746" y="1035990"/>
        <a:ext cx="3579740" cy="827486"/>
      </dsp:txXfrm>
    </dsp:sp>
    <dsp:sp modelId="{712D2B29-4977-4B70-ABE9-215A9E804015}">
      <dsp:nvSpPr>
        <dsp:cNvPr id="0" name=""/>
        <dsp:cNvSpPr/>
      </dsp:nvSpPr>
      <dsp:spPr>
        <a:xfrm>
          <a:off x="0" y="2070348"/>
          <a:ext cx="4535487" cy="827486"/>
        </a:xfrm>
        <a:prstGeom prst="rect">
          <a:avLst/>
        </a:prstGeom>
        <a:noFill/>
        <a:ln w="22225">
          <a:noFill/>
        </a:ln>
        <a:effectLst/>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250314" y="2256532"/>
          <a:ext cx="455117" cy="455117"/>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955746" y="2070348"/>
          <a:ext cx="3579740" cy="827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76" tIns="87576" rIns="87576" bIns="87576"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bg1"/>
              </a:solidFill>
            </a:rPr>
            <a:t>Email</a:t>
          </a:r>
          <a:br>
            <a:rPr lang="en-US" sz="2000" b="0" i="0" kern="1200" dirty="0">
              <a:solidFill>
                <a:schemeClr val="bg1"/>
              </a:solidFill>
            </a:rPr>
          </a:br>
          <a:r>
            <a:rPr lang="en-US" sz="1600" b="0" i="0" kern="1200" dirty="0">
              <a:solidFill>
                <a:schemeClr val="bg1"/>
              </a:solidFill>
            </a:rPr>
            <a:t>youremail@email.com</a:t>
          </a:r>
        </a:p>
      </dsp:txBody>
      <dsp:txXfrm>
        <a:off x="955746" y="2070348"/>
        <a:ext cx="3579740" cy="827486"/>
      </dsp:txXfrm>
    </dsp:sp>
    <dsp:sp modelId="{59534EC1-7FD9-454B-8378-AACE14683CA9}">
      <dsp:nvSpPr>
        <dsp:cNvPr id="0" name=""/>
        <dsp:cNvSpPr/>
      </dsp:nvSpPr>
      <dsp:spPr>
        <a:xfrm>
          <a:off x="0" y="3104706"/>
          <a:ext cx="4535487" cy="827486"/>
        </a:xfrm>
        <a:prstGeom prst="rect">
          <a:avLst/>
        </a:prstGeom>
        <a:noFill/>
        <a:ln w="22225">
          <a:noFill/>
        </a:ln>
        <a:effectLst/>
      </dsp:spPr>
      <dsp:style>
        <a:lnRef idx="0">
          <a:scrgbClr r="0" g="0" b="0"/>
        </a:lnRef>
        <a:fillRef idx="1">
          <a:scrgbClr r="0" g="0" b="0"/>
        </a:fillRef>
        <a:effectRef idx="0">
          <a:scrgbClr r="0" g="0" b="0"/>
        </a:effectRef>
        <a:fontRef idx="minor"/>
      </dsp:style>
    </dsp:sp>
    <dsp:sp modelId="{E81A461C-9D61-4B88-8277-F9DC532D2140}">
      <dsp:nvSpPr>
        <dsp:cNvPr id="0" name=""/>
        <dsp:cNvSpPr/>
      </dsp:nvSpPr>
      <dsp:spPr>
        <a:xfrm>
          <a:off x="250314" y="3290890"/>
          <a:ext cx="455117" cy="455117"/>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81887C-6C6F-4E1A-BA2B-49AE8504B865}">
      <dsp:nvSpPr>
        <dsp:cNvPr id="0" name=""/>
        <dsp:cNvSpPr/>
      </dsp:nvSpPr>
      <dsp:spPr>
        <a:xfrm>
          <a:off x="955746" y="3104706"/>
          <a:ext cx="3579740" cy="827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76" tIns="87576" rIns="87576" bIns="87576"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bg1"/>
              </a:solidFill>
            </a:rPr>
            <a:t>Phone</a:t>
          </a:r>
          <a:br>
            <a:rPr lang="en-US" sz="2000" b="0" i="0" kern="1200" dirty="0">
              <a:solidFill>
                <a:schemeClr val="bg1"/>
              </a:solidFill>
            </a:rPr>
          </a:br>
          <a:r>
            <a:rPr lang="en-US" sz="1600" b="0" i="0" kern="1200" dirty="0">
              <a:solidFill>
                <a:schemeClr val="bg1"/>
              </a:solidFill>
            </a:rPr>
            <a:t>Your Phone Number</a:t>
          </a:r>
        </a:p>
      </dsp:txBody>
      <dsp:txXfrm>
        <a:off x="955746" y="3104706"/>
        <a:ext cx="3579740" cy="8274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9/9/2023</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9/9/2023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26</a:t>
            </a:fld>
            <a:endParaRPr lang="en-US" dirty="0"/>
          </a:p>
        </p:txBody>
      </p:sp>
    </p:spTree>
    <p:extLst>
      <p:ext uri="{BB962C8B-B14F-4D97-AF65-F5344CB8AC3E}">
        <p14:creationId xmlns:p14="http://schemas.microsoft.com/office/powerpoint/2010/main" val="165276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29</a:t>
            </a:fld>
            <a:endParaRPr lang="en-US"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2F4EBBF-1210-4536-BF1B-2B135A78A8A6}" type="datetime1">
              <a:rPr lang="en-US" smtClean="0"/>
              <a:t>9/9/2023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CD83EB1D-2816-4085-BC5B-BCB4BC74FD02}" type="datetime1">
              <a:rPr lang="en-US" smtClean="0"/>
              <a:t>9/9/2023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E0C07A46-2A7D-4901-B29A-4515EB7166A6}" type="datetime1">
              <a:rPr lang="en-US" smtClean="0"/>
              <a:t>9/9/2023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BE0050D6-B2A3-4FAC-93BB-D74C481B99A8}" type="datetime1">
              <a:rPr lang="en-US" smtClean="0"/>
              <a:t>9/9/2023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615EA311-7ED9-4208-99C4-E614E0575DCD}" type="datetime1">
              <a:rPr lang="en-US" smtClean="0"/>
              <a:t>9/9/2023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A554107D-D9A9-4B9D-A956-0681D2647741}" type="datetime1">
              <a:rPr lang="en-US" smtClean="0"/>
              <a:t>9/9/2023</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0250D24E-2C61-4632-9206-A3AA36BE081A}" type="datetime1">
              <a:rPr lang="en-US" smtClean="0"/>
              <a:t>9/9/2023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D00183A9-6B6D-4BA4-B91C-4214F76F31B7}" type="datetime1">
              <a:rPr lang="en-US" smtClean="0"/>
              <a:t>9/9/2023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A5D9100B-452C-4DF1-8D6A-920E5855670B}" type="datetime1">
              <a:rPr lang="en-US" smtClean="0"/>
              <a:t>9/9/2023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CC09566-C028-4871-81BB-FE0FA6CEE20E}" type="datetime1">
              <a:rPr lang="en-US" smtClean="0"/>
              <a:t>9/9/2023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4DDE3B0-39E2-4170-A73B-F2B99B0A3ABA}" type="datetime1">
              <a:rPr lang="en-US" smtClean="0"/>
              <a:t>9/9/2023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60746189-3D47-45AA-BB46-0F34BFA6C865}" type="datetime1">
              <a:rPr lang="en-US" smtClean="0"/>
              <a:t>9/9/2023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DAB46C73-412C-4A35-9AA4-4FD735F8B833}" type="datetime1">
              <a:rPr lang="en-US" smtClean="0"/>
              <a:t>9/9/2023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13C6C018-2F69-4FDF-BEB5-B7296AE4279C}" type="datetime1">
              <a:rPr lang="en-US" smtClean="0"/>
              <a:t>9/9/2023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p:txBody>
          <a:bodyPr/>
          <a:lstStyle/>
          <a:p>
            <a:r>
              <a:rPr lang="en-US" dirty="0"/>
              <a:t>Data </a:t>
            </a:r>
            <a:br>
              <a:rPr lang="en-US" dirty="0"/>
            </a:br>
            <a:r>
              <a:rPr lang="en-US" dirty="0"/>
              <a:t>Structure</a:t>
            </a:r>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a:xfrm>
            <a:off x="1061440" y="4429841"/>
            <a:ext cx="4567608" cy="1241910"/>
          </a:xfrm>
        </p:spPr>
        <p:txBody>
          <a:bodyPr>
            <a:normAutofit/>
          </a:bodyPr>
          <a:lstStyle/>
          <a:p>
            <a:r>
              <a:rPr lang="en-US" dirty="0"/>
              <a:t>Linked list</a:t>
            </a:r>
          </a:p>
          <a:p>
            <a:r>
              <a:rPr lang="en-US" dirty="0"/>
              <a:t>[delete, search, count]</a:t>
            </a:r>
          </a:p>
          <a:p>
            <a:r>
              <a:rPr lang="en-US" dirty="0"/>
              <a:t>Date: 13-09-2023</a:t>
            </a:r>
          </a:p>
          <a:p>
            <a:endParaRPr lang="en-US" dirty="0"/>
          </a:p>
        </p:txBody>
      </p:sp>
      <p:pic>
        <p:nvPicPr>
          <p:cNvPr id="16" name="Picture Placeholder 15">
            <a:extLst>
              <a:ext uri="{FF2B5EF4-FFF2-40B4-BE49-F238E27FC236}">
                <a16:creationId xmlns:a16="http://schemas.microsoft.com/office/drawing/2014/main" id="{DAC60D5D-D287-9B45-9F54-93A410AFF14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p:pic>
      <p:sp>
        <p:nvSpPr>
          <p:cNvPr id="2" name="Slide Number Placeholder 1">
            <a:extLst>
              <a:ext uri="{FF2B5EF4-FFF2-40B4-BE49-F238E27FC236}">
                <a16:creationId xmlns:a16="http://schemas.microsoft.com/office/drawing/2014/main" id="{608F05DE-E81D-F57B-D2AD-D22FC9A964A1}"/>
              </a:ext>
            </a:extLst>
          </p:cNvPr>
          <p:cNvSpPr>
            <a:spLocks noGrp="1"/>
          </p:cNvSpPr>
          <p:nvPr>
            <p:ph type="sldNum" sz="quarter" idx="12"/>
          </p:nvPr>
        </p:nvSpPr>
        <p:spPr>
          <a:xfrm>
            <a:off x="11005939" y="6446838"/>
            <a:ext cx="780010" cy="365125"/>
          </a:xfrm>
          <a:solidFill>
            <a:schemeClr val="tx1"/>
          </a:solidFill>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769116-CFD4-06DB-6DA2-383061CF943A}"/>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3" name="Title 2">
            <a:extLst>
              <a:ext uri="{FF2B5EF4-FFF2-40B4-BE49-F238E27FC236}">
                <a16:creationId xmlns:a16="http://schemas.microsoft.com/office/drawing/2014/main" id="{E588544A-1D8E-3943-E97C-4D436485A76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76860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3B7CD8-00F0-FCBF-3911-A7AF944AFCC1}"/>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3" name="Title 2">
            <a:extLst>
              <a:ext uri="{FF2B5EF4-FFF2-40B4-BE49-F238E27FC236}">
                <a16:creationId xmlns:a16="http://schemas.microsoft.com/office/drawing/2014/main" id="{DBB057AC-E989-F3D4-D336-BB862B274C6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5953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A71869-B5B4-4DB8-6328-7E8525A4F2FB}"/>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3" name="Title 2">
            <a:extLst>
              <a:ext uri="{FF2B5EF4-FFF2-40B4-BE49-F238E27FC236}">
                <a16:creationId xmlns:a16="http://schemas.microsoft.com/office/drawing/2014/main" id="{D15C5B0C-2A14-0634-FA05-7CEEACF7F83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473068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A4C09D-33FC-4FF8-0B5B-57166EF14E5F}"/>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3" name="Title 2">
            <a:extLst>
              <a:ext uri="{FF2B5EF4-FFF2-40B4-BE49-F238E27FC236}">
                <a16:creationId xmlns:a16="http://schemas.microsoft.com/office/drawing/2014/main" id="{2B3632FA-C14B-00F9-C9F7-0CDE7EFD8F6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756976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Art Placeholder - 2 X Icons Vertical">
            <a:extLst>
              <a:ext uri="{FF2B5EF4-FFF2-40B4-BE49-F238E27FC236}">
                <a16:creationId xmlns:a16="http://schemas.microsoft.com/office/drawing/2014/main" id="{05161A65-4E7E-B44A-B0C7-71A1F0FD58A0}"/>
              </a:ext>
            </a:extLst>
          </p:cNvPr>
          <p:cNvGraphicFramePr>
            <a:graphicFrameLocks/>
          </p:cNvGraphicFramePr>
          <p:nvPr>
            <p:extLst>
              <p:ext uri="{D42A27DB-BD31-4B8C-83A1-F6EECF244321}">
                <p14:modId xmlns:p14="http://schemas.microsoft.com/office/powerpoint/2010/main" val="1592423972"/>
              </p:ext>
            </p:extLst>
          </p:nvPr>
        </p:nvGraphicFramePr>
        <p:xfrm>
          <a:off x="676292" y="518831"/>
          <a:ext cx="4944403" cy="5418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itle 27">
            <a:extLst>
              <a:ext uri="{FF2B5EF4-FFF2-40B4-BE49-F238E27FC236}">
                <a16:creationId xmlns:a16="http://schemas.microsoft.com/office/drawing/2014/main" id="{4988F789-C14D-C841-BDEB-8ACF77377239}"/>
              </a:ext>
            </a:extLst>
          </p:cNvPr>
          <p:cNvSpPr>
            <a:spLocks noGrp="1"/>
          </p:cNvSpPr>
          <p:nvPr>
            <p:ph type="title"/>
          </p:nvPr>
        </p:nvSpPr>
        <p:spPr/>
        <p:txBody>
          <a:bodyPr/>
          <a:lstStyle/>
          <a:p>
            <a:r>
              <a:rPr lang="en-US" dirty="0"/>
              <a:t>Hypothesis</a:t>
            </a:r>
          </a:p>
        </p:txBody>
      </p:sp>
      <p:sp>
        <p:nvSpPr>
          <p:cNvPr id="2" name="Slide Number Placeholder 1">
            <a:extLst>
              <a:ext uri="{FF2B5EF4-FFF2-40B4-BE49-F238E27FC236}">
                <a16:creationId xmlns:a16="http://schemas.microsoft.com/office/drawing/2014/main" id="{FE33BE56-07D4-BFB2-8DB0-D1D57C2B35E3}"/>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287123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descr="SmartArt Placeholder - 4 X Icons">
            <a:extLst>
              <a:ext uri="{FF2B5EF4-FFF2-40B4-BE49-F238E27FC236}">
                <a16:creationId xmlns:a16="http://schemas.microsoft.com/office/drawing/2014/main" id="{5EB466A8-B25D-AA40-A3BE-639E8D6568DA}"/>
              </a:ext>
            </a:extLst>
          </p:cNvPr>
          <p:cNvGraphicFramePr>
            <a:graphicFrameLocks/>
          </p:cNvGraphicFramePr>
          <p:nvPr>
            <p:extLst>
              <p:ext uri="{D42A27DB-BD31-4B8C-83A1-F6EECF244321}">
                <p14:modId xmlns:p14="http://schemas.microsoft.com/office/powerpoint/2010/main" val="2269980362"/>
              </p:ext>
            </p:extLst>
          </p:nvPr>
        </p:nvGraphicFramePr>
        <p:xfrm>
          <a:off x="5887845" y="1371805"/>
          <a:ext cx="6304154" cy="5240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B6C8D45-FD19-C44E-9C71-E67674704498}"/>
              </a:ext>
            </a:extLst>
          </p:cNvPr>
          <p:cNvSpPr>
            <a:spLocks noGrp="1"/>
          </p:cNvSpPr>
          <p:nvPr>
            <p:ph type="title"/>
          </p:nvPr>
        </p:nvSpPr>
        <p:spPr/>
        <p:txBody>
          <a:bodyPr/>
          <a:lstStyle/>
          <a:p>
            <a:r>
              <a:rPr lang="en-US" dirty="0"/>
              <a:t>Elements of </a:t>
            </a:r>
            <a:br>
              <a:rPr lang="en-US" dirty="0"/>
            </a:br>
            <a:r>
              <a:rPr lang="en-US" dirty="0"/>
              <a:t>Your Subject</a:t>
            </a:r>
          </a:p>
        </p:txBody>
      </p:sp>
      <p:sp>
        <p:nvSpPr>
          <p:cNvPr id="3" name="Slide Number Placeholder 2">
            <a:extLst>
              <a:ext uri="{FF2B5EF4-FFF2-40B4-BE49-F238E27FC236}">
                <a16:creationId xmlns:a16="http://schemas.microsoft.com/office/drawing/2014/main" id="{57588F36-825B-7285-0213-CD35DD02BD9D}"/>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315040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0FEB38D-85AD-EB41-9EC1-E966F44AB085}"/>
              </a:ext>
            </a:extLst>
          </p:cNvPr>
          <p:cNvSpPr>
            <a:spLocks noGrp="1"/>
          </p:cNvSpPr>
          <p:nvPr>
            <p:ph type="title"/>
          </p:nvPr>
        </p:nvSpPr>
        <p:spPr/>
        <p:txBody>
          <a:bodyPr>
            <a:normAutofit fontScale="90000"/>
          </a:bodyPr>
          <a:lstStyle/>
          <a:p>
            <a:r>
              <a:rPr lang="en-US" dirty="0"/>
              <a:t>Making Great “X”</a:t>
            </a:r>
          </a:p>
        </p:txBody>
      </p:sp>
      <p:sp>
        <p:nvSpPr>
          <p:cNvPr id="11" name="Text Placeholder 2">
            <a:extLst>
              <a:ext uri="{FF2B5EF4-FFF2-40B4-BE49-F238E27FC236}">
                <a16:creationId xmlns:a16="http://schemas.microsoft.com/office/drawing/2014/main" id="{64D4B10F-ADAA-B74F-8461-59D7CAF3C4EF}"/>
              </a:ext>
            </a:extLst>
          </p:cNvPr>
          <p:cNvSpPr>
            <a:spLocks noGrp="1"/>
          </p:cNvSpPr>
          <p:nvPr>
            <p:ph type="body" idx="1"/>
          </p:nvPr>
        </p:nvSpPr>
        <p:spPr/>
        <p:txBody>
          <a:bodyPr/>
          <a:lstStyle/>
          <a:p>
            <a:r>
              <a:rPr lang="en-US" dirty="0"/>
              <a:t>What are the defining characteristics of your subject?</a:t>
            </a:r>
          </a:p>
          <a:p>
            <a:r>
              <a:rPr lang="en-US" dirty="0"/>
              <a:t>What sets it apart from other related subjects?</a:t>
            </a:r>
          </a:p>
          <a:p>
            <a:endParaRPr lang="en-US" dirty="0"/>
          </a:p>
        </p:txBody>
      </p:sp>
      <p:pic>
        <p:nvPicPr>
          <p:cNvPr id="32" name="Picture Placeholder 31" descr="Person at desk talking.">
            <a:extLst>
              <a:ext uri="{FF2B5EF4-FFF2-40B4-BE49-F238E27FC236}">
                <a16:creationId xmlns:a16="http://schemas.microsoft.com/office/drawing/2014/main" id="{96E64F75-DC38-A047-84B3-5B96136A9686}"/>
              </a:ext>
            </a:extLst>
          </p:cNvPr>
          <p:cNvPicPr>
            <a:picLocks noGrp="1" noChangeAspect="1"/>
          </p:cNvPicPr>
          <p:nvPr>
            <p:ph type="pic" sz="quarter" idx="13"/>
          </p:nvPr>
        </p:nvPicPr>
        <p:blipFill rotWithShape="1">
          <a:blip r:embed="rId2" cstate="screen">
            <a:grayscl/>
            <a:extLst>
              <a:ext uri="{28A0092B-C50C-407E-A947-70E740481C1C}">
                <a14:useLocalDpi xmlns:a14="http://schemas.microsoft.com/office/drawing/2010/main"/>
              </a:ext>
            </a:extLst>
          </a:blip>
          <a:srcRect/>
          <a:stretch/>
        </p:blipFill>
        <p:spPr>
          <a:xfrm flipH="1">
            <a:off x="4593262" y="0"/>
            <a:ext cx="7598736" cy="6858000"/>
          </a:xfrm>
        </p:spPr>
      </p:pic>
      <p:sp>
        <p:nvSpPr>
          <p:cNvPr id="2" name="Slide Number Placeholder 1">
            <a:extLst>
              <a:ext uri="{FF2B5EF4-FFF2-40B4-BE49-F238E27FC236}">
                <a16:creationId xmlns:a16="http://schemas.microsoft.com/office/drawing/2014/main" id="{08232EB0-A5F3-082A-9714-8498AC56985C}"/>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847544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F06D68A-A600-9C45-B10C-2A39080E9E2D}"/>
              </a:ext>
            </a:extLst>
          </p:cNvPr>
          <p:cNvSpPr>
            <a:spLocks noGrp="1"/>
          </p:cNvSpPr>
          <p:nvPr>
            <p:ph sz="half" idx="2"/>
          </p:nvPr>
        </p:nvSpPr>
        <p:spPr/>
        <p:txBody>
          <a:bodyPr/>
          <a:lstStyle/>
          <a:p>
            <a:r>
              <a:rPr lang="en-US" dirty="0"/>
              <a:t>What are the most important things that differentiates your subject or big idea…</a:t>
            </a:r>
          </a:p>
          <a:p>
            <a:endParaRPr lang="en-US" dirty="0"/>
          </a:p>
        </p:txBody>
      </p:sp>
      <p:sp>
        <p:nvSpPr>
          <p:cNvPr id="6" name="Content Placeholder 5">
            <a:extLst>
              <a:ext uri="{FF2B5EF4-FFF2-40B4-BE49-F238E27FC236}">
                <a16:creationId xmlns:a16="http://schemas.microsoft.com/office/drawing/2014/main" id="{A65FB2C5-19EB-8A4A-98B2-19E436877E98}"/>
              </a:ext>
            </a:extLst>
          </p:cNvPr>
          <p:cNvSpPr>
            <a:spLocks noGrp="1"/>
          </p:cNvSpPr>
          <p:nvPr>
            <p:ph sz="half" idx="14"/>
          </p:nvPr>
        </p:nvSpPr>
        <p:spPr/>
        <p:txBody>
          <a:bodyPr/>
          <a:lstStyle/>
          <a:p>
            <a:r>
              <a:rPr lang="en-US" dirty="0"/>
              <a:t>…from another contrasting or competing subject or idea.</a:t>
            </a:r>
          </a:p>
          <a:p>
            <a:endParaRPr lang="en-US" dirty="0"/>
          </a:p>
        </p:txBody>
      </p:sp>
      <p:sp>
        <p:nvSpPr>
          <p:cNvPr id="7" name="Slide Number Placeholder 6">
            <a:extLst>
              <a:ext uri="{FF2B5EF4-FFF2-40B4-BE49-F238E27FC236}">
                <a16:creationId xmlns:a16="http://schemas.microsoft.com/office/drawing/2014/main" id="{72681A93-5A4E-396D-7021-A25EE6A7BBD6}"/>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18228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Placeholder Timeline&#10;">
            <a:extLst>
              <a:ext uri="{FF2B5EF4-FFF2-40B4-BE49-F238E27FC236}">
                <a16:creationId xmlns:a16="http://schemas.microsoft.com/office/drawing/2014/main" id="{F71B10C4-D0A8-414E-9F4A-2CAD9414BC1A}"/>
              </a:ext>
            </a:extLst>
          </p:cNvPr>
          <p:cNvGraphicFramePr>
            <a:graphicFrameLocks noGrp="1"/>
          </p:cNvGraphicFramePr>
          <p:nvPr>
            <p:ph idx="1"/>
            <p:extLst>
              <p:ext uri="{D42A27DB-BD31-4B8C-83A1-F6EECF244321}">
                <p14:modId xmlns:p14="http://schemas.microsoft.com/office/powerpoint/2010/main" val="1148520265"/>
              </p:ext>
            </p:extLst>
          </p:nvPr>
        </p:nvGraphicFramePr>
        <p:xfrm>
          <a:off x="931863" y="2030413"/>
          <a:ext cx="10453687" cy="3933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378B98D-A943-4557-A450-06FD1E297F9C}"/>
              </a:ext>
            </a:extLst>
          </p:cNvPr>
          <p:cNvSpPr>
            <a:spLocks noGrp="1"/>
          </p:cNvSpPr>
          <p:nvPr>
            <p:ph type="title"/>
          </p:nvPr>
        </p:nvSpPr>
        <p:spPr/>
        <p:txBody>
          <a:bodyPr/>
          <a:lstStyle/>
          <a:p>
            <a:r>
              <a:rPr lang="en-US" dirty="0"/>
              <a:t>History</a:t>
            </a:r>
          </a:p>
        </p:txBody>
      </p:sp>
      <p:sp>
        <p:nvSpPr>
          <p:cNvPr id="3" name="Slide Number Placeholder 2">
            <a:extLst>
              <a:ext uri="{FF2B5EF4-FFF2-40B4-BE49-F238E27FC236}">
                <a16:creationId xmlns:a16="http://schemas.microsoft.com/office/drawing/2014/main" id="{19579EDC-C818-D303-D2A4-683DCBCEF619}"/>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1706543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p:txBody>
          <a:bodyPr/>
          <a:lstStyle/>
          <a:p>
            <a:r>
              <a:rPr lang="en-US" dirty="0"/>
              <a:t>Trends in “X”</a:t>
            </a:r>
          </a:p>
        </p:txBody>
      </p:sp>
      <p:graphicFrame>
        <p:nvGraphicFramePr>
          <p:cNvPr id="7" name="Content Placeholder 5" descr="line chart">
            <a:extLst>
              <a:ext uri="{FF2B5EF4-FFF2-40B4-BE49-F238E27FC236}">
                <a16:creationId xmlns:a16="http://schemas.microsoft.com/office/drawing/2014/main" id="{66404E60-607E-EB43-9521-FDD0F7E3A9ED}"/>
              </a:ext>
            </a:extLst>
          </p:cNvPr>
          <p:cNvGraphicFramePr>
            <a:graphicFrameLocks/>
          </p:cNvGraphicFramePr>
          <p:nvPr>
            <p:extLst>
              <p:ext uri="{D42A27DB-BD31-4B8C-83A1-F6EECF244321}">
                <p14:modId xmlns:p14="http://schemas.microsoft.com/office/powerpoint/2010/main" val="46648271"/>
              </p:ext>
            </p:extLst>
          </p:nvPr>
        </p:nvGraphicFramePr>
        <p:xfrm>
          <a:off x="869156" y="2030413"/>
          <a:ext cx="10453687" cy="3933825"/>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8D3270D7-588D-5FDE-1E14-D2F6A0F835DB}"/>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323087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p:txBody>
          <a:bodyPr/>
          <a:lstStyle/>
          <a:p>
            <a:r>
              <a:rPr lang="en-US" dirty="0"/>
              <a:t>AGENDA</a:t>
            </a: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idx="1"/>
          </p:nvPr>
        </p:nvSpPr>
        <p:spPr>
          <a:xfrm>
            <a:off x="6876996" y="3401899"/>
            <a:ext cx="4845066" cy="2689982"/>
          </a:xfrm>
        </p:spPr>
        <p:txBody>
          <a:bodyPr/>
          <a:lstStyle/>
          <a:p>
            <a:r>
              <a:rPr lang="en-US" dirty="0"/>
              <a:t>Linked List &amp; it’s basic</a:t>
            </a:r>
          </a:p>
          <a:p>
            <a:r>
              <a:rPr lang="en-US" dirty="0"/>
              <a:t>Deletion part of Linked List </a:t>
            </a:r>
          </a:p>
          <a:p>
            <a:r>
              <a:rPr lang="en-US" dirty="0"/>
              <a:t>Searching for a node</a:t>
            </a:r>
          </a:p>
          <a:p>
            <a:r>
              <a:rPr lang="en-US" dirty="0"/>
              <a:t>Counting node</a:t>
            </a:r>
          </a:p>
          <a:p>
            <a:r>
              <a:rPr lang="en-US" dirty="0"/>
              <a:t>Conclusion</a:t>
            </a:r>
          </a:p>
          <a:p>
            <a:endParaRPr lang="en-US" dirty="0"/>
          </a:p>
        </p:txBody>
      </p:sp>
      <p:pic>
        <p:nvPicPr>
          <p:cNvPr id="28" name="Picture Placeholder 27" descr="woman looking down">
            <a:extLst>
              <a:ext uri="{FF2B5EF4-FFF2-40B4-BE49-F238E27FC236}">
                <a16:creationId xmlns:a16="http://schemas.microsoft.com/office/drawing/2014/main" id="{9E319FF9-B321-9D4B-AA89-6EFE572936E7}"/>
              </a:ext>
            </a:extLst>
          </p:cNvPr>
          <p:cNvPicPr>
            <a:picLocks noGrp="1" noChangeAspect="1"/>
          </p:cNvPicPr>
          <p:nvPr>
            <p:ph type="pic" sz="quarter" idx="13"/>
          </p:nvPr>
        </p:nvPicPr>
        <p:blipFill rotWithShape="1">
          <a:blip r:embed="rId2" cstate="screen">
            <a:grayscl/>
            <a:extLst>
              <a:ext uri="{28A0092B-C50C-407E-A947-70E740481C1C}">
                <a14:useLocalDpi xmlns:a14="http://schemas.microsoft.com/office/drawing/2010/main"/>
              </a:ext>
            </a:extLst>
          </a:blip>
          <a:srcRect/>
          <a:stretch/>
        </p:blipFill>
        <p:spPr>
          <a:xfrm flipH="1">
            <a:off x="444819" y="597553"/>
            <a:ext cx="6063915" cy="6063915"/>
          </a:xfrm>
        </p:spPr>
      </p:pic>
      <p:sp>
        <p:nvSpPr>
          <p:cNvPr id="2" name="Slide Number Placeholder 1">
            <a:extLst>
              <a:ext uri="{FF2B5EF4-FFF2-40B4-BE49-F238E27FC236}">
                <a16:creationId xmlns:a16="http://schemas.microsoft.com/office/drawing/2014/main" id="{9D6C1D15-34BD-DA6A-DE05-99ACE8570D3C}"/>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0728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0E6200-5190-C6CA-B1C8-DAE491476CCF}"/>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3" name="Title 2">
            <a:extLst>
              <a:ext uri="{FF2B5EF4-FFF2-40B4-BE49-F238E27FC236}">
                <a16:creationId xmlns:a16="http://schemas.microsoft.com/office/drawing/2014/main" id="{A5C77039-F297-991D-74C7-7B511F48389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431065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77BCE4-1C19-DD78-9D80-6243F3EA8A89}"/>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3" name="Title 2">
            <a:extLst>
              <a:ext uri="{FF2B5EF4-FFF2-40B4-BE49-F238E27FC236}">
                <a16:creationId xmlns:a16="http://schemas.microsoft.com/office/drawing/2014/main" id="{BDE86C0D-DFB2-5594-6E6B-088063517BA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67006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88A24C-88C5-5711-A26D-1664AAFB39C0}"/>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3" name="Title 2">
            <a:extLst>
              <a:ext uri="{FF2B5EF4-FFF2-40B4-BE49-F238E27FC236}">
                <a16:creationId xmlns:a16="http://schemas.microsoft.com/office/drawing/2014/main" id="{F0160F27-76F2-1130-41DD-55949FBAED3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10692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A249CF-CE0B-F3D5-2EA6-D9A517BBA006}"/>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3" name="Title 2">
            <a:extLst>
              <a:ext uri="{FF2B5EF4-FFF2-40B4-BE49-F238E27FC236}">
                <a16:creationId xmlns:a16="http://schemas.microsoft.com/office/drawing/2014/main" id="{B952CB88-DE63-E688-15D8-3F8850BD6CD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23937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7E7DA4-AE35-19FC-31D9-76F093016C44}"/>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3" name="Title 2">
            <a:extLst>
              <a:ext uri="{FF2B5EF4-FFF2-40B4-BE49-F238E27FC236}">
                <a16:creationId xmlns:a16="http://schemas.microsoft.com/office/drawing/2014/main" id="{A18545F3-EFAB-3825-D50A-843F40B7F69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11063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63117A-44AB-867E-D554-B2CBC8CE2830}"/>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3" name="Title 2">
            <a:extLst>
              <a:ext uri="{FF2B5EF4-FFF2-40B4-BE49-F238E27FC236}">
                <a16:creationId xmlns:a16="http://schemas.microsoft.com/office/drawing/2014/main" id="{98E368EF-2BC5-AEC0-5033-2BE42148C2F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472068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descr="SmartArt Placeholder - Block List">
            <a:extLst>
              <a:ext uri="{FF2B5EF4-FFF2-40B4-BE49-F238E27FC236}">
                <a16:creationId xmlns:a16="http://schemas.microsoft.com/office/drawing/2014/main" id="{F56E9CB7-A5E6-479F-A6C4-A480D06B974D}"/>
              </a:ext>
            </a:extLst>
          </p:cNvPr>
          <p:cNvGraphicFramePr>
            <a:graphicFrameLocks/>
          </p:cNvGraphicFramePr>
          <p:nvPr>
            <p:extLst>
              <p:ext uri="{D42A27DB-BD31-4B8C-83A1-F6EECF244321}">
                <p14:modId xmlns:p14="http://schemas.microsoft.com/office/powerpoint/2010/main" val="3727720602"/>
              </p:ext>
            </p:extLst>
          </p:nvPr>
        </p:nvGraphicFramePr>
        <p:xfrm>
          <a:off x="6562208" y="1604778"/>
          <a:ext cx="4883151" cy="4711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a:extLst>
              <a:ext uri="{FF2B5EF4-FFF2-40B4-BE49-F238E27FC236}">
                <a16:creationId xmlns:a16="http://schemas.microsoft.com/office/drawing/2014/main" id="{66CBFE42-DFD1-4945-A9A4-5544D38C9B7E}"/>
              </a:ext>
            </a:extLst>
          </p:cNvPr>
          <p:cNvSpPr>
            <a:spLocks noGrp="1"/>
          </p:cNvSpPr>
          <p:nvPr>
            <p:ph type="title"/>
          </p:nvPr>
        </p:nvSpPr>
        <p:spPr/>
        <p:txBody>
          <a:bodyPr/>
          <a:lstStyle/>
          <a:p>
            <a:r>
              <a:rPr lang="en-US" dirty="0"/>
              <a:t>Key Takeaways</a:t>
            </a:r>
          </a:p>
        </p:txBody>
      </p:sp>
      <p:sp>
        <p:nvSpPr>
          <p:cNvPr id="2" name="Slide Number Placeholder 1">
            <a:extLst>
              <a:ext uri="{FF2B5EF4-FFF2-40B4-BE49-F238E27FC236}">
                <a16:creationId xmlns:a16="http://schemas.microsoft.com/office/drawing/2014/main" id="{0C204157-81AA-E85B-AB2F-D4AFF0D4E316}"/>
              </a:ext>
            </a:extLst>
          </p:cNvPr>
          <p:cNvSpPr>
            <a:spLocks noGrp="1"/>
          </p:cNvSpPr>
          <p:nvPr>
            <p:ph type="sldNum" sz="quarter" idx="12"/>
          </p:nvPr>
        </p:nvSpPr>
        <p:spPr/>
        <p:txBody>
          <a:bodyPr/>
          <a:lstStyle/>
          <a:p>
            <a:fld id="{3A98EE3D-8CD1-4C3F-BD1C-C98C9596463C}" type="slidenum">
              <a:rPr lang="en-US" smtClean="0"/>
              <a:t>26</a:t>
            </a:fld>
            <a:endParaRPr lang="en-US" dirty="0"/>
          </a:p>
        </p:txBody>
      </p:sp>
    </p:spTree>
    <p:extLst>
      <p:ext uri="{BB962C8B-B14F-4D97-AF65-F5344CB8AC3E}">
        <p14:creationId xmlns:p14="http://schemas.microsoft.com/office/powerpoint/2010/main" val="2345680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F25EAE-3A37-43DE-9737-13DDF056BEA7}"/>
              </a:ext>
            </a:extLst>
          </p:cNvPr>
          <p:cNvSpPr>
            <a:spLocks noGrp="1"/>
          </p:cNvSpPr>
          <p:nvPr>
            <p:ph idx="1"/>
          </p:nvPr>
        </p:nvSpPr>
        <p:spPr/>
        <p:txBody>
          <a:bodyPr/>
          <a:lstStyle/>
          <a:p>
            <a:pPr marL="0" indent="0">
              <a:buNone/>
            </a:pPr>
            <a:r>
              <a:rPr lang="en-US" dirty="0"/>
              <a:t>Tell your audience how they can put what you have shared with them into practice</a:t>
            </a:r>
          </a:p>
          <a:p>
            <a:r>
              <a:rPr lang="en-US" dirty="0"/>
              <a:t>One</a:t>
            </a:r>
          </a:p>
          <a:p>
            <a:r>
              <a:rPr lang="en-US" dirty="0"/>
              <a:t>Two</a:t>
            </a:r>
          </a:p>
          <a:p>
            <a:r>
              <a:rPr lang="en-US" dirty="0"/>
              <a:t>Three</a:t>
            </a:r>
          </a:p>
        </p:txBody>
      </p:sp>
      <p:sp>
        <p:nvSpPr>
          <p:cNvPr id="2" name="Title 1">
            <a:extLst>
              <a:ext uri="{FF2B5EF4-FFF2-40B4-BE49-F238E27FC236}">
                <a16:creationId xmlns:a16="http://schemas.microsoft.com/office/drawing/2014/main" id="{0179C09C-6E20-48F6-AE6D-C893A0F33BE9}"/>
              </a:ext>
            </a:extLst>
          </p:cNvPr>
          <p:cNvSpPr>
            <a:spLocks noGrp="1"/>
          </p:cNvSpPr>
          <p:nvPr>
            <p:ph type="title"/>
          </p:nvPr>
        </p:nvSpPr>
        <p:spPr/>
        <p:txBody>
          <a:bodyPr/>
          <a:lstStyle/>
          <a:p>
            <a:r>
              <a:rPr lang="en-US" dirty="0"/>
              <a:t>Tips for “X”</a:t>
            </a:r>
          </a:p>
        </p:txBody>
      </p:sp>
      <p:pic>
        <p:nvPicPr>
          <p:cNvPr id="20" name="Picture Placeholder 19" descr="people looking at something on table">
            <a:extLst>
              <a:ext uri="{FF2B5EF4-FFF2-40B4-BE49-F238E27FC236}">
                <a16:creationId xmlns:a16="http://schemas.microsoft.com/office/drawing/2014/main" id="{73A69289-D803-3943-9979-42FED843A2CB}"/>
              </a:ext>
            </a:extLst>
          </p:cNvPr>
          <p:cNvPicPr>
            <a:picLocks noGrp="1" noChangeAspect="1"/>
          </p:cNvPicPr>
          <p:nvPr>
            <p:ph type="pic" sz="quarter" idx="13"/>
          </p:nvPr>
        </p:nvPicPr>
        <p:blipFill rotWithShape="1">
          <a:blip r:embed="rId2" cstate="screen">
            <a:grayscl/>
            <a:extLst>
              <a:ext uri="{28A0092B-C50C-407E-A947-70E740481C1C}">
                <a14:useLocalDpi xmlns:a14="http://schemas.microsoft.com/office/drawing/2010/main"/>
              </a:ext>
            </a:extLst>
          </a:blip>
          <a:srcRect l="11145" t="9922" r="10867" b="16594"/>
          <a:stretch/>
        </p:blipFill>
        <p:spPr>
          <a:xfrm>
            <a:off x="3727491" y="0"/>
            <a:ext cx="8464509" cy="6858000"/>
          </a:xfrm>
        </p:spPr>
      </p:pic>
      <p:sp>
        <p:nvSpPr>
          <p:cNvPr id="4" name="Slide Number Placeholder 3">
            <a:extLst>
              <a:ext uri="{FF2B5EF4-FFF2-40B4-BE49-F238E27FC236}">
                <a16:creationId xmlns:a16="http://schemas.microsoft.com/office/drawing/2014/main" id="{D3DF5054-89D5-41CF-368D-71D1857FD086}"/>
              </a:ext>
            </a:extLst>
          </p:cNvPr>
          <p:cNvSpPr>
            <a:spLocks noGrp="1"/>
          </p:cNvSpPr>
          <p:nvPr>
            <p:ph type="sldNum" sz="quarter" idx="12"/>
          </p:nvPr>
        </p:nvSpPr>
        <p:spPr/>
        <p:txBody>
          <a:bodyPr/>
          <a:lstStyle/>
          <a:p>
            <a:fld id="{3A98EE3D-8CD1-4C3F-BD1C-C98C9596463C}" type="slidenum">
              <a:rPr lang="en-US" smtClean="0"/>
              <a:t>27</a:t>
            </a:fld>
            <a:endParaRPr lang="en-US" dirty="0"/>
          </a:p>
        </p:txBody>
      </p:sp>
    </p:spTree>
    <p:extLst>
      <p:ext uri="{BB962C8B-B14F-4D97-AF65-F5344CB8AC3E}">
        <p14:creationId xmlns:p14="http://schemas.microsoft.com/office/powerpoint/2010/main" val="4050992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12556B-F5FB-4FD7-B7D7-CA0BCE6815FC}"/>
              </a:ext>
            </a:extLst>
          </p:cNvPr>
          <p:cNvSpPr>
            <a:spLocks noGrp="1"/>
          </p:cNvSpPr>
          <p:nvPr>
            <p:ph idx="1"/>
          </p:nvPr>
        </p:nvSpPr>
        <p:spPr/>
        <p:txBody>
          <a:bodyPr/>
          <a:lstStyle/>
          <a:p>
            <a:r>
              <a:rPr lang="en-US" dirty="0"/>
              <a:t>What are the key things you want your audience to come away with?</a:t>
            </a:r>
          </a:p>
          <a:p>
            <a:r>
              <a:rPr lang="en-US" dirty="0"/>
              <a:t>What it is it you want your audience to do with what they have learned?</a:t>
            </a:r>
          </a:p>
        </p:txBody>
      </p:sp>
      <p:sp>
        <p:nvSpPr>
          <p:cNvPr id="2" name="Title 1">
            <a:extLst>
              <a:ext uri="{FF2B5EF4-FFF2-40B4-BE49-F238E27FC236}">
                <a16:creationId xmlns:a16="http://schemas.microsoft.com/office/drawing/2014/main" id="{D5C7A8ED-CA98-4644-AF2D-8C0F21F7EA34}"/>
              </a:ext>
            </a:extLst>
          </p:cNvPr>
          <p:cNvSpPr>
            <a:spLocks noGrp="1"/>
          </p:cNvSpPr>
          <p:nvPr>
            <p:ph type="title"/>
          </p:nvPr>
        </p:nvSpPr>
        <p:spPr/>
        <p:txBody>
          <a:bodyPr/>
          <a:lstStyle/>
          <a:p>
            <a:r>
              <a:rPr lang="en-US" dirty="0"/>
              <a:t>Call to Action</a:t>
            </a:r>
          </a:p>
        </p:txBody>
      </p:sp>
      <p:pic>
        <p:nvPicPr>
          <p:cNvPr id="22" name="Picture Placeholder 21" descr="A group of people in a room at an easel">
            <a:extLst>
              <a:ext uri="{FF2B5EF4-FFF2-40B4-BE49-F238E27FC236}">
                <a16:creationId xmlns:a16="http://schemas.microsoft.com/office/drawing/2014/main" id="{B8DEDD93-F6C7-D34E-9469-9FC139224D11}"/>
              </a:ext>
            </a:extLst>
          </p:cNvPr>
          <p:cNvPicPr>
            <a:picLocks noGrp="1" noChangeAspect="1"/>
          </p:cNvPicPr>
          <p:nvPr>
            <p:ph type="pic" sz="quarter" idx="13"/>
          </p:nvPr>
        </p:nvPicPr>
        <p:blipFill rotWithShape="1">
          <a:blip r:embed="rId2" cstate="screen">
            <a:grayscl/>
            <a:extLst>
              <a:ext uri="{BEBA8EAE-BF5A-486C-A8C5-ECC9F3942E4B}">
                <a14:imgProps xmlns:a14="http://schemas.microsoft.com/office/drawing/2010/main">
                  <a14:imgLayer r:embed="rId3">
                    <a14:imgEffect>
                      <a14:brightnessContrast contrast="21000"/>
                    </a14:imgEffect>
                  </a14:imgLayer>
                </a14:imgProps>
              </a:ext>
              <a:ext uri="{28A0092B-C50C-407E-A947-70E740481C1C}">
                <a14:useLocalDpi xmlns:a14="http://schemas.microsoft.com/office/drawing/2010/main"/>
              </a:ext>
            </a:extLst>
          </a:blip>
          <a:srcRect l="113" r="113"/>
          <a:stretch/>
        </p:blipFill>
        <p:spPr>
          <a:xfrm>
            <a:off x="413824" y="483782"/>
            <a:ext cx="11365992" cy="2457856"/>
          </a:xfrm>
        </p:spPr>
      </p:pic>
      <p:sp>
        <p:nvSpPr>
          <p:cNvPr id="4" name="Slide Number Placeholder 3">
            <a:extLst>
              <a:ext uri="{FF2B5EF4-FFF2-40B4-BE49-F238E27FC236}">
                <a16:creationId xmlns:a16="http://schemas.microsoft.com/office/drawing/2014/main" id="{2DECB7B4-E560-8A8C-20FB-15A64A6580A1}"/>
              </a:ext>
            </a:extLst>
          </p:cNvPr>
          <p:cNvSpPr>
            <a:spLocks noGrp="1"/>
          </p:cNvSpPr>
          <p:nvPr>
            <p:ph type="sldNum" sz="quarter" idx="12"/>
          </p:nvPr>
        </p:nvSpPr>
        <p:spPr/>
        <p:txBody>
          <a:bodyPr/>
          <a:lstStyle/>
          <a:p>
            <a:fld id="{3A98EE3D-8CD1-4C3F-BD1C-C98C9596463C}" type="slidenum">
              <a:rPr lang="en-US" smtClean="0"/>
              <a:t>28</a:t>
            </a:fld>
            <a:endParaRPr lang="en-US" dirty="0"/>
          </a:p>
        </p:txBody>
      </p:sp>
    </p:spTree>
    <p:extLst>
      <p:ext uri="{BB962C8B-B14F-4D97-AF65-F5344CB8AC3E}">
        <p14:creationId xmlns:p14="http://schemas.microsoft.com/office/powerpoint/2010/main" val="1539608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D9E47F-41E0-4FE3-891C-B53FBC82D7F3}"/>
              </a:ext>
            </a:extLst>
          </p:cNvPr>
          <p:cNvSpPr>
            <a:spLocks noGrp="1"/>
          </p:cNvSpPr>
          <p:nvPr>
            <p:ph type="title"/>
          </p:nvPr>
        </p:nvSpPr>
        <p:spPr>
          <a:xfrm>
            <a:off x="932330" y="893729"/>
            <a:ext cx="4534616" cy="910492"/>
          </a:xfrm>
        </p:spPr>
        <p:txBody>
          <a:bodyPr/>
          <a:lstStyle/>
          <a:p>
            <a:r>
              <a:rPr lang="en-US" dirty="0"/>
              <a:t>Thank You</a:t>
            </a:r>
          </a:p>
        </p:txBody>
      </p:sp>
      <p:graphicFrame>
        <p:nvGraphicFramePr>
          <p:cNvPr id="8" name="Content Placeholder 2" descr="SmartArt Placeholder - Contact List">
            <a:extLst>
              <a:ext uri="{FF2B5EF4-FFF2-40B4-BE49-F238E27FC236}">
                <a16:creationId xmlns:a16="http://schemas.microsoft.com/office/drawing/2014/main" id="{95EB8840-1974-5C4F-A503-A801266AD924}"/>
              </a:ext>
            </a:extLst>
          </p:cNvPr>
          <p:cNvGraphicFramePr>
            <a:graphicFrameLocks noGrp="1"/>
          </p:cNvGraphicFramePr>
          <p:nvPr>
            <p:ph idx="1"/>
            <p:extLst>
              <p:ext uri="{D42A27DB-BD31-4B8C-83A1-F6EECF244321}">
                <p14:modId xmlns:p14="http://schemas.microsoft.com/office/powerpoint/2010/main" val="1009210351"/>
              </p:ext>
            </p:extLst>
          </p:nvPr>
        </p:nvGraphicFramePr>
        <p:xfrm>
          <a:off x="931459" y="2030413"/>
          <a:ext cx="4535487" cy="393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Placeholder 10" descr="A person sitting in a living room area.">
            <a:extLst>
              <a:ext uri="{FF2B5EF4-FFF2-40B4-BE49-F238E27FC236}">
                <a16:creationId xmlns:a16="http://schemas.microsoft.com/office/drawing/2014/main" id="{B0B86B06-F4A6-2643-966F-7B41DA43C0B2}"/>
              </a:ext>
            </a:extLst>
          </p:cNvPr>
          <p:cNvPicPr>
            <a:picLocks noGrp="1" noChangeAspect="1"/>
          </p:cNvPicPr>
          <p:nvPr>
            <p:ph type="pic" sz="quarter" idx="13"/>
          </p:nvPr>
        </p:nvPicPr>
        <p:blipFill>
          <a:blip r:embed="rId8" cstate="screen">
            <a:grayscl/>
            <a:extLst>
              <a:ext uri="{28A0092B-C50C-407E-A947-70E740481C1C}">
                <a14:useLocalDpi xmlns:a14="http://schemas.microsoft.com/office/drawing/2010/main"/>
              </a:ext>
            </a:extLst>
          </a:blip>
          <a:srcRect/>
          <a:stretch>
            <a:fillRect/>
          </a:stretch>
        </p:blipFill>
        <p:spPr/>
      </p:pic>
      <p:sp>
        <p:nvSpPr>
          <p:cNvPr id="2" name="Slide Number Placeholder 1">
            <a:extLst>
              <a:ext uri="{FF2B5EF4-FFF2-40B4-BE49-F238E27FC236}">
                <a16:creationId xmlns:a16="http://schemas.microsoft.com/office/drawing/2014/main" id="{D3D735B7-2CB2-F50E-6BC6-ACC517FE4264}"/>
              </a:ext>
            </a:extLst>
          </p:cNvPr>
          <p:cNvSpPr>
            <a:spLocks noGrp="1"/>
          </p:cNvSpPr>
          <p:nvPr>
            <p:ph type="sldNum" sz="quarter" idx="12"/>
          </p:nvPr>
        </p:nvSpPr>
        <p:spPr/>
        <p:txBody>
          <a:bodyPr/>
          <a:lstStyle/>
          <a:p>
            <a:fld id="{3A98EE3D-8CD1-4C3F-BD1C-C98C9596463C}" type="slidenum">
              <a:rPr lang="en-US" smtClean="0"/>
              <a:t>29</a:t>
            </a:fld>
            <a:endParaRPr lang="en-US" dirty="0"/>
          </a:p>
        </p:txBody>
      </p:sp>
    </p:spTree>
    <p:extLst>
      <p:ext uri="{BB962C8B-B14F-4D97-AF65-F5344CB8AC3E}">
        <p14:creationId xmlns:p14="http://schemas.microsoft.com/office/powerpoint/2010/main" val="364231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2C1833-F071-D255-82E6-11C1D6520FE0}"/>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16" name="TextBox 15">
            <a:extLst>
              <a:ext uri="{FF2B5EF4-FFF2-40B4-BE49-F238E27FC236}">
                <a16:creationId xmlns:a16="http://schemas.microsoft.com/office/drawing/2014/main" id="{02E4B7A7-1053-F51A-E7CE-64CED1BB75E5}"/>
              </a:ext>
            </a:extLst>
          </p:cNvPr>
          <p:cNvSpPr txBox="1"/>
          <p:nvPr/>
        </p:nvSpPr>
        <p:spPr>
          <a:xfrm>
            <a:off x="6722076" y="3429000"/>
            <a:ext cx="5051516" cy="2862322"/>
          </a:xfrm>
          <a:prstGeom prst="rect">
            <a:avLst/>
          </a:prstGeom>
          <a:noFill/>
        </p:spPr>
        <p:txBody>
          <a:bodyPr wrap="square" rtlCol="0">
            <a:spAutoFit/>
          </a:bodyPr>
          <a:lstStyle/>
          <a:p>
            <a:r>
              <a:rPr lang="en-US" b="1" i="0" u="sng" dirty="0">
                <a:solidFill>
                  <a:schemeClr val="bg1"/>
                </a:solidFill>
                <a:effectLst/>
              </a:rPr>
              <a:t>Introduction to Linked Lists and Deletion:</a:t>
            </a:r>
          </a:p>
          <a:p>
            <a:r>
              <a:rPr lang="en-US" b="0" i="0" dirty="0">
                <a:solidFill>
                  <a:srgbClr val="D1D5DB"/>
                </a:solidFill>
                <a:effectLst/>
                <a:latin typeface="Söhne"/>
              </a:rPr>
              <a:t>A linked list is a fundamental data structure used in computer science and programming. It is a collection of nodes, where each node consists of data and a reference (or link) to the next node in the sequence. Linked lists come in various forms, such as singly linked lists, doubly linked lists, and circular linked lists, each with unique characteristics.</a:t>
            </a:r>
          </a:p>
          <a:p>
            <a:r>
              <a:rPr lang="en-US" dirty="0">
                <a:solidFill>
                  <a:schemeClr val="bg1"/>
                </a:solidFill>
              </a:rPr>
              <a:t>Unlike Arrays, Linked List elements are not stored at a contiguous location.</a:t>
            </a:r>
          </a:p>
        </p:txBody>
      </p:sp>
      <p:pic>
        <p:nvPicPr>
          <p:cNvPr id="20" name="Picture 19">
            <a:extLst>
              <a:ext uri="{FF2B5EF4-FFF2-40B4-BE49-F238E27FC236}">
                <a16:creationId xmlns:a16="http://schemas.microsoft.com/office/drawing/2014/main" id="{B1B4346F-701D-CF21-1B67-DF5A363EF1A4}"/>
              </a:ext>
            </a:extLst>
          </p:cNvPr>
          <p:cNvPicPr>
            <a:picLocks noChangeAspect="1"/>
          </p:cNvPicPr>
          <p:nvPr/>
        </p:nvPicPr>
        <p:blipFill>
          <a:blip r:embed="rId2"/>
          <a:stretch>
            <a:fillRect/>
          </a:stretch>
        </p:blipFill>
        <p:spPr>
          <a:xfrm>
            <a:off x="0" y="138315"/>
            <a:ext cx="7140484" cy="2419534"/>
          </a:xfrm>
          <a:prstGeom prst="rect">
            <a:avLst/>
          </a:prstGeom>
        </p:spPr>
      </p:pic>
      <p:pic>
        <p:nvPicPr>
          <p:cNvPr id="21" name="Picture 20">
            <a:extLst>
              <a:ext uri="{FF2B5EF4-FFF2-40B4-BE49-F238E27FC236}">
                <a16:creationId xmlns:a16="http://schemas.microsoft.com/office/drawing/2014/main" id="{79A23882-4DBB-CDDC-B0EF-EBCCDC0FA88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598" t="9837" r="10197" b="28638"/>
          <a:stretch/>
        </p:blipFill>
        <p:spPr>
          <a:xfrm>
            <a:off x="0" y="2817340"/>
            <a:ext cx="6120587" cy="2337088"/>
          </a:xfrm>
          <a:prstGeom prst="rect">
            <a:avLst/>
          </a:prstGeom>
        </p:spPr>
      </p:pic>
    </p:spTree>
    <p:extLst>
      <p:ext uri="{BB962C8B-B14F-4D97-AF65-F5344CB8AC3E}">
        <p14:creationId xmlns:p14="http://schemas.microsoft.com/office/powerpoint/2010/main" val="128398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DF5302-8BAF-DD47-A375-773B74B64955}"/>
              </a:ext>
            </a:extLst>
          </p:cNvPr>
          <p:cNvSpPr>
            <a:spLocks noGrp="1"/>
          </p:cNvSpPr>
          <p:nvPr>
            <p:ph type="title"/>
          </p:nvPr>
        </p:nvSpPr>
        <p:spPr>
          <a:xfrm>
            <a:off x="941501" y="1609159"/>
            <a:ext cx="4253334" cy="1195825"/>
          </a:xfrm>
        </p:spPr>
        <p:txBody>
          <a:bodyPr>
            <a:normAutofit/>
          </a:bodyPr>
          <a:lstStyle/>
          <a:p>
            <a:r>
              <a:rPr lang="en-US" sz="3600" dirty="0"/>
              <a:t>Importance of Linked List Operations</a:t>
            </a:r>
            <a:endParaRPr lang="en-US" dirty="0"/>
          </a:p>
        </p:txBody>
      </p:sp>
      <p:sp>
        <p:nvSpPr>
          <p:cNvPr id="2" name="Slide Number Placeholder 1">
            <a:extLst>
              <a:ext uri="{FF2B5EF4-FFF2-40B4-BE49-F238E27FC236}">
                <a16:creationId xmlns:a16="http://schemas.microsoft.com/office/drawing/2014/main" id="{1E70CD69-C696-32F0-0971-0CF3CCE72D68}"/>
              </a:ext>
            </a:extLst>
          </p:cNvPr>
          <p:cNvSpPr>
            <a:spLocks noGrp="1"/>
          </p:cNvSpPr>
          <p:nvPr>
            <p:ph type="sldNum" sz="quarter" idx="12"/>
          </p:nvPr>
        </p:nvSpPr>
        <p:spPr/>
        <p:txBody>
          <a:bodyPr/>
          <a:lstStyle/>
          <a:p>
            <a:fld id="{3A98EE3D-8CD1-4C3F-BD1C-C98C9596463C}" type="slidenum">
              <a:rPr lang="en-US" smtClean="0"/>
              <a:t>4</a:t>
            </a:fld>
            <a:endParaRPr lang="en-US" dirty="0"/>
          </a:p>
        </p:txBody>
      </p:sp>
      <p:grpSp>
        <p:nvGrpSpPr>
          <p:cNvPr id="6" name="Group 5">
            <a:extLst>
              <a:ext uri="{FF2B5EF4-FFF2-40B4-BE49-F238E27FC236}">
                <a16:creationId xmlns:a16="http://schemas.microsoft.com/office/drawing/2014/main" id="{D0192BA2-E63D-0683-5C26-F8082EB5C4F7}"/>
              </a:ext>
            </a:extLst>
          </p:cNvPr>
          <p:cNvGrpSpPr/>
          <p:nvPr/>
        </p:nvGrpSpPr>
        <p:grpSpPr>
          <a:xfrm>
            <a:off x="6235700" y="1712752"/>
            <a:ext cx="4521201" cy="677333"/>
            <a:chOff x="5841999" y="1253067"/>
            <a:chExt cx="4521201" cy="677333"/>
          </a:xfrm>
        </p:grpSpPr>
        <p:sp>
          <p:nvSpPr>
            <p:cNvPr id="7" name="Rectangle: Rounded Corners 6">
              <a:extLst>
                <a:ext uri="{FF2B5EF4-FFF2-40B4-BE49-F238E27FC236}">
                  <a16:creationId xmlns:a16="http://schemas.microsoft.com/office/drawing/2014/main" id="{93107322-B102-FC85-1AC3-A6479DA25413}"/>
                </a:ext>
              </a:extLst>
            </p:cNvPr>
            <p:cNvSpPr/>
            <p:nvPr/>
          </p:nvSpPr>
          <p:spPr>
            <a:xfrm>
              <a:off x="5841999" y="1253067"/>
              <a:ext cx="1947334" cy="677333"/>
            </a:xfrm>
            <a:prstGeom prst="roundRect">
              <a:avLst>
                <a:gd name="adj" fmla="val 40769"/>
              </a:avLst>
            </a:prstGeom>
            <a:solidFill>
              <a:schemeClr val="accent1">
                <a:lumMod val="20000"/>
                <a:lumOff val="80000"/>
              </a:schemeClr>
            </a:solid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Oval 8">
              <a:extLst>
                <a:ext uri="{FF2B5EF4-FFF2-40B4-BE49-F238E27FC236}">
                  <a16:creationId xmlns:a16="http://schemas.microsoft.com/office/drawing/2014/main" id="{D4C7E458-1A06-7481-3010-F1D4176EBC6E}"/>
                </a:ext>
              </a:extLst>
            </p:cNvPr>
            <p:cNvSpPr/>
            <p:nvPr/>
          </p:nvSpPr>
          <p:spPr>
            <a:xfrm>
              <a:off x="5977467" y="1335985"/>
              <a:ext cx="541867" cy="511496"/>
            </a:xfrm>
            <a:prstGeom prst="wedgeEllipseCallout">
              <a:avLst>
                <a:gd name="adj1" fmla="val 63542"/>
                <a:gd name="adj2" fmla="val 9531"/>
              </a:avLst>
            </a:prstGeom>
            <a:solidFill>
              <a:schemeClr val="bg1"/>
            </a:solidFill>
            <a:ln w="28575">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01</a:t>
              </a:r>
            </a:p>
          </p:txBody>
        </p:sp>
        <p:cxnSp>
          <p:nvCxnSpPr>
            <p:cNvPr id="10" name="Straight Connector 9">
              <a:extLst>
                <a:ext uri="{FF2B5EF4-FFF2-40B4-BE49-F238E27FC236}">
                  <a16:creationId xmlns:a16="http://schemas.microsoft.com/office/drawing/2014/main" id="{EE3B7275-F13D-C310-7429-8BA5439C0D67}"/>
                </a:ext>
              </a:extLst>
            </p:cNvPr>
            <p:cNvCxnSpPr/>
            <p:nvPr/>
          </p:nvCxnSpPr>
          <p:spPr>
            <a:xfrm>
              <a:off x="6815666" y="1591733"/>
              <a:ext cx="381001"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1" name="Flowchart: Display 10">
              <a:extLst>
                <a:ext uri="{FF2B5EF4-FFF2-40B4-BE49-F238E27FC236}">
                  <a16:creationId xmlns:a16="http://schemas.microsoft.com/office/drawing/2014/main" id="{153D7EB8-8BC1-6DBD-E12D-3EBFA00E56AB}"/>
                </a:ext>
              </a:extLst>
            </p:cNvPr>
            <p:cNvSpPr/>
            <p:nvPr/>
          </p:nvSpPr>
          <p:spPr>
            <a:xfrm>
              <a:off x="7332134" y="1253067"/>
              <a:ext cx="3031066" cy="677333"/>
            </a:xfrm>
            <a:prstGeom prst="flowChartDisplay">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Deletion at beginning</a:t>
              </a:r>
            </a:p>
          </p:txBody>
        </p:sp>
      </p:grpSp>
      <p:grpSp>
        <p:nvGrpSpPr>
          <p:cNvPr id="12" name="Group 11">
            <a:extLst>
              <a:ext uri="{FF2B5EF4-FFF2-40B4-BE49-F238E27FC236}">
                <a16:creationId xmlns:a16="http://schemas.microsoft.com/office/drawing/2014/main" id="{8AF7CE56-9658-4AE5-365A-B4CE446841EF}"/>
              </a:ext>
            </a:extLst>
          </p:cNvPr>
          <p:cNvGrpSpPr/>
          <p:nvPr/>
        </p:nvGrpSpPr>
        <p:grpSpPr>
          <a:xfrm>
            <a:off x="6642101" y="3101790"/>
            <a:ext cx="4521201" cy="677333"/>
            <a:chOff x="5841999" y="1253067"/>
            <a:chExt cx="4521201" cy="677333"/>
          </a:xfrm>
        </p:grpSpPr>
        <p:sp>
          <p:nvSpPr>
            <p:cNvPr id="13" name="Rectangle: Rounded Corners 12">
              <a:extLst>
                <a:ext uri="{FF2B5EF4-FFF2-40B4-BE49-F238E27FC236}">
                  <a16:creationId xmlns:a16="http://schemas.microsoft.com/office/drawing/2014/main" id="{B32BEE8F-2AA0-F622-BAD1-263638EF9188}"/>
                </a:ext>
              </a:extLst>
            </p:cNvPr>
            <p:cNvSpPr/>
            <p:nvPr/>
          </p:nvSpPr>
          <p:spPr>
            <a:xfrm>
              <a:off x="5841999" y="1253067"/>
              <a:ext cx="1947334" cy="677333"/>
            </a:xfrm>
            <a:prstGeom prst="roundRect">
              <a:avLst>
                <a:gd name="adj" fmla="val 40769"/>
              </a:avLst>
            </a:prstGeom>
            <a:solidFill>
              <a:schemeClr val="accent1">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peech Bubble: Oval 13">
              <a:extLst>
                <a:ext uri="{FF2B5EF4-FFF2-40B4-BE49-F238E27FC236}">
                  <a16:creationId xmlns:a16="http://schemas.microsoft.com/office/drawing/2014/main" id="{9B4745FC-2E4C-E2EB-97B2-B60D8E5AFD74}"/>
                </a:ext>
              </a:extLst>
            </p:cNvPr>
            <p:cNvSpPr/>
            <p:nvPr/>
          </p:nvSpPr>
          <p:spPr>
            <a:xfrm>
              <a:off x="5977467" y="1335985"/>
              <a:ext cx="541867" cy="511496"/>
            </a:xfrm>
            <a:prstGeom prst="wedgeEllipseCallout">
              <a:avLst>
                <a:gd name="adj1" fmla="val 63542"/>
                <a:gd name="adj2" fmla="val 9531"/>
              </a:avLst>
            </a:prstGeom>
            <a:solidFill>
              <a:schemeClr val="bg1"/>
            </a:solidFill>
            <a:ln w="28575">
              <a:solidFill>
                <a:srgbClr val="00206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02</a:t>
              </a:r>
            </a:p>
          </p:txBody>
        </p:sp>
        <p:cxnSp>
          <p:nvCxnSpPr>
            <p:cNvPr id="15" name="Straight Connector 14">
              <a:extLst>
                <a:ext uri="{FF2B5EF4-FFF2-40B4-BE49-F238E27FC236}">
                  <a16:creationId xmlns:a16="http://schemas.microsoft.com/office/drawing/2014/main" id="{E1D9A3E3-0BE0-A4F5-4ED3-33E2586C607F}"/>
                </a:ext>
              </a:extLst>
            </p:cNvPr>
            <p:cNvCxnSpPr/>
            <p:nvPr/>
          </p:nvCxnSpPr>
          <p:spPr>
            <a:xfrm>
              <a:off x="6815666" y="1591733"/>
              <a:ext cx="381001" cy="0"/>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16" name="Flowchart: Display 15">
              <a:extLst>
                <a:ext uri="{FF2B5EF4-FFF2-40B4-BE49-F238E27FC236}">
                  <a16:creationId xmlns:a16="http://schemas.microsoft.com/office/drawing/2014/main" id="{FF4CC95C-691C-0235-11AC-A4B35A6D183D}"/>
                </a:ext>
              </a:extLst>
            </p:cNvPr>
            <p:cNvSpPr/>
            <p:nvPr/>
          </p:nvSpPr>
          <p:spPr>
            <a:xfrm>
              <a:off x="7332134" y="1253067"/>
              <a:ext cx="3031066" cy="677333"/>
            </a:xfrm>
            <a:prstGeom prst="flowChartDisplay">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Deletion at middle</a:t>
              </a:r>
            </a:p>
          </p:txBody>
        </p:sp>
      </p:grpSp>
      <p:grpSp>
        <p:nvGrpSpPr>
          <p:cNvPr id="17" name="Group 16">
            <a:extLst>
              <a:ext uri="{FF2B5EF4-FFF2-40B4-BE49-F238E27FC236}">
                <a16:creationId xmlns:a16="http://schemas.microsoft.com/office/drawing/2014/main" id="{3A0E56C0-BC18-9EB3-099A-12C151B8F7C3}"/>
              </a:ext>
            </a:extLst>
          </p:cNvPr>
          <p:cNvGrpSpPr/>
          <p:nvPr/>
        </p:nvGrpSpPr>
        <p:grpSpPr>
          <a:xfrm>
            <a:off x="7142436" y="4496799"/>
            <a:ext cx="4521201" cy="677333"/>
            <a:chOff x="5841999" y="1253067"/>
            <a:chExt cx="4521201" cy="677333"/>
          </a:xfrm>
        </p:grpSpPr>
        <p:sp>
          <p:nvSpPr>
            <p:cNvPr id="18" name="Rectangle: Rounded Corners 17">
              <a:extLst>
                <a:ext uri="{FF2B5EF4-FFF2-40B4-BE49-F238E27FC236}">
                  <a16:creationId xmlns:a16="http://schemas.microsoft.com/office/drawing/2014/main" id="{6FDAA3F6-6107-BAE1-17F3-74EC2948EFD5}"/>
                </a:ext>
              </a:extLst>
            </p:cNvPr>
            <p:cNvSpPr/>
            <p:nvPr/>
          </p:nvSpPr>
          <p:spPr>
            <a:xfrm>
              <a:off x="5841999" y="1253067"/>
              <a:ext cx="1947334" cy="677333"/>
            </a:xfrm>
            <a:prstGeom prst="roundRect">
              <a:avLst>
                <a:gd name="adj" fmla="val 40769"/>
              </a:avLst>
            </a:prstGeom>
            <a:solidFill>
              <a:schemeClr val="accent1">
                <a:lumMod val="20000"/>
                <a:lumOff val="80000"/>
              </a:scheme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peech Bubble: Oval 18">
              <a:extLst>
                <a:ext uri="{FF2B5EF4-FFF2-40B4-BE49-F238E27FC236}">
                  <a16:creationId xmlns:a16="http://schemas.microsoft.com/office/drawing/2014/main" id="{345F0ED9-F860-B17F-8967-699BADA52407}"/>
                </a:ext>
              </a:extLst>
            </p:cNvPr>
            <p:cNvSpPr/>
            <p:nvPr/>
          </p:nvSpPr>
          <p:spPr>
            <a:xfrm>
              <a:off x="5977467" y="1335985"/>
              <a:ext cx="541867" cy="511496"/>
            </a:xfrm>
            <a:prstGeom prst="wedgeEllipseCallout">
              <a:avLst>
                <a:gd name="adj1" fmla="val 63542"/>
                <a:gd name="adj2" fmla="val 9531"/>
              </a:avLst>
            </a:prstGeom>
            <a:solidFill>
              <a:schemeClr val="bg1"/>
            </a:solidFill>
            <a:ln w="28575">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03</a:t>
              </a:r>
            </a:p>
          </p:txBody>
        </p:sp>
        <p:cxnSp>
          <p:nvCxnSpPr>
            <p:cNvPr id="20" name="Straight Connector 19">
              <a:extLst>
                <a:ext uri="{FF2B5EF4-FFF2-40B4-BE49-F238E27FC236}">
                  <a16:creationId xmlns:a16="http://schemas.microsoft.com/office/drawing/2014/main" id="{1F737E70-F92C-7144-C8C8-EB4428097A8E}"/>
                </a:ext>
              </a:extLst>
            </p:cNvPr>
            <p:cNvCxnSpPr/>
            <p:nvPr/>
          </p:nvCxnSpPr>
          <p:spPr>
            <a:xfrm>
              <a:off x="6815666" y="1591733"/>
              <a:ext cx="381001"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1" name="Flowchart: Display 20">
              <a:extLst>
                <a:ext uri="{FF2B5EF4-FFF2-40B4-BE49-F238E27FC236}">
                  <a16:creationId xmlns:a16="http://schemas.microsoft.com/office/drawing/2014/main" id="{42F472C8-5201-D7B2-5634-D23BF66E6F6C}"/>
                </a:ext>
              </a:extLst>
            </p:cNvPr>
            <p:cNvSpPr/>
            <p:nvPr/>
          </p:nvSpPr>
          <p:spPr>
            <a:xfrm>
              <a:off x="7332134" y="1253067"/>
              <a:ext cx="3031066" cy="677333"/>
            </a:xfrm>
            <a:prstGeom prst="flowChartDisplay">
              <a:avLst/>
            </a:prstGeom>
            <a:solidFill>
              <a:srgbClr val="E71E09"/>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Deletion at end</a:t>
              </a:r>
            </a:p>
          </p:txBody>
        </p:sp>
      </p:grpSp>
      <p:sp>
        <p:nvSpPr>
          <p:cNvPr id="22" name="TextBox 21">
            <a:extLst>
              <a:ext uri="{FF2B5EF4-FFF2-40B4-BE49-F238E27FC236}">
                <a16:creationId xmlns:a16="http://schemas.microsoft.com/office/drawing/2014/main" id="{E201AF09-B8AE-5BDC-88F8-39DE4FC49238}"/>
              </a:ext>
            </a:extLst>
          </p:cNvPr>
          <p:cNvSpPr txBox="1"/>
          <p:nvPr/>
        </p:nvSpPr>
        <p:spPr>
          <a:xfrm>
            <a:off x="939114" y="3101790"/>
            <a:ext cx="3830594" cy="1754326"/>
          </a:xfrm>
          <a:prstGeom prst="rect">
            <a:avLst/>
          </a:prstGeom>
          <a:noFill/>
        </p:spPr>
        <p:txBody>
          <a:bodyPr wrap="square" rtlCol="0">
            <a:spAutoFit/>
          </a:bodyPr>
          <a:lstStyle/>
          <a:p>
            <a:r>
              <a:rPr lang="en-US" dirty="0">
                <a:solidFill>
                  <a:schemeClr val="bg1"/>
                </a:solidFill>
              </a:rPr>
              <a:t>Linked lists are versatile and efficient data structures for managing dynamic data. One of the key operations in managing linked lists is deletion, which involves removing elements from the list.</a:t>
            </a:r>
          </a:p>
        </p:txBody>
      </p:sp>
    </p:spTree>
    <p:extLst>
      <p:ext uri="{BB962C8B-B14F-4D97-AF65-F5344CB8AC3E}">
        <p14:creationId xmlns:p14="http://schemas.microsoft.com/office/powerpoint/2010/main" val="251533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5E1E51-CE4B-99DC-7974-D0A53D9A6A97}"/>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3" name="Title 2">
            <a:extLst>
              <a:ext uri="{FF2B5EF4-FFF2-40B4-BE49-F238E27FC236}">
                <a16:creationId xmlns:a16="http://schemas.microsoft.com/office/drawing/2014/main" id="{B6A7B6B3-95D6-99C8-A059-D28805D1D073}"/>
              </a:ext>
            </a:extLst>
          </p:cNvPr>
          <p:cNvSpPr>
            <a:spLocks noGrp="1"/>
          </p:cNvSpPr>
          <p:nvPr>
            <p:ph type="title"/>
          </p:nvPr>
        </p:nvSpPr>
        <p:spPr>
          <a:xfrm>
            <a:off x="869575" y="528604"/>
            <a:ext cx="10452849" cy="589082"/>
          </a:xfrm>
        </p:spPr>
        <p:txBody>
          <a:bodyPr>
            <a:noAutofit/>
          </a:bodyPr>
          <a:lstStyle/>
          <a:p>
            <a:r>
              <a:rPr lang="en-US" sz="3200" b="1" i="0" dirty="0">
                <a:effectLst/>
              </a:rPr>
              <a:t>Deletion at the Beginning - Algorithm and Implementation</a:t>
            </a:r>
            <a:endParaRPr lang="en-US" sz="3200" dirty="0"/>
          </a:p>
        </p:txBody>
      </p:sp>
      <p:pic>
        <p:nvPicPr>
          <p:cNvPr id="5" name="Picture 4">
            <a:extLst>
              <a:ext uri="{FF2B5EF4-FFF2-40B4-BE49-F238E27FC236}">
                <a16:creationId xmlns:a16="http://schemas.microsoft.com/office/drawing/2014/main" id="{17620A37-F0A5-C3C3-A32C-0564C7A2022F}"/>
              </a:ext>
            </a:extLst>
          </p:cNvPr>
          <p:cNvPicPr>
            <a:picLocks noChangeAspect="1"/>
          </p:cNvPicPr>
          <p:nvPr/>
        </p:nvPicPr>
        <p:blipFill>
          <a:blip r:embed="rId2"/>
          <a:stretch>
            <a:fillRect/>
          </a:stretch>
        </p:blipFill>
        <p:spPr>
          <a:xfrm>
            <a:off x="1989438" y="1117686"/>
            <a:ext cx="8390238" cy="2311314"/>
          </a:xfrm>
          <a:prstGeom prst="rect">
            <a:avLst/>
          </a:prstGeom>
        </p:spPr>
      </p:pic>
      <p:sp>
        <p:nvSpPr>
          <p:cNvPr id="6" name="TextBox 5">
            <a:extLst>
              <a:ext uri="{FF2B5EF4-FFF2-40B4-BE49-F238E27FC236}">
                <a16:creationId xmlns:a16="http://schemas.microsoft.com/office/drawing/2014/main" id="{A2042DCD-D5F2-6C5F-11E9-C1416B93C3AA}"/>
              </a:ext>
            </a:extLst>
          </p:cNvPr>
          <p:cNvSpPr txBox="1"/>
          <p:nvPr/>
        </p:nvSpPr>
        <p:spPr>
          <a:xfrm>
            <a:off x="7144118" y="3540211"/>
            <a:ext cx="4629474" cy="2585323"/>
          </a:xfrm>
          <a:prstGeom prst="rect">
            <a:avLst/>
          </a:prstGeom>
          <a:noFill/>
        </p:spPr>
        <p:txBody>
          <a:bodyPr wrap="square" rtlCol="0">
            <a:spAutoFit/>
          </a:bodyPr>
          <a:lstStyle/>
          <a:p>
            <a:r>
              <a:rPr lang="en-US" dirty="0"/>
              <a:t>Step 1: IF HEAD = NULL</a:t>
            </a:r>
          </a:p>
          <a:p>
            <a:r>
              <a:rPr lang="en-US" dirty="0"/>
              <a:t>Write UNDERFLOW</a:t>
            </a:r>
          </a:p>
          <a:p>
            <a:r>
              <a:rPr lang="en-US" dirty="0"/>
              <a:t>     Go to Step 5</a:t>
            </a:r>
          </a:p>
          <a:p>
            <a:r>
              <a:rPr lang="en-US" dirty="0"/>
              <a:t>    [END OF IF]</a:t>
            </a:r>
          </a:p>
          <a:p>
            <a:endParaRPr lang="en-US" dirty="0"/>
          </a:p>
          <a:p>
            <a:r>
              <a:rPr lang="en-US" dirty="0"/>
              <a:t>Step 2: SET PTR = HEAD</a:t>
            </a:r>
          </a:p>
          <a:p>
            <a:r>
              <a:rPr lang="en-US" dirty="0"/>
              <a:t>Step 3: SET HEAD = HEAD -&gt; NEXT</a:t>
            </a:r>
          </a:p>
          <a:p>
            <a:r>
              <a:rPr lang="en-US" dirty="0"/>
              <a:t>Step 4: FREE PTR</a:t>
            </a:r>
          </a:p>
          <a:p>
            <a:r>
              <a:rPr lang="en-US" dirty="0"/>
              <a:t>Step 5: EXIT</a:t>
            </a:r>
          </a:p>
        </p:txBody>
      </p:sp>
      <p:sp>
        <p:nvSpPr>
          <p:cNvPr id="9" name="TextBox 8">
            <a:extLst>
              <a:ext uri="{FF2B5EF4-FFF2-40B4-BE49-F238E27FC236}">
                <a16:creationId xmlns:a16="http://schemas.microsoft.com/office/drawing/2014/main" id="{DBF23E23-DD65-51D8-D0ED-71118D992AD1}"/>
              </a:ext>
            </a:extLst>
          </p:cNvPr>
          <p:cNvSpPr txBox="1"/>
          <p:nvPr/>
        </p:nvSpPr>
        <p:spPr>
          <a:xfrm>
            <a:off x="571291" y="3417917"/>
            <a:ext cx="6172409" cy="2862322"/>
          </a:xfrm>
          <a:prstGeom prst="rect">
            <a:avLst/>
          </a:prstGeom>
          <a:noFill/>
        </p:spPr>
        <p:txBody>
          <a:bodyPr wrap="square" rtlCol="0">
            <a:spAutoFit/>
          </a:bodyPr>
          <a:lstStyle/>
          <a:p>
            <a:pPr algn="l"/>
            <a:r>
              <a:rPr lang="en-US" b="1" u="sng" dirty="0"/>
              <a:t>Deletion at the Beginning – Algorithm:</a:t>
            </a:r>
          </a:p>
          <a:p>
            <a:pPr algn="l"/>
            <a:r>
              <a:rPr lang="en-US" b="1" dirty="0"/>
              <a:t>Check if the list is empty:</a:t>
            </a:r>
          </a:p>
          <a:p>
            <a:pPr algn="l"/>
            <a:r>
              <a:rPr lang="en-US" dirty="0"/>
              <a:t>If the list is empty, there is nothing to delete.</a:t>
            </a:r>
          </a:p>
          <a:p>
            <a:pPr algn="l"/>
            <a:r>
              <a:rPr lang="en-US" b="1" dirty="0"/>
              <a:t>Update the head pointer:</a:t>
            </a:r>
          </a:p>
          <a:p>
            <a:pPr algn="l"/>
            <a:r>
              <a:rPr lang="en-US" dirty="0"/>
              <a:t>If the list is not empty, update the head pointer to point to the second node (the new first node).</a:t>
            </a:r>
          </a:p>
          <a:p>
            <a:pPr algn="l"/>
            <a:r>
              <a:rPr lang="en-US" b="1" dirty="0"/>
              <a:t>Deallocate memory (optional):</a:t>
            </a:r>
          </a:p>
          <a:p>
            <a:pPr algn="l"/>
            <a:r>
              <a:rPr lang="en-US" dirty="0"/>
              <a:t>Depending on the programming language and memory management, we may need to deallocate the memory occupied by the deleted node.</a:t>
            </a:r>
          </a:p>
        </p:txBody>
      </p:sp>
    </p:spTree>
    <p:extLst>
      <p:ext uri="{BB962C8B-B14F-4D97-AF65-F5344CB8AC3E}">
        <p14:creationId xmlns:p14="http://schemas.microsoft.com/office/powerpoint/2010/main" val="266451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1D69D7-0CBB-B7BD-1816-1B05CAAB253D}"/>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3" name="Title 2">
            <a:extLst>
              <a:ext uri="{FF2B5EF4-FFF2-40B4-BE49-F238E27FC236}">
                <a16:creationId xmlns:a16="http://schemas.microsoft.com/office/drawing/2014/main" id="{865D32BE-F278-D0FB-BBC9-7D4B2F54A58C}"/>
              </a:ext>
            </a:extLst>
          </p:cNvPr>
          <p:cNvSpPr>
            <a:spLocks noGrp="1"/>
          </p:cNvSpPr>
          <p:nvPr>
            <p:ph type="title"/>
          </p:nvPr>
        </p:nvSpPr>
        <p:spPr>
          <a:xfrm>
            <a:off x="540733" y="614329"/>
            <a:ext cx="10452849" cy="503271"/>
          </a:xfrm>
        </p:spPr>
        <p:txBody>
          <a:bodyPr>
            <a:noAutofit/>
          </a:bodyPr>
          <a:lstStyle/>
          <a:p>
            <a:r>
              <a:rPr lang="en-US" sz="4000" b="1" i="0" dirty="0">
                <a:effectLst/>
              </a:rPr>
              <a:t>Implementation in C</a:t>
            </a:r>
            <a:endParaRPr lang="en-US" sz="4000" dirty="0"/>
          </a:p>
        </p:txBody>
      </p:sp>
      <p:sp>
        <p:nvSpPr>
          <p:cNvPr id="6" name="TextBox 5">
            <a:extLst>
              <a:ext uri="{FF2B5EF4-FFF2-40B4-BE49-F238E27FC236}">
                <a16:creationId xmlns:a16="http://schemas.microsoft.com/office/drawing/2014/main" id="{7A325960-906A-3896-9089-0C659AFB5BE1}"/>
              </a:ext>
            </a:extLst>
          </p:cNvPr>
          <p:cNvSpPr txBox="1"/>
          <p:nvPr/>
        </p:nvSpPr>
        <p:spPr>
          <a:xfrm>
            <a:off x="419100" y="3658348"/>
            <a:ext cx="10574482" cy="2339102"/>
          </a:xfrm>
          <a:prstGeom prst="rect">
            <a:avLst/>
          </a:prstGeom>
          <a:noFill/>
        </p:spPr>
        <p:txBody>
          <a:bodyPr wrap="square" rtlCol="0">
            <a:spAutoFit/>
          </a:bodyPr>
          <a:lstStyle/>
          <a:p>
            <a:pPr algn="l"/>
            <a:r>
              <a:rPr lang="en-US" sz="2000" b="1" i="0" u="sng" dirty="0">
                <a:effectLst/>
              </a:rPr>
              <a:t>Advantages of Deleting at the Beginning</a:t>
            </a:r>
          </a:p>
          <a:p>
            <a:pPr algn="l"/>
            <a:r>
              <a:rPr lang="en-US" b="1" i="0" dirty="0">
                <a:effectLst/>
                <a:latin typeface="Söhne"/>
              </a:rPr>
              <a:t>Constant Time Complexity: </a:t>
            </a:r>
            <a:r>
              <a:rPr lang="en-US" i="0" dirty="0">
                <a:effectLst/>
                <a:latin typeface="Söhne"/>
              </a:rPr>
              <a:t>Deleting a node at the beginning of a singly linked list takes O(1) time, regardless of the list's size. This makes it an efficient operation.</a:t>
            </a:r>
          </a:p>
          <a:p>
            <a:pPr algn="l"/>
            <a:endParaRPr lang="en-US" i="0" dirty="0">
              <a:effectLst/>
              <a:latin typeface="Söhne"/>
            </a:endParaRPr>
          </a:p>
          <a:p>
            <a:pPr algn="l"/>
            <a:r>
              <a:rPr lang="en-US" b="1" i="0" dirty="0">
                <a:effectLst/>
                <a:latin typeface="Söhne"/>
              </a:rPr>
              <a:t>Simple Implementation: </a:t>
            </a:r>
            <a:r>
              <a:rPr lang="en-US" i="0" dirty="0">
                <a:effectLst/>
                <a:latin typeface="Söhne"/>
              </a:rPr>
              <a:t>The algorithm for deleting at the beginning is straightforward and easy to implement.</a:t>
            </a:r>
          </a:p>
          <a:p>
            <a:pPr algn="l"/>
            <a:endParaRPr lang="en-US" i="0" dirty="0">
              <a:effectLst/>
              <a:latin typeface="Söhne"/>
            </a:endParaRPr>
          </a:p>
          <a:p>
            <a:pPr algn="l"/>
            <a:r>
              <a:rPr lang="en-US" b="1" i="0" dirty="0">
                <a:effectLst/>
                <a:latin typeface="Söhne"/>
              </a:rPr>
              <a:t>Memory Efficiency: </a:t>
            </a:r>
            <a:r>
              <a:rPr lang="en-US" i="0" dirty="0">
                <a:effectLst/>
                <a:latin typeface="Söhne"/>
              </a:rPr>
              <a:t>This operation does not require additional memory allocation beyond a temporary pointer, making it memory-efficient.</a:t>
            </a:r>
            <a:endParaRPr lang="en-US" dirty="0"/>
          </a:p>
        </p:txBody>
      </p:sp>
      <p:pic>
        <p:nvPicPr>
          <p:cNvPr id="8" name="Picture 7">
            <a:extLst>
              <a:ext uri="{FF2B5EF4-FFF2-40B4-BE49-F238E27FC236}">
                <a16:creationId xmlns:a16="http://schemas.microsoft.com/office/drawing/2014/main" id="{066EB2D9-573C-B629-8F87-8DDEF18690BE}"/>
              </a:ext>
            </a:extLst>
          </p:cNvPr>
          <p:cNvPicPr>
            <a:picLocks noChangeAspect="1"/>
          </p:cNvPicPr>
          <p:nvPr/>
        </p:nvPicPr>
        <p:blipFill>
          <a:blip r:embed="rId2"/>
          <a:stretch>
            <a:fillRect/>
          </a:stretch>
        </p:blipFill>
        <p:spPr>
          <a:xfrm>
            <a:off x="5105400" y="1117600"/>
            <a:ext cx="6400800" cy="2641600"/>
          </a:xfrm>
          <a:prstGeom prst="rect">
            <a:avLst/>
          </a:prstGeom>
        </p:spPr>
      </p:pic>
      <p:sp>
        <p:nvSpPr>
          <p:cNvPr id="10" name="Rectangle 9">
            <a:extLst>
              <a:ext uri="{FF2B5EF4-FFF2-40B4-BE49-F238E27FC236}">
                <a16:creationId xmlns:a16="http://schemas.microsoft.com/office/drawing/2014/main" id="{C78504EB-8F67-3EEE-6B00-D70B794F42CE}"/>
              </a:ext>
            </a:extLst>
          </p:cNvPr>
          <p:cNvSpPr/>
          <p:nvPr/>
        </p:nvSpPr>
        <p:spPr>
          <a:xfrm>
            <a:off x="419100" y="1117600"/>
            <a:ext cx="4457700" cy="254074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rgbClr val="00B0F0"/>
                </a:solidFill>
                <a:latin typeface="Lucida Console" panose="020B0609040504020204" pitchFamily="49" charset="0"/>
              </a:rPr>
              <a:t>void</a:t>
            </a:r>
            <a:r>
              <a:rPr lang="en-US" dirty="0">
                <a:latin typeface="Lucida Console" panose="020B0609040504020204" pitchFamily="49" charset="0"/>
              </a:rPr>
              <a:t> </a:t>
            </a:r>
            <a:r>
              <a:rPr lang="en-US" dirty="0" err="1">
                <a:latin typeface="Lucida Console" panose="020B0609040504020204" pitchFamily="49" charset="0"/>
              </a:rPr>
              <a:t>delete_begin</a:t>
            </a:r>
            <a:r>
              <a:rPr lang="en-US" dirty="0">
                <a:latin typeface="Lucida Console" panose="020B0609040504020204" pitchFamily="49" charset="0"/>
              </a:rPr>
              <a:t>()</a:t>
            </a:r>
          </a:p>
          <a:p>
            <a:r>
              <a:rPr lang="en-US" dirty="0">
                <a:latin typeface="Lucida Console" panose="020B0609040504020204" pitchFamily="49" charset="0"/>
              </a:rPr>
              <a:t>{</a:t>
            </a:r>
          </a:p>
          <a:p>
            <a:r>
              <a:rPr lang="en-US" dirty="0">
                <a:latin typeface="Lucida Console" panose="020B0609040504020204" pitchFamily="49" charset="0"/>
              </a:rPr>
              <a:t>    node *temp;</a:t>
            </a:r>
          </a:p>
          <a:p>
            <a:r>
              <a:rPr lang="en-US" dirty="0">
                <a:latin typeface="Lucida Console" panose="020B0609040504020204" pitchFamily="49" charset="0"/>
              </a:rPr>
              <a:t>    temp=head;</a:t>
            </a:r>
          </a:p>
          <a:p>
            <a:r>
              <a:rPr lang="en-US" dirty="0">
                <a:latin typeface="Lucida Console" panose="020B0609040504020204" pitchFamily="49" charset="0"/>
              </a:rPr>
              <a:t>    head=temp-&gt;next;</a:t>
            </a:r>
          </a:p>
          <a:p>
            <a:r>
              <a:rPr lang="en-US" dirty="0">
                <a:latin typeface="Lucida Console" panose="020B0609040504020204" pitchFamily="49" charset="0"/>
              </a:rPr>
              <a:t>    free(temp);</a:t>
            </a:r>
          </a:p>
          <a:p>
            <a:r>
              <a:rPr lang="en-US" dirty="0">
                <a:latin typeface="Lucida Console" panose="020B0609040504020204" pitchFamily="49" charset="0"/>
              </a:rPr>
              <a:t>}</a:t>
            </a:r>
          </a:p>
          <a:p>
            <a:pPr algn="ctr"/>
            <a:endParaRPr lang="en-US" dirty="0"/>
          </a:p>
        </p:txBody>
      </p:sp>
    </p:spTree>
    <p:extLst>
      <p:ext uri="{BB962C8B-B14F-4D97-AF65-F5344CB8AC3E}">
        <p14:creationId xmlns:p14="http://schemas.microsoft.com/office/powerpoint/2010/main" val="132787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BD9F-B88A-DC40-9E37-35CE23CC3A6E}"/>
              </a:ext>
            </a:extLst>
          </p:cNvPr>
          <p:cNvSpPr>
            <a:spLocks noGrp="1"/>
          </p:cNvSpPr>
          <p:nvPr>
            <p:ph type="title"/>
          </p:nvPr>
        </p:nvSpPr>
        <p:spPr/>
        <p:txBody>
          <a:bodyPr/>
          <a:lstStyle/>
          <a:p>
            <a:r>
              <a:rPr lang="en-US" dirty="0"/>
              <a:t>Quantify “X”</a:t>
            </a:r>
          </a:p>
        </p:txBody>
      </p:sp>
      <p:graphicFrame>
        <p:nvGraphicFramePr>
          <p:cNvPr id="3" name="Chart 2" descr="Chart Placeholder">
            <a:extLst>
              <a:ext uri="{FF2B5EF4-FFF2-40B4-BE49-F238E27FC236}">
                <a16:creationId xmlns:a16="http://schemas.microsoft.com/office/drawing/2014/main" id="{074E40CC-5380-7343-89DF-C10EA44F0684}"/>
              </a:ext>
            </a:extLst>
          </p:cNvPr>
          <p:cNvGraphicFramePr/>
          <p:nvPr>
            <p:extLst>
              <p:ext uri="{D42A27DB-BD31-4B8C-83A1-F6EECF244321}">
                <p14:modId xmlns:p14="http://schemas.microsoft.com/office/powerpoint/2010/main" val="819590632"/>
              </p:ext>
            </p:extLst>
          </p:nvPr>
        </p:nvGraphicFramePr>
        <p:xfrm>
          <a:off x="6714884" y="1570854"/>
          <a:ext cx="4179654" cy="4484388"/>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D40F1914-C005-36DB-11FD-7F4C241208FC}"/>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59498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39CFE-F193-9048-BE90-69178B4C33C9}"/>
              </a:ext>
            </a:extLst>
          </p:cNvPr>
          <p:cNvSpPr>
            <a:spLocks noGrp="1"/>
          </p:cNvSpPr>
          <p:nvPr>
            <p:ph type="title"/>
          </p:nvPr>
        </p:nvSpPr>
        <p:spPr/>
        <p:txBody>
          <a:bodyPr/>
          <a:lstStyle/>
          <a:p>
            <a:r>
              <a:rPr lang="en-US" dirty="0"/>
              <a:t>This is out of the slide</a:t>
            </a:r>
          </a:p>
        </p:txBody>
      </p:sp>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p:txBody>
          <a:bodyPr>
            <a:normAutofit/>
          </a:bodyPr>
          <a:lstStyle/>
          <a:p>
            <a:r>
              <a:rPr lang="en-US" dirty="0"/>
              <a:t>Meet the Presenter</a:t>
            </a:r>
          </a:p>
          <a:p>
            <a:r>
              <a:rPr lang="en-US" dirty="0"/>
              <a:t>My Story</a:t>
            </a:r>
          </a:p>
          <a:p>
            <a:r>
              <a:rPr lang="en-US" dirty="0"/>
              <a:t>A Definition</a:t>
            </a:r>
          </a:p>
          <a:p>
            <a:r>
              <a:rPr lang="en-US" dirty="0"/>
              <a:t>My Hypothesis</a:t>
            </a:r>
          </a:p>
          <a:p>
            <a:r>
              <a:rPr lang="en-US" dirty="0"/>
              <a:t>Quantify X</a:t>
            </a:r>
          </a:p>
          <a:p>
            <a:r>
              <a:rPr lang="en-US" dirty="0"/>
              <a:t>Elements of X</a:t>
            </a:r>
          </a:p>
          <a:p>
            <a:r>
              <a:rPr lang="en-US" dirty="0"/>
              <a:t>Making Great X</a:t>
            </a:r>
          </a:p>
          <a:p>
            <a:r>
              <a:rPr lang="en-US" dirty="0"/>
              <a:t>Comparing X to Y</a:t>
            </a:r>
          </a:p>
          <a:p>
            <a:r>
              <a:rPr lang="en-US" dirty="0"/>
              <a:t>History of X</a:t>
            </a:r>
          </a:p>
          <a:p>
            <a:r>
              <a:rPr lang="en-US" dirty="0"/>
              <a:t>Trends in X</a:t>
            </a:r>
          </a:p>
          <a:p>
            <a:r>
              <a:rPr lang="en-US" dirty="0"/>
              <a:t>Key Takeaways</a:t>
            </a:r>
          </a:p>
          <a:p>
            <a:r>
              <a:rPr lang="en-US" dirty="0"/>
              <a:t>Tips for X</a:t>
            </a:r>
          </a:p>
        </p:txBody>
      </p:sp>
      <p:pic>
        <p:nvPicPr>
          <p:cNvPr id="26" name="Picture Placeholder 25" descr="woman looking at tablet device">
            <a:extLst>
              <a:ext uri="{FF2B5EF4-FFF2-40B4-BE49-F238E27FC236}">
                <a16:creationId xmlns:a16="http://schemas.microsoft.com/office/drawing/2014/main" id="{7BB0D9BC-46FF-F44B-953D-31A74B803434}"/>
              </a:ext>
            </a:extLst>
          </p:cNvPr>
          <p:cNvPicPr>
            <a:picLocks noGrp="1" noChangeAspect="1"/>
          </p:cNvPicPr>
          <p:nvPr>
            <p:ph type="pic" sz="quarter" idx="13"/>
          </p:nvPr>
        </p:nvPicPr>
        <p:blipFill rotWithShape="1">
          <a:blip r:embed="rId2" cstate="screen">
            <a:grayscl/>
            <a:extLst>
              <a:ext uri="{28A0092B-C50C-407E-A947-70E740481C1C}">
                <a14:useLocalDpi xmlns:a14="http://schemas.microsoft.com/office/drawing/2010/main"/>
              </a:ext>
            </a:extLst>
          </a:blip>
          <a:srcRect/>
          <a:stretch/>
        </p:blipFill>
        <p:spPr>
          <a:xfrm>
            <a:off x="-1" y="0"/>
            <a:ext cx="5123378" cy="6864485"/>
          </a:xfrm>
        </p:spPr>
      </p:pic>
      <p:sp>
        <p:nvSpPr>
          <p:cNvPr id="2" name="Slide Number Placeholder 1">
            <a:extLst>
              <a:ext uri="{FF2B5EF4-FFF2-40B4-BE49-F238E27FC236}">
                <a16:creationId xmlns:a16="http://schemas.microsoft.com/office/drawing/2014/main" id="{79302BD3-70C8-767C-E5CE-FA6E7BC42966}"/>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27793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p:txBody>
          <a:bodyPr>
            <a:normAutofit/>
          </a:bodyPr>
          <a:lstStyle/>
          <a:p>
            <a:r>
              <a:rPr lang="en-US" sz="2000" dirty="0"/>
              <a:t>How do you define your subject?</a:t>
            </a:r>
          </a:p>
          <a:p>
            <a:r>
              <a:rPr lang="en-US" sz="2000" dirty="0"/>
              <a:t>What is it all about?</a:t>
            </a:r>
          </a:p>
          <a:p>
            <a:r>
              <a:rPr lang="en-US" sz="2000" dirty="0"/>
              <a:t>Make sure your audience has a shared understanding of your subject matter.</a:t>
            </a:r>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a:bodyPr>
          <a:lstStyle/>
          <a:p>
            <a:r>
              <a:rPr lang="en-US" sz="3200" dirty="0">
                <a:solidFill>
                  <a:srgbClr val="FFFEFF"/>
                </a:solidFill>
              </a:rPr>
              <a:t>A Definition</a:t>
            </a:r>
          </a:p>
        </p:txBody>
      </p:sp>
      <p:sp>
        <p:nvSpPr>
          <p:cNvPr id="4" name="Slide Number Placeholder 3">
            <a:extLst>
              <a:ext uri="{FF2B5EF4-FFF2-40B4-BE49-F238E27FC236}">
                <a16:creationId xmlns:a16="http://schemas.microsoft.com/office/drawing/2014/main" id="{F5FFB45F-DD82-0887-D3AA-18294583A023}"/>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492756523"/>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113</TotalTime>
  <Words>760</Words>
  <Application>Microsoft Office PowerPoint</Application>
  <PresentationFormat>Widescreen</PresentationFormat>
  <Paragraphs>149</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Garamond</vt:lpstr>
      <vt:lpstr>Lucida Console</vt:lpstr>
      <vt:lpstr>Söhne</vt:lpstr>
      <vt:lpstr>RetrospectVTI</vt:lpstr>
      <vt:lpstr>Data  Structure</vt:lpstr>
      <vt:lpstr>AGENDA</vt:lpstr>
      <vt:lpstr>PowerPoint Presentation</vt:lpstr>
      <vt:lpstr>Importance of Linked List Operations</vt:lpstr>
      <vt:lpstr>Deletion at the Beginning - Algorithm and Implementation</vt:lpstr>
      <vt:lpstr>Implementation in C</vt:lpstr>
      <vt:lpstr>Quantify “X”</vt:lpstr>
      <vt:lpstr>This is out of the slide</vt:lpstr>
      <vt:lpstr>A Definition</vt:lpstr>
      <vt:lpstr>PowerPoint Presentation</vt:lpstr>
      <vt:lpstr>PowerPoint Presentation</vt:lpstr>
      <vt:lpstr>PowerPoint Presentation</vt:lpstr>
      <vt:lpstr>PowerPoint Presentation</vt:lpstr>
      <vt:lpstr>Hypothesis</vt:lpstr>
      <vt:lpstr>Elements of  Your Subject</vt:lpstr>
      <vt:lpstr>Making Great “X”</vt:lpstr>
      <vt:lpstr>PowerPoint Presentation</vt:lpstr>
      <vt:lpstr>History</vt:lpstr>
      <vt:lpstr>Trends in “X”</vt:lpstr>
      <vt:lpstr>PowerPoint Presentation</vt:lpstr>
      <vt:lpstr>PowerPoint Presentation</vt:lpstr>
      <vt:lpstr>PowerPoint Presentation</vt:lpstr>
      <vt:lpstr>PowerPoint Presentation</vt:lpstr>
      <vt:lpstr>PowerPoint Presentation</vt:lpstr>
      <vt:lpstr>PowerPoint Presentation</vt:lpstr>
      <vt:lpstr>Key Takeaways</vt:lpstr>
      <vt:lpstr>Tips for “X”</vt:lpstr>
      <vt:lpstr>Call to Action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tanvir ahammed</dc:creator>
  <cp:lastModifiedBy>tanvir ahammed</cp:lastModifiedBy>
  <cp:revision>6</cp:revision>
  <dcterms:created xsi:type="dcterms:W3CDTF">2023-09-09T08:45:22Z</dcterms:created>
  <dcterms:modified xsi:type="dcterms:W3CDTF">2023-09-09T12:42:17Z</dcterms:modified>
</cp:coreProperties>
</file>