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9" r:id="rId5"/>
    <p:sldId id="271" r:id="rId6"/>
    <p:sldId id="259" r:id="rId7"/>
    <p:sldId id="260" r:id="rId8"/>
    <p:sldId id="261" r:id="rId9"/>
    <p:sldId id="262" r:id="rId10"/>
    <p:sldId id="265" r:id="rId11"/>
    <p:sldId id="263" r:id="rId12"/>
    <p:sldId id="264" r:id="rId13"/>
    <p:sldId id="270" r:id="rId14"/>
    <p:sldId id="266" r:id="rId15"/>
    <p:sldId id="268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488"/>
    <p:restoredTop sz="94692"/>
  </p:normalViewPr>
  <p:slideViewPr>
    <p:cSldViewPr snapToGrid="0" snapToObjects="1">
      <p:cViewPr varScale="1">
        <p:scale>
          <a:sx n="60" d="100"/>
          <a:sy n="60" d="100"/>
        </p:scale>
        <p:origin x="168" y="1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4611C-008B-4465-A0FB-3E681E6B9FC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50254A-0F82-4AA0-99C8-C4CBEB03FE8F}">
      <dgm:prSet/>
      <dgm:spPr/>
      <dgm:t>
        <a:bodyPr/>
        <a:lstStyle/>
        <a:p>
          <a:r>
            <a:rPr lang="en-US"/>
            <a:t>• Chat with a sassy, smart AI!</a:t>
          </a:r>
        </a:p>
      </dgm:t>
    </dgm:pt>
    <dgm:pt modelId="{7B73AD60-A358-416E-B112-AFDD9609EE14}" type="parTrans" cxnId="{9D6B50CE-DB9C-4EB2-808B-461D83BE03D1}">
      <dgm:prSet/>
      <dgm:spPr/>
      <dgm:t>
        <a:bodyPr/>
        <a:lstStyle/>
        <a:p>
          <a:endParaRPr lang="en-US"/>
        </a:p>
      </dgm:t>
    </dgm:pt>
    <dgm:pt modelId="{5E122B72-F67B-491A-AD57-50F7CBA46D4B}" type="sibTrans" cxnId="{9D6B50CE-DB9C-4EB2-808B-461D83BE03D1}">
      <dgm:prSet/>
      <dgm:spPr/>
      <dgm:t>
        <a:bodyPr/>
        <a:lstStyle/>
        <a:p>
          <a:endParaRPr lang="en-US"/>
        </a:p>
      </dgm:t>
    </dgm:pt>
    <dgm:pt modelId="{C843A400-78C9-4CC1-A536-479CF52143A7}">
      <dgm:prSet/>
      <dgm:spPr/>
      <dgm:t>
        <a:bodyPr/>
        <a:lstStyle/>
        <a:p>
          <a:r>
            <a:rPr lang="en-US"/>
            <a:t>• Learn how to give clear instructions.</a:t>
          </a:r>
        </a:p>
      </dgm:t>
    </dgm:pt>
    <dgm:pt modelId="{1A25E98D-01FB-472B-86AD-42EB7F61694D}" type="parTrans" cxnId="{383FB146-9D66-47AC-A459-015CA29A2ADD}">
      <dgm:prSet/>
      <dgm:spPr/>
      <dgm:t>
        <a:bodyPr/>
        <a:lstStyle/>
        <a:p>
          <a:endParaRPr lang="en-US"/>
        </a:p>
      </dgm:t>
    </dgm:pt>
    <dgm:pt modelId="{8978C59C-F073-4DF4-8507-E125DEA7A6E4}" type="sibTrans" cxnId="{383FB146-9D66-47AC-A459-015CA29A2ADD}">
      <dgm:prSet/>
      <dgm:spPr/>
      <dgm:t>
        <a:bodyPr/>
        <a:lstStyle/>
        <a:p>
          <a:endParaRPr lang="en-US"/>
        </a:p>
      </dgm:t>
    </dgm:pt>
    <dgm:pt modelId="{04071C68-D4D5-41E5-A228-B1F64F198EA7}">
      <dgm:prSet/>
      <dgm:spPr/>
      <dgm:t>
        <a:bodyPr/>
        <a:lstStyle/>
        <a:p>
          <a:r>
            <a:rPr lang="en-US"/>
            <a:t>• Get roasted if you don’t—let’s dive in!</a:t>
          </a:r>
        </a:p>
      </dgm:t>
    </dgm:pt>
    <dgm:pt modelId="{8B95B61A-BC0D-4001-8A9A-DCF469452055}" type="parTrans" cxnId="{5962EB2A-2992-4B26-B735-651D979B5FA6}">
      <dgm:prSet/>
      <dgm:spPr/>
      <dgm:t>
        <a:bodyPr/>
        <a:lstStyle/>
        <a:p>
          <a:endParaRPr lang="en-US"/>
        </a:p>
      </dgm:t>
    </dgm:pt>
    <dgm:pt modelId="{38053589-AACE-4CC0-90C7-095B052AB646}" type="sibTrans" cxnId="{5962EB2A-2992-4B26-B735-651D979B5FA6}">
      <dgm:prSet/>
      <dgm:spPr/>
      <dgm:t>
        <a:bodyPr/>
        <a:lstStyle/>
        <a:p>
          <a:endParaRPr lang="en-US"/>
        </a:p>
      </dgm:t>
    </dgm:pt>
    <dgm:pt modelId="{B6372728-46E4-3342-AFD3-9CC323DAB4F7}" type="pres">
      <dgm:prSet presAssocID="{E194611C-008B-4465-A0FB-3E681E6B9FC2}" presName="outerComposite" presStyleCnt="0">
        <dgm:presLayoutVars>
          <dgm:chMax val="5"/>
          <dgm:dir/>
          <dgm:resizeHandles val="exact"/>
        </dgm:presLayoutVars>
      </dgm:prSet>
      <dgm:spPr/>
    </dgm:pt>
    <dgm:pt modelId="{4E2F279B-6F15-544D-AE71-A6F01C787160}" type="pres">
      <dgm:prSet presAssocID="{E194611C-008B-4465-A0FB-3E681E6B9FC2}" presName="dummyMaxCanvas" presStyleCnt="0">
        <dgm:presLayoutVars/>
      </dgm:prSet>
      <dgm:spPr/>
    </dgm:pt>
    <dgm:pt modelId="{06B1318D-AA93-C146-89BA-DA74196AE8D9}" type="pres">
      <dgm:prSet presAssocID="{E194611C-008B-4465-A0FB-3E681E6B9FC2}" presName="ThreeNodes_1" presStyleLbl="node1" presStyleIdx="0" presStyleCnt="3">
        <dgm:presLayoutVars>
          <dgm:bulletEnabled val="1"/>
        </dgm:presLayoutVars>
      </dgm:prSet>
      <dgm:spPr/>
    </dgm:pt>
    <dgm:pt modelId="{0FD361E0-353C-0947-BF81-D1800ADB030F}" type="pres">
      <dgm:prSet presAssocID="{E194611C-008B-4465-A0FB-3E681E6B9FC2}" presName="ThreeNodes_2" presStyleLbl="node1" presStyleIdx="1" presStyleCnt="3">
        <dgm:presLayoutVars>
          <dgm:bulletEnabled val="1"/>
        </dgm:presLayoutVars>
      </dgm:prSet>
      <dgm:spPr/>
    </dgm:pt>
    <dgm:pt modelId="{01FDC416-DBBC-4F46-BC93-7032412E8B40}" type="pres">
      <dgm:prSet presAssocID="{E194611C-008B-4465-A0FB-3E681E6B9FC2}" presName="ThreeNodes_3" presStyleLbl="node1" presStyleIdx="2" presStyleCnt="3">
        <dgm:presLayoutVars>
          <dgm:bulletEnabled val="1"/>
        </dgm:presLayoutVars>
      </dgm:prSet>
      <dgm:spPr/>
    </dgm:pt>
    <dgm:pt modelId="{D0ABCF4F-A7EE-0D4D-BBCB-12E372FEEC22}" type="pres">
      <dgm:prSet presAssocID="{E194611C-008B-4465-A0FB-3E681E6B9FC2}" presName="ThreeConn_1-2" presStyleLbl="fgAccFollowNode1" presStyleIdx="0" presStyleCnt="2">
        <dgm:presLayoutVars>
          <dgm:bulletEnabled val="1"/>
        </dgm:presLayoutVars>
      </dgm:prSet>
      <dgm:spPr/>
    </dgm:pt>
    <dgm:pt modelId="{09598ACD-6A92-6B4A-8D4A-894C2C7AB879}" type="pres">
      <dgm:prSet presAssocID="{E194611C-008B-4465-A0FB-3E681E6B9FC2}" presName="ThreeConn_2-3" presStyleLbl="fgAccFollowNode1" presStyleIdx="1" presStyleCnt="2">
        <dgm:presLayoutVars>
          <dgm:bulletEnabled val="1"/>
        </dgm:presLayoutVars>
      </dgm:prSet>
      <dgm:spPr/>
    </dgm:pt>
    <dgm:pt modelId="{0BA7D64D-BA93-0142-8997-1AC13131C99C}" type="pres">
      <dgm:prSet presAssocID="{E194611C-008B-4465-A0FB-3E681E6B9FC2}" presName="ThreeNodes_1_text" presStyleLbl="node1" presStyleIdx="2" presStyleCnt="3">
        <dgm:presLayoutVars>
          <dgm:bulletEnabled val="1"/>
        </dgm:presLayoutVars>
      </dgm:prSet>
      <dgm:spPr/>
    </dgm:pt>
    <dgm:pt modelId="{9E757330-4970-7D41-B77B-4794A407D398}" type="pres">
      <dgm:prSet presAssocID="{E194611C-008B-4465-A0FB-3E681E6B9FC2}" presName="ThreeNodes_2_text" presStyleLbl="node1" presStyleIdx="2" presStyleCnt="3">
        <dgm:presLayoutVars>
          <dgm:bulletEnabled val="1"/>
        </dgm:presLayoutVars>
      </dgm:prSet>
      <dgm:spPr/>
    </dgm:pt>
    <dgm:pt modelId="{8441579F-B627-9B4C-89D8-7DB9D731369D}" type="pres">
      <dgm:prSet presAssocID="{E194611C-008B-4465-A0FB-3E681E6B9FC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962EB2A-2992-4B26-B735-651D979B5FA6}" srcId="{E194611C-008B-4465-A0FB-3E681E6B9FC2}" destId="{04071C68-D4D5-41E5-A228-B1F64F198EA7}" srcOrd="2" destOrd="0" parTransId="{8B95B61A-BC0D-4001-8A9A-DCF469452055}" sibTransId="{38053589-AACE-4CC0-90C7-095B052AB646}"/>
    <dgm:cxn modelId="{D9BC5230-8472-3B49-989D-F69D2735FC13}" type="presOf" srcId="{AD50254A-0F82-4AA0-99C8-C4CBEB03FE8F}" destId="{0BA7D64D-BA93-0142-8997-1AC13131C99C}" srcOrd="1" destOrd="0" presId="urn:microsoft.com/office/officeart/2005/8/layout/vProcess5"/>
    <dgm:cxn modelId="{69751F46-0463-CD4A-8946-EFC9FA1019B1}" type="presOf" srcId="{C843A400-78C9-4CC1-A536-479CF52143A7}" destId="{0FD361E0-353C-0947-BF81-D1800ADB030F}" srcOrd="0" destOrd="0" presId="urn:microsoft.com/office/officeart/2005/8/layout/vProcess5"/>
    <dgm:cxn modelId="{383FB146-9D66-47AC-A459-015CA29A2ADD}" srcId="{E194611C-008B-4465-A0FB-3E681E6B9FC2}" destId="{C843A400-78C9-4CC1-A536-479CF52143A7}" srcOrd="1" destOrd="0" parTransId="{1A25E98D-01FB-472B-86AD-42EB7F61694D}" sibTransId="{8978C59C-F073-4DF4-8507-E125DEA7A6E4}"/>
    <dgm:cxn modelId="{0A23905C-A9B8-654D-A85C-FCCA63FF89F0}" type="presOf" srcId="{5E122B72-F67B-491A-AD57-50F7CBA46D4B}" destId="{D0ABCF4F-A7EE-0D4D-BBCB-12E372FEEC22}" srcOrd="0" destOrd="0" presId="urn:microsoft.com/office/officeart/2005/8/layout/vProcess5"/>
    <dgm:cxn modelId="{F5497C78-17AE-9542-A7A1-EFAD219A547A}" type="presOf" srcId="{E194611C-008B-4465-A0FB-3E681E6B9FC2}" destId="{B6372728-46E4-3342-AFD3-9CC323DAB4F7}" srcOrd="0" destOrd="0" presId="urn:microsoft.com/office/officeart/2005/8/layout/vProcess5"/>
    <dgm:cxn modelId="{7DC2AEA3-EF16-5745-A169-052185942832}" type="presOf" srcId="{8978C59C-F073-4DF4-8507-E125DEA7A6E4}" destId="{09598ACD-6A92-6B4A-8D4A-894C2C7AB879}" srcOrd="0" destOrd="0" presId="urn:microsoft.com/office/officeart/2005/8/layout/vProcess5"/>
    <dgm:cxn modelId="{232398C4-12AB-E94E-87F4-CFDBE8AF47E8}" type="presOf" srcId="{AD50254A-0F82-4AA0-99C8-C4CBEB03FE8F}" destId="{06B1318D-AA93-C146-89BA-DA74196AE8D9}" srcOrd="0" destOrd="0" presId="urn:microsoft.com/office/officeart/2005/8/layout/vProcess5"/>
    <dgm:cxn modelId="{9D6B50CE-DB9C-4EB2-808B-461D83BE03D1}" srcId="{E194611C-008B-4465-A0FB-3E681E6B9FC2}" destId="{AD50254A-0F82-4AA0-99C8-C4CBEB03FE8F}" srcOrd="0" destOrd="0" parTransId="{7B73AD60-A358-416E-B112-AFDD9609EE14}" sibTransId="{5E122B72-F67B-491A-AD57-50F7CBA46D4B}"/>
    <dgm:cxn modelId="{0AE94CD3-89B5-BE46-AEBF-7BB729B95598}" type="presOf" srcId="{C843A400-78C9-4CC1-A536-479CF52143A7}" destId="{9E757330-4970-7D41-B77B-4794A407D398}" srcOrd="1" destOrd="0" presId="urn:microsoft.com/office/officeart/2005/8/layout/vProcess5"/>
    <dgm:cxn modelId="{DD677AD7-5140-DB4E-9EC9-C8F0A72A9A50}" type="presOf" srcId="{04071C68-D4D5-41E5-A228-B1F64F198EA7}" destId="{8441579F-B627-9B4C-89D8-7DB9D731369D}" srcOrd="1" destOrd="0" presId="urn:microsoft.com/office/officeart/2005/8/layout/vProcess5"/>
    <dgm:cxn modelId="{7B90BBF3-3B4A-184C-97AB-567C6694E2FF}" type="presOf" srcId="{04071C68-D4D5-41E5-A228-B1F64F198EA7}" destId="{01FDC416-DBBC-4F46-BC93-7032412E8B40}" srcOrd="0" destOrd="0" presId="urn:microsoft.com/office/officeart/2005/8/layout/vProcess5"/>
    <dgm:cxn modelId="{55897DBD-68FE-6443-AD25-04E45A899121}" type="presParOf" srcId="{B6372728-46E4-3342-AFD3-9CC323DAB4F7}" destId="{4E2F279B-6F15-544D-AE71-A6F01C787160}" srcOrd="0" destOrd="0" presId="urn:microsoft.com/office/officeart/2005/8/layout/vProcess5"/>
    <dgm:cxn modelId="{5A58682D-8BA6-8D45-9EE4-97C862C2B046}" type="presParOf" srcId="{B6372728-46E4-3342-AFD3-9CC323DAB4F7}" destId="{06B1318D-AA93-C146-89BA-DA74196AE8D9}" srcOrd="1" destOrd="0" presId="urn:microsoft.com/office/officeart/2005/8/layout/vProcess5"/>
    <dgm:cxn modelId="{2A79F505-DFCA-7D41-AC35-D5619B59D7F2}" type="presParOf" srcId="{B6372728-46E4-3342-AFD3-9CC323DAB4F7}" destId="{0FD361E0-353C-0947-BF81-D1800ADB030F}" srcOrd="2" destOrd="0" presId="urn:microsoft.com/office/officeart/2005/8/layout/vProcess5"/>
    <dgm:cxn modelId="{EC7FF335-BCA3-544F-86FB-DB4B31117D76}" type="presParOf" srcId="{B6372728-46E4-3342-AFD3-9CC323DAB4F7}" destId="{01FDC416-DBBC-4F46-BC93-7032412E8B40}" srcOrd="3" destOrd="0" presId="urn:microsoft.com/office/officeart/2005/8/layout/vProcess5"/>
    <dgm:cxn modelId="{5835C45D-5C5F-6140-ACB5-AC85E34792FC}" type="presParOf" srcId="{B6372728-46E4-3342-AFD3-9CC323DAB4F7}" destId="{D0ABCF4F-A7EE-0D4D-BBCB-12E372FEEC22}" srcOrd="4" destOrd="0" presId="urn:microsoft.com/office/officeart/2005/8/layout/vProcess5"/>
    <dgm:cxn modelId="{C33A4F64-1720-8E4F-9B25-4F415C34172C}" type="presParOf" srcId="{B6372728-46E4-3342-AFD3-9CC323DAB4F7}" destId="{09598ACD-6A92-6B4A-8D4A-894C2C7AB879}" srcOrd="5" destOrd="0" presId="urn:microsoft.com/office/officeart/2005/8/layout/vProcess5"/>
    <dgm:cxn modelId="{2044FC67-31E3-C946-9C0C-711CF96E92F7}" type="presParOf" srcId="{B6372728-46E4-3342-AFD3-9CC323DAB4F7}" destId="{0BA7D64D-BA93-0142-8997-1AC13131C99C}" srcOrd="6" destOrd="0" presId="urn:microsoft.com/office/officeart/2005/8/layout/vProcess5"/>
    <dgm:cxn modelId="{D9CF13BE-877E-E742-960D-581974425327}" type="presParOf" srcId="{B6372728-46E4-3342-AFD3-9CC323DAB4F7}" destId="{9E757330-4970-7D41-B77B-4794A407D398}" srcOrd="7" destOrd="0" presId="urn:microsoft.com/office/officeart/2005/8/layout/vProcess5"/>
    <dgm:cxn modelId="{F73EA306-7211-F54A-8EBD-44FB6FAF2244}" type="presParOf" srcId="{B6372728-46E4-3342-AFD3-9CC323DAB4F7}" destId="{8441579F-B627-9B4C-89D8-7DB9D731369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0EFAA8-D591-495E-8DBB-9EE8B313B7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7471ED-C983-4F41-9DFE-987AE2AF45E6}">
      <dgm:prSet/>
      <dgm:spPr/>
      <dgm:t>
        <a:bodyPr/>
        <a:lstStyle/>
        <a:p>
          <a:r>
            <a:rPr lang="en-US"/>
            <a:t>Tutorial: Quick guide for beginners.</a:t>
          </a:r>
        </a:p>
      </dgm:t>
    </dgm:pt>
    <dgm:pt modelId="{BB3E0412-87E9-4F25-B1D6-FF06B127E8BE}" type="parTrans" cxnId="{93624248-639F-4210-8778-C22B7F516666}">
      <dgm:prSet/>
      <dgm:spPr/>
      <dgm:t>
        <a:bodyPr/>
        <a:lstStyle/>
        <a:p>
          <a:endParaRPr lang="en-US"/>
        </a:p>
      </dgm:t>
    </dgm:pt>
    <dgm:pt modelId="{7ACB3ECC-68DA-494D-BBBF-27BD7F80573E}" type="sibTrans" cxnId="{93624248-639F-4210-8778-C22B7F516666}">
      <dgm:prSet/>
      <dgm:spPr/>
      <dgm:t>
        <a:bodyPr/>
        <a:lstStyle/>
        <a:p>
          <a:endParaRPr lang="en-US"/>
        </a:p>
      </dgm:t>
    </dgm:pt>
    <dgm:pt modelId="{12F29AFF-AA0D-4E60-A6AD-0D81EF50C35F}">
      <dgm:prSet/>
      <dgm:spPr/>
      <dgm:t>
        <a:bodyPr/>
        <a:lstStyle/>
        <a:p>
          <a:r>
            <a:rPr lang="en-US"/>
            <a:t>Chat with AI Diva and get witty responses.</a:t>
          </a:r>
        </a:p>
      </dgm:t>
    </dgm:pt>
    <dgm:pt modelId="{613433DB-81A1-41EF-972A-03C2ED990F0E}" type="parTrans" cxnId="{4953D739-0C60-4748-9975-CE2E333F74B2}">
      <dgm:prSet/>
      <dgm:spPr/>
      <dgm:t>
        <a:bodyPr/>
        <a:lstStyle/>
        <a:p>
          <a:endParaRPr lang="en-US"/>
        </a:p>
      </dgm:t>
    </dgm:pt>
    <dgm:pt modelId="{D3CCF83A-8953-454C-8DCF-5B4148280A87}" type="sibTrans" cxnId="{4953D739-0C60-4748-9975-CE2E333F74B2}">
      <dgm:prSet/>
      <dgm:spPr/>
      <dgm:t>
        <a:bodyPr/>
        <a:lstStyle/>
        <a:p>
          <a:endParaRPr lang="en-US"/>
        </a:p>
      </dgm:t>
    </dgm:pt>
    <dgm:pt modelId="{31D9D9E9-E3B5-49E7-9B55-EA734546BC42}">
      <dgm:prSet/>
      <dgm:spPr/>
      <dgm:t>
        <a:bodyPr/>
        <a:lstStyle/>
        <a:p>
          <a:r>
            <a:rPr lang="en-US"/>
            <a:t>The clearer your prompts, the better your answers!</a:t>
          </a:r>
        </a:p>
      </dgm:t>
    </dgm:pt>
    <dgm:pt modelId="{647F246C-F4A9-4F65-B614-EE10F92DFD28}" type="parTrans" cxnId="{C8A5B759-E509-4302-9E2B-7362D97F2BFD}">
      <dgm:prSet/>
      <dgm:spPr/>
      <dgm:t>
        <a:bodyPr/>
        <a:lstStyle/>
        <a:p>
          <a:endParaRPr lang="en-US"/>
        </a:p>
      </dgm:t>
    </dgm:pt>
    <dgm:pt modelId="{98C131B5-2969-4A01-B4BE-839B6F84B4E9}" type="sibTrans" cxnId="{C8A5B759-E509-4302-9E2B-7362D97F2BFD}">
      <dgm:prSet/>
      <dgm:spPr/>
      <dgm:t>
        <a:bodyPr/>
        <a:lstStyle/>
        <a:p>
          <a:endParaRPr lang="en-US"/>
        </a:p>
      </dgm:t>
    </dgm:pt>
    <dgm:pt modelId="{5B56638D-E091-49C4-841E-C271406A66BC}" type="pres">
      <dgm:prSet presAssocID="{750EFAA8-D591-495E-8DBB-9EE8B313B768}" presName="root" presStyleCnt="0">
        <dgm:presLayoutVars>
          <dgm:dir/>
          <dgm:resizeHandles val="exact"/>
        </dgm:presLayoutVars>
      </dgm:prSet>
      <dgm:spPr/>
    </dgm:pt>
    <dgm:pt modelId="{035E03E4-4FC0-4ABA-9D8E-BACB7578EEB8}" type="pres">
      <dgm:prSet presAssocID="{857471ED-C983-4F41-9DFE-987AE2AF45E6}" presName="compNode" presStyleCnt="0"/>
      <dgm:spPr/>
    </dgm:pt>
    <dgm:pt modelId="{E33B5C19-79D3-403F-A0C9-35D63DFFB6BA}" type="pres">
      <dgm:prSet presAssocID="{857471ED-C983-4F41-9DFE-987AE2AF45E6}" presName="bgRect" presStyleLbl="bgShp" presStyleIdx="0" presStyleCnt="3"/>
      <dgm:spPr/>
    </dgm:pt>
    <dgm:pt modelId="{F1CC1A92-5FC3-4C0A-BF06-B9E1461E6BD9}" type="pres">
      <dgm:prSet presAssocID="{857471ED-C983-4F41-9DFE-987AE2AF45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649C9AA-9476-45CC-88B5-B4F549C3E5D8}" type="pres">
      <dgm:prSet presAssocID="{857471ED-C983-4F41-9DFE-987AE2AF45E6}" presName="spaceRect" presStyleCnt="0"/>
      <dgm:spPr/>
    </dgm:pt>
    <dgm:pt modelId="{1623A697-64D5-488D-B33C-73C3FA983805}" type="pres">
      <dgm:prSet presAssocID="{857471ED-C983-4F41-9DFE-987AE2AF45E6}" presName="parTx" presStyleLbl="revTx" presStyleIdx="0" presStyleCnt="3">
        <dgm:presLayoutVars>
          <dgm:chMax val="0"/>
          <dgm:chPref val="0"/>
        </dgm:presLayoutVars>
      </dgm:prSet>
      <dgm:spPr/>
    </dgm:pt>
    <dgm:pt modelId="{537EB4CB-B2A4-4318-99E1-3E0070189925}" type="pres">
      <dgm:prSet presAssocID="{7ACB3ECC-68DA-494D-BBBF-27BD7F80573E}" presName="sibTrans" presStyleCnt="0"/>
      <dgm:spPr/>
    </dgm:pt>
    <dgm:pt modelId="{BE0A93F7-DEAF-4E68-A8D0-88319E130237}" type="pres">
      <dgm:prSet presAssocID="{12F29AFF-AA0D-4E60-A6AD-0D81EF50C35F}" presName="compNode" presStyleCnt="0"/>
      <dgm:spPr/>
    </dgm:pt>
    <dgm:pt modelId="{AAE521FF-E5CA-42CC-88C8-4F1B84EACC0B}" type="pres">
      <dgm:prSet presAssocID="{12F29AFF-AA0D-4E60-A6AD-0D81EF50C35F}" presName="bgRect" presStyleLbl="bgShp" presStyleIdx="1" presStyleCnt="3"/>
      <dgm:spPr/>
    </dgm:pt>
    <dgm:pt modelId="{5D956713-5F5F-4412-81A0-2D3FBF28C63A}" type="pres">
      <dgm:prSet presAssocID="{12F29AFF-AA0D-4E60-A6AD-0D81EF50C3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9B250C65-6BD6-41B0-9C42-8CC4C9A60DF2}" type="pres">
      <dgm:prSet presAssocID="{12F29AFF-AA0D-4E60-A6AD-0D81EF50C35F}" presName="spaceRect" presStyleCnt="0"/>
      <dgm:spPr/>
    </dgm:pt>
    <dgm:pt modelId="{34357978-7FF4-4F55-8C69-3DF9A3DB4DE8}" type="pres">
      <dgm:prSet presAssocID="{12F29AFF-AA0D-4E60-A6AD-0D81EF50C35F}" presName="parTx" presStyleLbl="revTx" presStyleIdx="1" presStyleCnt="3">
        <dgm:presLayoutVars>
          <dgm:chMax val="0"/>
          <dgm:chPref val="0"/>
        </dgm:presLayoutVars>
      </dgm:prSet>
      <dgm:spPr/>
    </dgm:pt>
    <dgm:pt modelId="{29F48F47-EF8C-4137-8CEB-2089E6044084}" type="pres">
      <dgm:prSet presAssocID="{D3CCF83A-8953-454C-8DCF-5B4148280A87}" presName="sibTrans" presStyleCnt="0"/>
      <dgm:spPr/>
    </dgm:pt>
    <dgm:pt modelId="{2FB98811-EC63-4B89-A5A4-564C827A9E6D}" type="pres">
      <dgm:prSet presAssocID="{31D9D9E9-E3B5-49E7-9B55-EA734546BC42}" presName="compNode" presStyleCnt="0"/>
      <dgm:spPr/>
    </dgm:pt>
    <dgm:pt modelId="{93428DE1-389D-4B11-8DD9-A637D61F9486}" type="pres">
      <dgm:prSet presAssocID="{31D9D9E9-E3B5-49E7-9B55-EA734546BC42}" presName="bgRect" presStyleLbl="bgShp" presStyleIdx="2" presStyleCnt="3"/>
      <dgm:spPr/>
    </dgm:pt>
    <dgm:pt modelId="{515A748F-6A95-4307-9BE3-06195028EEFD}" type="pres">
      <dgm:prSet presAssocID="{31D9D9E9-E3B5-49E7-9B55-EA734546BC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C404A67F-A734-4F34-B189-1FF724D6C77B}" type="pres">
      <dgm:prSet presAssocID="{31D9D9E9-E3B5-49E7-9B55-EA734546BC42}" presName="spaceRect" presStyleCnt="0"/>
      <dgm:spPr/>
    </dgm:pt>
    <dgm:pt modelId="{21AC1E55-F2E3-4392-B9FD-14269145B826}" type="pres">
      <dgm:prSet presAssocID="{31D9D9E9-E3B5-49E7-9B55-EA734546BC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53D739-0C60-4748-9975-CE2E333F74B2}" srcId="{750EFAA8-D591-495E-8DBB-9EE8B313B768}" destId="{12F29AFF-AA0D-4E60-A6AD-0D81EF50C35F}" srcOrd="1" destOrd="0" parTransId="{613433DB-81A1-41EF-972A-03C2ED990F0E}" sibTransId="{D3CCF83A-8953-454C-8DCF-5B4148280A87}"/>
    <dgm:cxn modelId="{93624248-639F-4210-8778-C22B7F516666}" srcId="{750EFAA8-D591-495E-8DBB-9EE8B313B768}" destId="{857471ED-C983-4F41-9DFE-987AE2AF45E6}" srcOrd="0" destOrd="0" parTransId="{BB3E0412-87E9-4F25-B1D6-FF06B127E8BE}" sibTransId="{7ACB3ECC-68DA-494D-BBBF-27BD7F80573E}"/>
    <dgm:cxn modelId="{C8A5B759-E509-4302-9E2B-7362D97F2BFD}" srcId="{750EFAA8-D591-495E-8DBB-9EE8B313B768}" destId="{31D9D9E9-E3B5-49E7-9B55-EA734546BC42}" srcOrd="2" destOrd="0" parTransId="{647F246C-F4A9-4F65-B614-EE10F92DFD28}" sibTransId="{98C131B5-2969-4A01-B4BE-839B6F84B4E9}"/>
    <dgm:cxn modelId="{630300A0-AC52-47FD-A307-B36792AD09C3}" type="presOf" srcId="{12F29AFF-AA0D-4E60-A6AD-0D81EF50C35F}" destId="{34357978-7FF4-4F55-8C69-3DF9A3DB4DE8}" srcOrd="0" destOrd="0" presId="urn:microsoft.com/office/officeart/2018/2/layout/IconVerticalSolidList"/>
    <dgm:cxn modelId="{691E33D0-6277-4434-8EBA-E43262FA42D1}" type="presOf" srcId="{31D9D9E9-E3B5-49E7-9B55-EA734546BC42}" destId="{21AC1E55-F2E3-4392-B9FD-14269145B826}" srcOrd="0" destOrd="0" presId="urn:microsoft.com/office/officeart/2018/2/layout/IconVerticalSolidList"/>
    <dgm:cxn modelId="{D70265D4-06ED-4FC5-BEF4-239D16483FE5}" type="presOf" srcId="{750EFAA8-D591-495E-8DBB-9EE8B313B768}" destId="{5B56638D-E091-49C4-841E-C271406A66BC}" srcOrd="0" destOrd="0" presId="urn:microsoft.com/office/officeart/2018/2/layout/IconVerticalSolidList"/>
    <dgm:cxn modelId="{4131D5E2-F1E2-4757-A361-E51E018CACB9}" type="presOf" srcId="{857471ED-C983-4F41-9DFE-987AE2AF45E6}" destId="{1623A697-64D5-488D-B33C-73C3FA983805}" srcOrd="0" destOrd="0" presId="urn:microsoft.com/office/officeart/2018/2/layout/IconVerticalSolidList"/>
    <dgm:cxn modelId="{3214589F-87C1-44F8-A71A-898EF349B5FF}" type="presParOf" srcId="{5B56638D-E091-49C4-841E-C271406A66BC}" destId="{035E03E4-4FC0-4ABA-9D8E-BACB7578EEB8}" srcOrd="0" destOrd="0" presId="urn:microsoft.com/office/officeart/2018/2/layout/IconVerticalSolidList"/>
    <dgm:cxn modelId="{205B947F-7836-498F-9106-ECEC934C3CD8}" type="presParOf" srcId="{035E03E4-4FC0-4ABA-9D8E-BACB7578EEB8}" destId="{E33B5C19-79D3-403F-A0C9-35D63DFFB6BA}" srcOrd="0" destOrd="0" presId="urn:microsoft.com/office/officeart/2018/2/layout/IconVerticalSolidList"/>
    <dgm:cxn modelId="{B56CFF42-64E1-43F2-B757-38C72A73B06E}" type="presParOf" srcId="{035E03E4-4FC0-4ABA-9D8E-BACB7578EEB8}" destId="{F1CC1A92-5FC3-4C0A-BF06-B9E1461E6BD9}" srcOrd="1" destOrd="0" presId="urn:microsoft.com/office/officeart/2018/2/layout/IconVerticalSolidList"/>
    <dgm:cxn modelId="{5A10902F-3018-442A-AF05-B9CCA26693FD}" type="presParOf" srcId="{035E03E4-4FC0-4ABA-9D8E-BACB7578EEB8}" destId="{6649C9AA-9476-45CC-88B5-B4F549C3E5D8}" srcOrd="2" destOrd="0" presId="urn:microsoft.com/office/officeart/2018/2/layout/IconVerticalSolidList"/>
    <dgm:cxn modelId="{A712C703-B6FB-433E-95D1-A962901AED65}" type="presParOf" srcId="{035E03E4-4FC0-4ABA-9D8E-BACB7578EEB8}" destId="{1623A697-64D5-488D-B33C-73C3FA983805}" srcOrd="3" destOrd="0" presId="urn:microsoft.com/office/officeart/2018/2/layout/IconVerticalSolidList"/>
    <dgm:cxn modelId="{274477C9-EEA5-406B-BC83-4720E6ADA97A}" type="presParOf" srcId="{5B56638D-E091-49C4-841E-C271406A66BC}" destId="{537EB4CB-B2A4-4318-99E1-3E0070189925}" srcOrd="1" destOrd="0" presId="urn:microsoft.com/office/officeart/2018/2/layout/IconVerticalSolidList"/>
    <dgm:cxn modelId="{EE14BEC4-6E35-4482-9148-757B029C98E5}" type="presParOf" srcId="{5B56638D-E091-49C4-841E-C271406A66BC}" destId="{BE0A93F7-DEAF-4E68-A8D0-88319E130237}" srcOrd="2" destOrd="0" presId="urn:microsoft.com/office/officeart/2018/2/layout/IconVerticalSolidList"/>
    <dgm:cxn modelId="{EEF639CE-BBE1-44DD-BD25-BBCB1FF5DA85}" type="presParOf" srcId="{BE0A93F7-DEAF-4E68-A8D0-88319E130237}" destId="{AAE521FF-E5CA-42CC-88C8-4F1B84EACC0B}" srcOrd="0" destOrd="0" presId="urn:microsoft.com/office/officeart/2018/2/layout/IconVerticalSolidList"/>
    <dgm:cxn modelId="{CCA7F023-2487-4AB6-8FCC-CF2503170195}" type="presParOf" srcId="{BE0A93F7-DEAF-4E68-A8D0-88319E130237}" destId="{5D956713-5F5F-4412-81A0-2D3FBF28C63A}" srcOrd="1" destOrd="0" presId="urn:microsoft.com/office/officeart/2018/2/layout/IconVerticalSolidList"/>
    <dgm:cxn modelId="{29279402-1749-491B-AD30-35E124527510}" type="presParOf" srcId="{BE0A93F7-DEAF-4E68-A8D0-88319E130237}" destId="{9B250C65-6BD6-41B0-9C42-8CC4C9A60DF2}" srcOrd="2" destOrd="0" presId="urn:microsoft.com/office/officeart/2018/2/layout/IconVerticalSolidList"/>
    <dgm:cxn modelId="{758C2981-413E-4478-BE08-E18BBE26F363}" type="presParOf" srcId="{BE0A93F7-DEAF-4E68-A8D0-88319E130237}" destId="{34357978-7FF4-4F55-8C69-3DF9A3DB4DE8}" srcOrd="3" destOrd="0" presId="urn:microsoft.com/office/officeart/2018/2/layout/IconVerticalSolidList"/>
    <dgm:cxn modelId="{A60654C4-8EF3-4B3C-92CF-1708FB20C003}" type="presParOf" srcId="{5B56638D-E091-49C4-841E-C271406A66BC}" destId="{29F48F47-EF8C-4137-8CEB-2089E6044084}" srcOrd="3" destOrd="0" presId="urn:microsoft.com/office/officeart/2018/2/layout/IconVerticalSolidList"/>
    <dgm:cxn modelId="{D4003CD4-170C-44CD-BB7F-7DC26C3AE855}" type="presParOf" srcId="{5B56638D-E091-49C4-841E-C271406A66BC}" destId="{2FB98811-EC63-4B89-A5A4-564C827A9E6D}" srcOrd="4" destOrd="0" presId="urn:microsoft.com/office/officeart/2018/2/layout/IconVerticalSolidList"/>
    <dgm:cxn modelId="{7F42F8D2-3601-42EA-8AF1-3AE1F44B07EA}" type="presParOf" srcId="{2FB98811-EC63-4B89-A5A4-564C827A9E6D}" destId="{93428DE1-389D-4B11-8DD9-A637D61F9486}" srcOrd="0" destOrd="0" presId="urn:microsoft.com/office/officeart/2018/2/layout/IconVerticalSolidList"/>
    <dgm:cxn modelId="{FA33B5F5-C0CA-4625-BED0-35653E88772E}" type="presParOf" srcId="{2FB98811-EC63-4B89-A5A4-564C827A9E6D}" destId="{515A748F-6A95-4307-9BE3-06195028EEFD}" srcOrd="1" destOrd="0" presId="urn:microsoft.com/office/officeart/2018/2/layout/IconVerticalSolidList"/>
    <dgm:cxn modelId="{EB732B2A-5B73-40FB-8BB1-717CBC957988}" type="presParOf" srcId="{2FB98811-EC63-4B89-A5A4-564C827A9E6D}" destId="{C404A67F-A734-4F34-B189-1FF724D6C77B}" srcOrd="2" destOrd="0" presId="urn:microsoft.com/office/officeart/2018/2/layout/IconVerticalSolidList"/>
    <dgm:cxn modelId="{F7A86F16-12CB-41A3-83F9-4D10446BF66C}" type="presParOf" srcId="{2FB98811-EC63-4B89-A5A4-564C827A9E6D}" destId="{21AC1E55-F2E3-4392-B9FD-14269145B8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C9EF8F-B931-47D0-932C-C8756C7675E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9F9245-E9E0-40B5-B397-8B9AEDAB9E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Clearer questions = better responses.</a:t>
          </a:r>
        </a:p>
      </dgm:t>
    </dgm:pt>
    <dgm:pt modelId="{74AA4E15-1162-41EA-B619-EB9DAF62E2AE}" type="parTrans" cxnId="{BF1CAD31-186E-4440-9689-E82A83BC2D12}">
      <dgm:prSet/>
      <dgm:spPr/>
      <dgm:t>
        <a:bodyPr/>
        <a:lstStyle/>
        <a:p>
          <a:endParaRPr lang="en-US"/>
        </a:p>
      </dgm:t>
    </dgm:pt>
    <dgm:pt modelId="{349A5A98-3D46-4657-A922-A3EB72292A17}" type="sibTrans" cxnId="{BF1CAD31-186E-4440-9689-E82A83BC2D12}">
      <dgm:prSet/>
      <dgm:spPr/>
      <dgm:t>
        <a:bodyPr/>
        <a:lstStyle/>
        <a:p>
          <a:endParaRPr lang="en-US"/>
        </a:p>
      </dgm:t>
    </dgm:pt>
    <dgm:pt modelId="{AB4CE383-7400-4342-A019-7DF3A97B2D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Example:</a:t>
          </a:r>
        </a:p>
      </dgm:t>
    </dgm:pt>
    <dgm:pt modelId="{321929FA-E27A-4BBE-8ECA-63B3C36E1F9A}" type="parTrans" cxnId="{0DD019F1-C512-421C-A220-F922BC1401AA}">
      <dgm:prSet/>
      <dgm:spPr/>
      <dgm:t>
        <a:bodyPr/>
        <a:lstStyle/>
        <a:p>
          <a:endParaRPr lang="en-US"/>
        </a:p>
      </dgm:t>
    </dgm:pt>
    <dgm:pt modelId="{0CF65CBB-86CE-43F5-9F90-8897AAA459CC}" type="sibTrans" cxnId="{0DD019F1-C512-421C-A220-F922BC1401AA}">
      <dgm:prSet/>
      <dgm:spPr/>
      <dgm:t>
        <a:bodyPr/>
        <a:lstStyle/>
        <a:p>
          <a:endParaRPr lang="en-US"/>
        </a:p>
      </dgm:t>
    </dgm:pt>
    <dgm:pt modelId="{57FA6375-0951-4F9C-98EC-1032A23D85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Vague: 'How do I cook?'</a:t>
          </a:r>
        </a:p>
      </dgm:t>
    </dgm:pt>
    <dgm:pt modelId="{FDE43CFD-A075-49FD-BFB5-624BC8EEC654}" type="parTrans" cxnId="{DBC59AC4-2459-47FD-BD5C-997968F8F44E}">
      <dgm:prSet/>
      <dgm:spPr/>
      <dgm:t>
        <a:bodyPr/>
        <a:lstStyle/>
        <a:p>
          <a:endParaRPr lang="en-US"/>
        </a:p>
      </dgm:t>
    </dgm:pt>
    <dgm:pt modelId="{7642B7AE-19D5-4003-8268-8D8DD152AD78}" type="sibTrans" cxnId="{DBC59AC4-2459-47FD-BD5C-997968F8F44E}">
      <dgm:prSet/>
      <dgm:spPr/>
      <dgm:t>
        <a:bodyPr/>
        <a:lstStyle/>
        <a:p>
          <a:endParaRPr lang="en-US"/>
        </a:p>
      </dgm:t>
    </dgm:pt>
    <dgm:pt modelId="{BA83BE96-82F0-44C7-BAFD-7884A2F8FE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Better: 'How do I boil water for pasta?'</a:t>
          </a:r>
        </a:p>
      </dgm:t>
    </dgm:pt>
    <dgm:pt modelId="{562A17FF-75A6-4A81-AB0A-1FD6D2C791F9}" type="parTrans" cxnId="{375C6C9F-3F42-4CED-B94F-02F5B3D92A60}">
      <dgm:prSet/>
      <dgm:spPr/>
      <dgm:t>
        <a:bodyPr/>
        <a:lstStyle/>
        <a:p>
          <a:endParaRPr lang="en-US"/>
        </a:p>
      </dgm:t>
    </dgm:pt>
    <dgm:pt modelId="{3AD690FF-FAE7-4F4E-874D-A378B3FE562E}" type="sibTrans" cxnId="{375C6C9F-3F42-4CED-B94F-02F5B3D92A60}">
      <dgm:prSet/>
      <dgm:spPr/>
      <dgm:t>
        <a:bodyPr/>
        <a:lstStyle/>
        <a:p>
          <a:endParaRPr lang="en-US"/>
        </a:p>
      </dgm:t>
    </dgm:pt>
    <dgm:pt modelId="{78C17393-19B7-4520-AE27-AC04A3285C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Activity: Rewrite vague questions to be more specific.</a:t>
          </a:r>
        </a:p>
      </dgm:t>
    </dgm:pt>
    <dgm:pt modelId="{96EAF309-0C33-4C12-852B-94B0E1D64833}" type="parTrans" cxnId="{31F392F2-419A-4566-BCA6-9483648E7715}">
      <dgm:prSet/>
      <dgm:spPr/>
      <dgm:t>
        <a:bodyPr/>
        <a:lstStyle/>
        <a:p>
          <a:endParaRPr lang="en-US"/>
        </a:p>
      </dgm:t>
    </dgm:pt>
    <dgm:pt modelId="{3513ACEE-60DC-4FAC-89EC-3B24F2AAA37D}" type="sibTrans" cxnId="{31F392F2-419A-4566-BCA6-9483648E7715}">
      <dgm:prSet/>
      <dgm:spPr/>
      <dgm:t>
        <a:bodyPr/>
        <a:lstStyle/>
        <a:p>
          <a:endParaRPr lang="en-US"/>
        </a:p>
      </dgm:t>
    </dgm:pt>
    <dgm:pt modelId="{CCF73068-BAD1-DC45-AC3C-FED61B85FECC}" type="pres">
      <dgm:prSet presAssocID="{99C9EF8F-B931-47D0-932C-C8756C7675EB}" presName="outerComposite" presStyleCnt="0">
        <dgm:presLayoutVars>
          <dgm:chMax val="5"/>
          <dgm:dir/>
          <dgm:resizeHandles val="exact"/>
        </dgm:presLayoutVars>
      </dgm:prSet>
      <dgm:spPr/>
    </dgm:pt>
    <dgm:pt modelId="{47AC9EC7-CCC9-FA45-86AD-51745EF5383E}" type="pres">
      <dgm:prSet presAssocID="{99C9EF8F-B931-47D0-932C-C8756C7675EB}" presName="dummyMaxCanvas" presStyleCnt="0">
        <dgm:presLayoutVars/>
      </dgm:prSet>
      <dgm:spPr/>
    </dgm:pt>
    <dgm:pt modelId="{2612F5A8-3F94-8547-842F-FD8231BD696B}" type="pres">
      <dgm:prSet presAssocID="{99C9EF8F-B931-47D0-932C-C8756C7675EB}" presName="FiveNodes_1" presStyleLbl="node1" presStyleIdx="0" presStyleCnt="5">
        <dgm:presLayoutVars>
          <dgm:bulletEnabled val="1"/>
        </dgm:presLayoutVars>
      </dgm:prSet>
      <dgm:spPr/>
    </dgm:pt>
    <dgm:pt modelId="{0F5D1ADD-9B4B-194E-9B4C-E8003199F2AB}" type="pres">
      <dgm:prSet presAssocID="{99C9EF8F-B931-47D0-932C-C8756C7675EB}" presName="FiveNodes_2" presStyleLbl="node1" presStyleIdx="1" presStyleCnt="5">
        <dgm:presLayoutVars>
          <dgm:bulletEnabled val="1"/>
        </dgm:presLayoutVars>
      </dgm:prSet>
      <dgm:spPr/>
    </dgm:pt>
    <dgm:pt modelId="{AA90F8E4-2A09-BB4B-94E3-308D4CFE8592}" type="pres">
      <dgm:prSet presAssocID="{99C9EF8F-B931-47D0-932C-C8756C7675EB}" presName="FiveNodes_3" presStyleLbl="node1" presStyleIdx="2" presStyleCnt="5">
        <dgm:presLayoutVars>
          <dgm:bulletEnabled val="1"/>
        </dgm:presLayoutVars>
      </dgm:prSet>
      <dgm:spPr/>
    </dgm:pt>
    <dgm:pt modelId="{68485ACE-C975-FF48-8FC9-3CAE4E2885C7}" type="pres">
      <dgm:prSet presAssocID="{99C9EF8F-B931-47D0-932C-C8756C7675EB}" presName="FiveNodes_4" presStyleLbl="node1" presStyleIdx="3" presStyleCnt="5">
        <dgm:presLayoutVars>
          <dgm:bulletEnabled val="1"/>
        </dgm:presLayoutVars>
      </dgm:prSet>
      <dgm:spPr/>
    </dgm:pt>
    <dgm:pt modelId="{6EB056DF-7201-924C-B345-7BA9E79FAE41}" type="pres">
      <dgm:prSet presAssocID="{99C9EF8F-B931-47D0-932C-C8756C7675EB}" presName="FiveNodes_5" presStyleLbl="node1" presStyleIdx="4" presStyleCnt="5">
        <dgm:presLayoutVars>
          <dgm:bulletEnabled val="1"/>
        </dgm:presLayoutVars>
      </dgm:prSet>
      <dgm:spPr/>
    </dgm:pt>
    <dgm:pt modelId="{D2F3A4D8-F887-6B40-BABC-7817B416E82A}" type="pres">
      <dgm:prSet presAssocID="{99C9EF8F-B931-47D0-932C-C8756C7675EB}" presName="FiveConn_1-2" presStyleLbl="fgAccFollowNode1" presStyleIdx="0" presStyleCnt="4">
        <dgm:presLayoutVars>
          <dgm:bulletEnabled val="1"/>
        </dgm:presLayoutVars>
      </dgm:prSet>
      <dgm:spPr/>
    </dgm:pt>
    <dgm:pt modelId="{DC57B342-9B93-4345-9E06-73172ABC05AE}" type="pres">
      <dgm:prSet presAssocID="{99C9EF8F-B931-47D0-932C-C8756C7675EB}" presName="FiveConn_2-3" presStyleLbl="fgAccFollowNode1" presStyleIdx="1" presStyleCnt="4">
        <dgm:presLayoutVars>
          <dgm:bulletEnabled val="1"/>
        </dgm:presLayoutVars>
      </dgm:prSet>
      <dgm:spPr/>
    </dgm:pt>
    <dgm:pt modelId="{38295C7C-B213-5846-BC8B-F9D531FF2136}" type="pres">
      <dgm:prSet presAssocID="{99C9EF8F-B931-47D0-932C-C8756C7675EB}" presName="FiveConn_3-4" presStyleLbl="fgAccFollowNode1" presStyleIdx="2" presStyleCnt="4">
        <dgm:presLayoutVars>
          <dgm:bulletEnabled val="1"/>
        </dgm:presLayoutVars>
      </dgm:prSet>
      <dgm:spPr/>
    </dgm:pt>
    <dgm:pt modelId="{C2B109F9-C8A4-C040-8D5F-A54190DE74AA}" type="pres">
      <dgm:prSet presAssocID="{99C9EF8F-B931-47D0-932C-C8756C7675EB}" presName="FiveConn_4-5" presStyleLbl="fgAccFollowNode1" presStyleIdx="3" presStyleCnt="4">
        <dgm:presLayoutVars>
          <dgm:bulletEnabled val="1"/>
        </dgm:presLayoutVars>
      </dgm:prSet>
      <dgm:spPr/>
    </dgm:pt>
    <dgm:pt modelId="{0874AEEC-D604-1943-AF93-A487FE2A7CA6}" type="pres">
      <dgm:prSet presAssocID="{99C9EF8F-B931-47D0-932C-C8756C7675EB}" presName="FiveNodes_1_text" presStyleLbl="node1" presStyleIdx="4" presStyleCnt="5">
        <dgm:presLayoutVars>
          <dgm:bulletEnabled val="1"/>
        </dgm:presLayoutVars>
      </dgm:prSet>
      <dgm:spPr/>
    </dgm:pt>
    <dgm:pt modelId="{52248491-8059-9241-BCD9-2346D216FD07}" type="pres">
      <dgm:prSet presAssocID="{99C9EF8F-B931-47D0-932C-C8756C7675EB}" presName="FiveNodes_2_text" presStyleLbl="node1" presStyleIdx="4" presStyleCnt="5">
        <dgm:presLayoutVars>
          <dgm:bulletEnabled val="1"/>
        </dgm:presLayoutVars>
      </dgm:prSet>
      <dgm:spPr/>
    </dgm:pt>
    <dgm:pt modelId="{748003BF-1B41-B34F-8F4A-EF1B47EFB88D}" type="pres">
      <dgm:prSet presAssocID="{99C9EF8F-B931-47D0-932C-C8756C7675EB}" presName="FiveNodes_3_text" presStyleLbl="node1" presStyleIdx="4" presStyleCnt="5">
        <dgm:presLayoutVars>
          <dgm:bulletEnabled val="1"/>
        </dgm:presLayoutVars>
      </dgm:prSet>
      <dgm:spPr/>
    </dgm:pt>
    <dgm:pt modelId="{6CA6713E-AE4D-764B-AB50-C00F43552AFA}" type="pres">
      <dgm:prSet presAssocID="{99C9EF8F-B931-47D0-932C-C8756C7675EB}" presName="FiveNodes_4_text" presStyleLbl="node1" presStyleIdx="4" presStyleCnt="5">
        <dgm:presLayoutVars>
          <dgm:bulletEnabled val="1"/>
        </dgm:presLayoutVars>
      </dgm:prSet>
      <dgm:spPr/>
    </dgm:pt>
    <dgm:pt modelId="{003BDFEB-8F22-4D47-A1F0-C19BE524E27C}" type="pres">
      <dgm:prSet presAssocID="{99C9EF8F-B931-47D0-932C-C8756C7675E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7E3230C-AA9E-8845-810F-237BCA85C29D}" type="presOf" srcId="{57FA6375-0951-4F9C-98EC-1032A23D8520}" destId="{748003BF-1B41-B34F-8F4A-EF1B47EFB88D}" srcOrd="1" destOrd="0" presId="urn:microsoft.com/office/officeart/2005/8/layout/vProcess5"/>
    <dgm:cxn modelId="{0CC4C026-D2C3-D04C-948E-A1438C9BFA3B}" type="presOf" srcId="{349A5A98-3D46-4657-A922-A3EB72292A17}" destId="{D2F3A4D8-F887-6B40-BABC-7817B416E82A}" srcOrd="0" destOrd="0" presId="urn:microsoft.com/office/officeart/2005/8/layout/vProcess5"/>
    <dgm:cxn modelId="{95119527-0576-F948-87A8-E62350632093}" type="presOf" srcId="{BA83BE96-82F0-44C7-BAFD-7884A2F8FE2E}" destId="{6CA6713E-AE4D-764B-AB50-C00F43552AFA}" srcOrd="1" destOrd="0" presId="urn:microsoft.com/office/officeart/2005/8/layout/vProcess5"/>
    <dgm:cxn modelId="{BF1CAD31-186E-4440-9689-E82A83BC2D12}" srcId="{99C9EF8F-B931-47D0-932C-C8756C7675EB}" destId="{AF9F9245-E9E0-40B5-B397-8B9AEDAB9EBA}" srcOrd="0" destOrd="0" parTransId="{74AA4E15-1162-41EA-B619-EB9DAF62E2AE}" sibTransId="{349A5A98-3D46-4657-A922-A3EB72292A17}"/>
    <dgm:cxn modelId="{02588372-0FDD-D849-9B37-35D7C6519D28}" type="presOf" srcId="{AB4CE383-7400-4342-A019-7DF3A97B2D14}" destId="{52248491-8059-9241-BCD9-2346D216FD07}" srcOrd="1" destOrd="0" presId="urn:microsoft.com/office/officeart/2005/8/layout/vProcess5"/>
    <dgm:cxn modelId="{35D75483-0711-AE49-8229-DA08528CA602}" type="presOf" srcId="{AF9F9245-E9E0-40B5-B397-8B9AEDAB9EBA}" destId="{0874AEEC-D604-1943-AF93-A487FE2A7CA6}" srcOrd="1" destOrd="0" presId="urn:microsoft.com/office/officeart/2005/8/layout/vProcess5"/>
    <dgm:cxn modelId="{0FB31386-292F-E14F-9A43-386477F66201}" type="presOf" srcId="{AB4CE383-7400-4342-A019-7DF3A97B2D14}" destId="{0F5D1ADD-9B4B-194E-9B4C-E8003199F2AB}" srcOrd="0" destOrd="0" presId="urn:microsoft.com/office/officeart/2005/8/layout/vProcess5"/>
    <dgm:cxn modelId="{7A61208B-4EEE-7242-BFA2-C51081D26F6E}" type="presOf" srcId="{AF9F9245-E9E0-40B5-B397-8B9AEDAB9EBA}" destId="{2612F5A8-3F94-8547-842F-FD8231BD696B}" srcOrd="0" destOrd="0" presId="urn:microsoft.com/office/officeart/2005/8/layout/vProcess5"/>
    <dgm:cxn modelId="{DE4EE795-9DD1-C846-BBFC-040FCB940E40}" type="presOf" srcId="{78C17393-19B7-4520-AE27-AC04A3285C63}" destId="{6EB056DF-7201-924C-B345-7BA9E79FAE41}" srcOrd="0" destOrd="0" presId="urn:microsoft.com/office/officeart/2005/8/layout/vProcess5"/>
    <dgm:cxn modelId="{401A289A-5D9A-054D-B8D2-07FF4E02546F}" type="presOf" srcId="{99C9EF8F-B931-47D0-932C-C8756C7675EB}" destId="{CCF73068-BAD1-DC45-AC3C-FED61B85FECC}" srcOrd="0" destOrd="0" presId="urn:microsoft.com/office/officeart/2005/8/layout/vProcess5"/>
    <dgm:cxn modelId="{133A779A-425C-7E43-8D2C-8C78CD769FB8}" type="presOf" srcId="{78C17393-19B7-4520-AE27-AC04A3285C63}" destId="{003BDFEB-8F22-4D47-A1F0-C19BE524E27C}" srcOrd="1" destOrd="0" presId="urn:microsoft.com/office/officeart/2005/8/layout/vProcess5"/>
    <dgm:cxn modelId="{375C6C9F-3F42-4CED-B94F-02F5B3D92A60}" srcId="{99C9EF8F-B931-47D0-932C-C8756C7675EB}" destId="{BA83BE96-82F0-44C7-BAFD-7884A2F8FE2E}" srcOrd="3" destOrd="0" parTransId="{562A17FF-75A6-4A81-AB0A-1FD6D2C791F9}" sibTransId="{3AD690FF-FAE7-4F4E-874D-A378B3FE562E}"/>
    <dgm:cxn modelId="{2B98ADB3-7A2E-FE4B-BEC6-7ADCB676FE6D}" type="presOf" srcId="{0CF65CBB-86CE-43F5-9F90-8897AAA459CC}" destId="{DC57B342-9B93-4345-9E06-73172ABC05AE}" srcOrd="0" destOrd="0" presId="urn:microsoft.com/office/officeart/2005/8/layout/vProcess5"/>
    <dgm:cxn modelId="{7D74F2B3-00D3-2344-A74B-B2BE3313E749}" type="presOf" srcId="{7642B7AE-19D5-4003-8268-8D8DD152AD78}" destId="{38295C7C-B213-5846-BC8B-F9D531FF2136}" srcOrd="0" destOrd="0" presId="urn:microsoft.com/office/officeart/2005/8/layout/vProcess5"/>
    <dgm:cxn modelId="{3E2C8DBD-4AC6-2C41-9399-E9729D11C5DA}" type="presOf" srcId="{3AD690FF-FAE7-4F4E-874D-A378B3FE562E}" destId="{C2B109F9-C8A4-C040-8D5F-A54190DE74AA}" srcOrd="0" destOrd="0" presId="urn:microsoft.com/office/officeart/2005/8/layout/vProcess5"/>
    <dgm:cxn modelId="{DBC59AC4-2459-47FD-BD5C-997968F8F44E}" srcId="{99C9EF8F-B931-47D0-932C-C8756C7675EB}" destId="{57FA6375-0951-4F9C-98EC-1032A23D8520}" srcOrd="2" destOrd="0" parTransId="{FDE43CFD-A075-49FD-BFB5-624BC8EEC654}" sibTransId="{7642B7AE-19D5-4003-8268-8D8DD152AD78}"/>
    <dgm:cxn modelId="{BC38B6E2-3CF7-BB49-9480-13752DDABD19}" type="presOf" srcId="{57FA6375-0951-4F9C-98EC-1032A23D8520}" destId="{AA90F8E4-2A09-BB4B-94E3-308D4CFE8592}" srcOrd="0" destOrd="0" presId="urn:microsoft.com/office/officeart/2005/8/layout/vProcess5"/>
    <dgm:cxn modelId="{66EDC9E4-23D9-E848-9E4E-CAA404E8E7C1}" type="presOf" srcId="{BA83BE96-82F0-44C7-BAFD-7884A2F8FE2E}" destId="{68485ACE-C975-FF48-8FC9-3CAE4E2885C7}" srcOrd="0" destOrd="0" presId="urn:microsoft.com/office/officeart/2005/8/layout/vProcess5"/>
    <dgm:cxn modelId="{0DD019F1-C512-421C-A220-F922BC1401AA}" srcId="{99C9EF8F-B931-47D0-932C-C8756C7675EB}" destId="{AB4CE383-7400-4342-A019-7DF3A97B2D14}" srcOrd="1" destOrd="0" parTransId="{321929FA-E27A-4BBE-8ECA-63B3C36E1F9A}" sibTransId="{0CF65CBB-86CE-43F5-9F90-8897AAA459CC}"/>
    <dgm:cxn modelId="{31F392F2-419A-4566-BCA6-9483648E7715}" srcId="{99C9EF8F-B931-47D0-932C-C8756C7675EB}" destId="{78C17393-19B7-4520-AE27-AC04A3285C63}" srcOrd="4" destOrd="0" parTransId="{96EAF309-0C33-4C12-852B-94B0E1D64833}" sibTransId="{3513ACEE-60DC-4FAC-89EC-3B24F2AAA37D}"/>
    <dgm:cxn modelId="{36E4F6B3-0571-8C40-9D87-E37E69C73B6A}" type="presParOf" srcId="{CCF73068-BAD1-DC45-AC3C-FED61B85FECC}" destId="{47AC9EC7-CCC9-FA45-86AD-51745EF5383E}" srcOrd="0" destOrd="0" presId="urn:microsoft.com/office/officeart/2005/8/layout/vProcess5"/>
    <dgm:cxn modelId="{76A42658-FC3F-B544-8CD6-63DF01127121}" type="presParOf" srcId="{CCF73068-BAD1-DC45-AC3C-FED61B85FECC}" destId="{2612F5A8-3F94-8547-842F-FD8231BD696B}" srcOrd="1" destOrd="0" presId="urn:microsoft.com/office/officeart/2005/8/layout/vProcess5"/>
    <dgm:cxn modelId="{6D7AD349-DE72-BB49-AC1F-F0290C10A8BB}" type="presParOf" srcId="{CCF73068-BAD1-DC45-AC3C-FED61B85FECC}" destId="{0F5D1ADD-9B4B-194E-9B4C-E8003199F2AB}" srcOrd="2" destOrd="0" presId="urn:microsoft.com/office/officeart/2005/8/layout/vProcess5"/>
    <dgm:cxn modelId="{96EF167F-3005-3645-91E8-0F963B2020A2}" type="presParOf" srcId="{CCF73068-BAD1-DC45-AC3C-FED61B85FECC}" destId="{AA90F8E4-2A09-BB4B-94E3-308D4CFE8592}" srcOrd="3" destOrd="0" presId="urn:microsoft.com/office/officeart/2005/8/layout/vProcess5"/>
    <dgm:cxn modelId="{87104279-E517-1742-938D-67BF2B0B8CAF}" type="presParOf" srcId="{CCF73068-BAD1-DC45-AC3C-FED61B85FECC}" destId="{68485ACE-C975-FF48-8FC9-3CAE4E2885C7}" srcOrd="4" destOrd="0" presId="urn:microsoft.com/office/officeart/2005/8/layout/vProcess5"/>
    <dgm:cxn modelId="{2D5365D2-CAAA-D14A-81B2-6029FD083A3B}" type="presParOf" srcId="{CCF73068-BAD1-DC45-AC3C-FED61B85FECC}" destId="{6EB056DF-7201-924C-B345-7BA9E79FAE41}" srcOrd="5" destOrd="0" presId="urn:microsoft.com/office/officeart/2005/8/layout/vProcess5"/>
    <dgm:cxn modelId="{814BB912-F9C4-134C-A78B-014DFB83A276}" type="presParOf" srcId="{CCF73068-BAD1-DC45-AC3C-FED61B85FECC}" destId="{D2F3A4D8-F887-6B40-BABC-7817B416E82A}" srcOrd="6" destOrd="0" presId="urn:microsoft.com/office/officeart/2005/8/layout/vProcess5"/>
    <dgm:cxn modelId="{0471573E-FD13-F440-9CD4-8836113FDE7E}" type="presParOf" srcId="{CCF73068-BAD1-DC45-AC3C-FED61B85FECC}" destId="{DC57B342-9B93-4345-9E06-73172ABC05AE}" srcOrd="7" destOrd="0" presId="urn:microsoft.com/office/officeart/2005/8/layout/vProcess5"/>
    <dgm:cxn modelId="{4E0509B7-E86A-6C49-B49C-D3B68D86A1DB}" type="presParOf" srcId="{CCF73068-BAD1-DC45-AC3C-FED61B85FECC}" destId="{38295C7C-B213-5846-BC8B-F9D531FF2136}" srcOrd="8" destOrd="0" presId="urn:microsoft.com/office/officeart/2005/8/layout/vProcess5"/>
    <dgm:cxn modelId="{D88CF761-99F1-9447-A212-1D123AEBC2A8}" type="presParOf" srcId="{CCF73068-BAD1-DC45-AC3C-FED61B85FECC}" destId="{C2B109F9-C8A4-C040-8D5F-A54190DE74AA}" srcOrd="9" destOrd="0" presId="urn:microsoft.com/office/officeart/2005/8/layout/vProcess5"/>
    <dgm:cxn modelId="{C812CBAB-3046-B64B-BF3A-7975880F89E4}" type="presParOf" srcId="{CCF73068-BAD1-DC45-AC3C-FED61B85FECC}" destId="{0874AEEC-D604-1943-AF93-A487FE2A7CA6}" srcOrd="10" destOrd="0" presId="urn:microsoft.com/office/officeart/2005/8/layout/vProcess5"/>
    <dgm:cxn modelId="{24F0FEC6-0E4A-0940-B812-FD953BB6F2A3}" type="presParOf" srcId="{CCF73068-BAD1-DC45-AC3C-FED61B85FECC}" destId="{52248491-8059-9241-BCD9-2346D216FD07}" srcOrd="11" destOrd="0" presId="urn:microsoft.com/office/officeart/2005/8/layout/vProcess5"/>
    <dgm:cxn modelId="{BE5548A8-8D53-5F4E-AFC8-980B656AC392}" type="presParOf" srcId="{CCF73068-BAD1-DC45-AC3C-FED61B85FECC}" destId="{748003BF-1B41-B34F-8F4A-EF1B47EFB88D}" srcOrd="12" destOrd="0" presId="urn:microsoft.com/office/officeart/2005/8/layout/vProcess5"/>
    <dgm:cxn modelId="{3AB45545-9588-3A46-A2E6-BE5B320B3E2B}" type="presParOf" srcId="{CCF73068-BAD1-DC45-AC3C-FED61B85FECC}" destId="{6CA6713E-AE4D-764B-AB50-C00F43552AFA}" srcOrd="13" destOrd="0" presId="urn:microsoft.com/office/officeart/2005/8/layout/vProcess5"/>
    <dgm:cxn modelId="{8AF4EFDE-E88F-4343-8ECC-69A25D84A470}" type="presParOf" srcId="{CCF73068-BAD1-DC45-AC3C-FED61B85FECC}" destId="{003BDFEB-8F22-4D47-A1F0-C19BE524E27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CBF994-FC13-4681-8EC3-BCE88C1273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C13C76-BD00-4E97-84B1-C27A2563CD9B}">
      <dgm:prSet/>
      <dgm:spPr/>
      <dgm:t>
        <a:bodyPr/>
        <a:lstStyle/>
        <a:p>
          <a:r>
            <a:rPr lang="en-US"/>
            <a:t>Recap:</a:t>
          </a:r>
        </a:p>
      </dgm:t>
    </dgm:pt>
    <dgm:pt modelId="{E2BB1AC6-4DE0-4A76-A31A-626CF2671F93}" type="parTrans" cxnId="{0C35BFA7-CCCA-4B7A-A45D-623F1FD3C31D}">
      <dgm:prSet/>
      <dgm:spPr/>
      <dgm:t>
        <a:bodyPr/>
        <a:lstStyle/>
        <a:p>
          <a:endParaRPr lang="en-US"/>
        </a:p>
      </dgm:t>
    </dgm:pt>
    <dgm:pt modelId="{F86E444F-73F5-4A55-BB04-4DE838E3A88E}" type="sibTrans" cxnId="{0C35BFA7-CCCA-4B7A-A45D-623F1FD3C31D}">
      <dgm:prSet/>
      <dgm:spPr/>
      <dgm:t>
        <a:bodyPr/>
        <a:lstStyle/>
        <a:p>
          <a:endParaRPr lang="en-US"/>
        </a:p>
      </dgm:t>
    </dgm:pt>
    <dgm:pt modelId="{FF94572A-4A82-40AF-B7D5-C9D30B245A22}">
      <dgm:prSet/>
      <dgm:spPr/>
      <dgm:t>
        <a:bodyPr/>
        <a:lstStyle/>
        <a:p>
          <a:r>
            <a:rPr lang="en-US"/>
            <a:t>- Be specific.</a:t>
          </a:r>
        </a:p>
      </dgm:t>
    </dgm:pt>
    <dgm:pt modelId="{F6C4EA8F-01B8-45A8-981D-C6616D0E8E63}" type="parTrans" cxnId="{C07826EA-D253-4866-A727-BCF469C93015}">
      <dgm:prSet/>
      <dgm:spPr/>
      <dgm:t>
        <a:bodyPr/>
        <a:lstStyle/>
        <a:p>
          <a:endParaRPr lang="en-US"/>
        </a:p>
      </dgm:t>
    </dgm:pt>
    <dgm:pt modelId="{BFD98DE4-4A6D-4352-8A34-0AD0D9882B54}" type="sibTrans" cxnId="{C07826EA-D253-4866-A727-BCF469C93015}">
      <dgm:prSet/>
      <dgm:spPr/>
      <dgm:t>
        <a:bodyPr/>
        <a:lstStyle/>
        <a:p>
          <a:endParaRPr lang="en-US"/>
        </a:p>
      </dgm:t>
    </dgm:pt>
    <dgm:pt modelId="{02798953-50C0-4EEA-B908-E0B9E779B3E0}">
      <dgm:prSet/>
      <dgm:spPr/>
      <dgm:t>
        <a:bodyPr/>
        <a:lstStyle/>
        <a:p>
          <a:r>
            <a:rPr lang="en-US"/>
            <a:t>- Add context.</a:t>
          </a:r>
        </a:p>
      </dgm:t>
    </dgm:pt>
    <dgm:pt modelId="{A65083BD-B556-46E4-987C-B39F9CC422B2}" type="parTrans" cxnId="{C5940A8B-FA65-4019-85AB-8CCBC7CBD2B0}">
      <dgm:prSet/>
      <dgm:spPr/>
      <dgm:t>
        <a:bodyPr/>
        <a:lstStyle/>
        <a:p>
          <a:endParaRPr lang="en-US"/>
        </a:p>
      </dgm:t>
    </dgm:pt>
    <dgm:pt modelId="{E67FC659-A680-4D79-B567-77415A10A5E7}" type="sibTrans" cxnId="{C5940A8B-FA65-4019-85AB-8CCBC7CBD2B0}">
      <dgm:prSet/>
      <dgm:spPr/>
      <dgm:t>
        <a:bodyPr/>
        <a:lstStyle/>
        <a:p>
          <a:endParaRPr lang="en-US"/>
        </a:p>
      </dgm:t>
    </dgm:pt>
    <dgm:pt modelId="{3EF68F3D-E782-4252-831B-6B50ABBA2589}">
      <dgm:prSet/>
      <dgm:spPr/>
      <dgm:t>
        <a:bodyPr/>
        <a:lstStyle/>
        <a:p>
          <a:r>
            <a:rPr lang="en-US"/>
            <a:t>- Keep conversations going.</a:t>
          </a:r>
        </a:p>
      </dgm:t>
    </dgm:pt>
    <dgm:pt modelId="{D3B6EBFB-3952-4A73-BB08-8D0E9EC6C274}" type="parTrans" cxnId="{8136B90D-4B42-4C80-A438-008A6284B320}">
      <dgm:prSet/>
      <dgm:spPr/>
      <dgm:t>
        <a:bodyPr/>
        <a:lstStyle/>
        <a:p>
          <a:endParaRPr lang="en-US"/>
        </a:p>
      </dgm:t>
    </dgm:pt>
    <dgm:pt modelId="{1FDDA1D2-B4F5-416A-87F4-14142B80EE6C}" type="sibTrans" cxnId="{8136B90D-4B42-4C80-A438-008A6284B320}">
      <dgm:prSet/>
      <dgm:spPr/>
      <dgm:t>
        <a:bodyPr/>
        <a:lstStyle/>
        <a:p>
          <a:endParaRPr lang="en-US"/>
        </a:p>
      </dgm:t>
    </dgm:pt>
    <dgm:pt modelId="{2C91F173-BDBC-49C7-9E9D-88421D14ED12}">
      <dgm:prSet/>
      <dgm:spPr/>
      <dgm:t>
        <a:bodyPr/>
        <a:lstStyle/>
        <a:p>
          <a:r>
            <a:rPr lang="en-US" dirty="0"/>
            <a:t>Final Challenge: Take a quiz to test your AI skills onto D2L.</a:t>
          </a:r>
        </a:p>
      </dgm:t>
    </dgm:pt>
    <dgm:pt modelId="{97BECD36-BF3D-4B64-AB0C-179C1995639A}" type="parTrans" cxnId="{27E75925-1DF1-4D08-912A-5CBBD1E19EC5}">
      <dgm:prSet/>
      <dgm:spPr/>
      <dgm:t>
        <a:bodyPr/>
        <a:lstStyle/>
        <a:p>
          <a:endParaRPr lang="en-US"/>
        </a:p>
      </dgm:t>
    </dgm:pt>
    <dgm:pt modelId="{F7BA5435-056C-4834-BF2C-CEAB28FB2F51}" type="sibTrans" cxnId="{27E75925-1DF1-4D08-912A-5CBBD1E19EC5}">
      <dgm:prSet/>
      <dgm:spPr/>
      <dgm:t>
        <a:bodyPr/>
        <a:lstStyle/>
        <a:p>
          <a:endParaRPr lang="en-US"/>
        </a:p>
      </dgm:t>
    </dgm:pt>
    <dgm:pt modelId="{49D4D43F-210E-4E3F-AF76-7A4D38CA3AA9}">
      <dgm:prSet/>
      <dgm:spPr/>
      <dgm:t>
        <a:bodyPr/>
        <a:lstStyle/>
        <a:p>
          <a:r>
            <a:rPr lang="en-US"/>
            <a:t>Download your AI Diva Certificate!</a:t>
          </a:r>
        </a:p>
      </dgm:t>
    </dgm:pt>
    <dgm:pt modelId="{43AB836C-4DCF-46C0-9C5C-9E2272CC28D4}" type="parTrans" cxnId="{3B1758E5-EDE4-4CE5-A5D1-2AC45616C87F}">
      <dgm:prSet/>
      <dgm:spPr/>
      <dgm:t>
        <a:bodyPr/>
        <a:lstStyle/>
        <a:p>
          <a:endParaRPr lang="en-US"/>
        </a:p>
      </dgm:t>
    </dgm:pt>
    <dgm:pt modelId="{AD9608D8-0784-477C-8A04-912248194EE6}" type="sibTrans" cxnId="{3B1758E5-EDE4-4CE5-A5D1-2AC45616C87F}">
      <dgm:prSet/>
      <dgm:spPr/>
      <dgm:t>
        <a:bodyPr/>
        <a:lstStyle/>
        <a:p>
          <a:endParaRPr lang="en-US"/>
        </a:p>
      </dgm:t>
    </dgm:pt>
    <dgm:pt modelId="{10915462-6495-40A6-B4F7-1EF6BEE7CCF2}" type="pres">
      <dgm:prSet presAssocID="{61CBF994-FC13-4681-8EC3-BCE88C1273EF}" presName="root" presStyleCnt="0">
        <dgm:presLayoutVars>
          <dgm:dir/>
          <dgm:resizeHandles val="exact"/>
        </dgm:presLayoutVars>
      </dgm:prSet>
      <dgm:spPr/>
    </dgm:pt>
    <dgm:pt modelId="{7D6684E9-AA04-4AE3-8220-12E56221C42D}" type="pres">
      <dgm:prSet presAssocID="{31C13C76-BD00-4E97-84B1-C27A2563CD9B}" presName="compNode" presStyleCnt="0"/>
      <dgm:spPr/>
    </dgm:pt>
    <dgm:pt modelId="{631E6FDC-C49F-4CFE-80DB-209C4227ECB0}" type="pres">
      <dgm:prSet presAssocID="{31C13C76-BD00-4E97-84B1-C27A2563CD9B}" presName="bgRect" presStyleLbl="bgShp" presStyleIdx="0" presStyleCnt="6"/>
      <dgm:spPr/>
    </dgm:pt>
    <dgm:pt modelId="{ECD51422-27FF-4ACC-9211-D5D346E44010}" type="pres">
      <dgm:prSet presAssocID="{31C13C76-BD00-4E97-84B1-C27A2563CD9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2EB9519-495A-4D0C-A2F1-5AB2EEAC09B5}" type="pres">
      <dgm:prSet presAssocID="{31C13C76-BD00-4E97-84B1-C27A2563CD9B}" presName="spaceRect" presStyleCnt="0"/>
      <dgm:spPr/>
    </dgm:pt>
    <dgm:pt modelId="{ACF72B58-FDF8-4924-AB98-F89236533766}" type="pres">
      <dgm:prSet presAssocID="{31C13C76-BD00-4E97-84B1-C27A2563CD9B}" presName="parTx" presStyleLbl="revTx" presStyleIdx="0" presStyleCnt="6">
        <dgm:presLayoutVars>
          <dgm:chMax val="0"/>
          <dgm:chPref val="0"/>
        </dgm:presLayoutVars>
      </dgm:prSet>
      <dgm:spPr/>
    </dgm:pt>
    <dgm:pt modelId="{6A29D892-2979-4FF0-B304-8AAE3D83AA35}" type="pres">
      <dgm:prSet presAssocID="{F86E444F-73F5-4A55-BB04-4DE838E3A88E}" presName="sibTrans" presStyleCnt="0"/>
      <dgm:spPr/>
    </dgm:pt>
    <dgm:pt modelId="{FE7B7CC9-6E49-411E-8509-F5602845006F}" type="pres">
      <dgm:prSet presAssocID="{FF94572A-4A82-40AF-B7D5-C9D30B245A22}" presName="compNode" presStyleCnt="0"/>
      <dgm:spPr/>
    </dgm:pt>
    <dgm:pt modelId="{7CA15D94-D19E-438D-ADA5-3157D9DE7684}" type="pres">
      <dgm:prSet presAssocID="{FF94572A-4A82-40AF-B7D5-C9D30B245A22}" presName="bgRect" presStyleLbl="bgShp" presStyleIdx="1" presStyleCnt="6"/>
      <dgm:spPr/>
    </dgm:pt>
    <dgm:pt modelId="{B8AD9363-9EF8-4B63-B21F-B3B96CD3E893}" type="pres">
      <dgm:prSet presAssocID="{FF94572A-4A82-40AF-B7D5-C9D30B245A2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4036E72-AD95-430C-A72C-F7E5527A4F44}" type="pres">
      <dgm:prSet presAssocID="{FF94572A-4A82-40AF-B7D5-C9D30B245A22}" presName="spaceRect" presStyleCnt="0"/>
      <dgm:spPr/>
    </dgm:pt>
    <dgm:pt modelId="{92F954D5-300D-4785-BE58-6875DB1B872F}" type="pres">
      <dgm:prSet presAssocID="{FF94572A-4A82-40AF-B7D5-C9D30B245A22}" presName="parTx" presStyleLbl="revTx" presStyleIdx="1" presStyleCnt="6">
        <dgm:presLayoutVars>
          <dgm:chMax val="0"/>
          <dgm:chPref val="0"/>
        </dgm:presLayoutVars>
      </dgm:prSet>
      <dgm:spPr/>
    </dgm:pt>
    <dgm:pt modelId="{793F66AE-9584-4560-81E1-DA51D6715844}" type="pres">
      <dgm:prSet presAssocID="{BFD98DE4-4A6D-4352-8A34-0AD0D9882B54}" presName="sibTrans" presStyleCnt="0"/>
      <dgm:spPr/>
    </dgm:pt>
    <dgm:pt modelId="{5A076CE3-E22F-44D4-88E0-59E76F9A9D83}" type="pres">
      <dgm:prSet presAssocID="{02798953-50C0-4EEA-B908-E0B9E779B3E0}" presName="compNode" presStyleCnt="0"/>
      <dgm:spPr/>
    </dgm:pt>
    <dgm:pt modelId="{99FCEAAC-B2A1-4313-B198-1066B3338823}" type="pres">
      <dgm:prSet presAssocID="{02798953-50C0-4EEA-B908-E0B9E779B3E0}" presName="bgRect" presStyleLbl="bgShp" presStyleIdx="2" presStyleCnt="6"/>
      <dgm:spPr/>
    </dgm:pt>
    <dgm:pt modelId="{0382096D-5AD2-4D08-AD95-56D8281356D6}" type="pres">
      <dgm:prSet presAssocID="{02798953-50C0-4EEA-B908-E0B9E779B3E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5945B522-718D-43BE-9FD6-9799093BCF7B}" type="pres">
      <dgm:prSet presAssocID="{02798953-50C0-4EEA-B908-E0B9E779B3E0}" presName="spaceRect" presStyleCnt="0"/>
      <dgm:spPr/>
    </dgm:pt>
    <dgm:pt modelId="{2B5DBED1-0C8D-432B-8DEC-7A460FCD12FA}" type="pres">
      <dgm:prSet presAssocID="{02798953-50C0-4EEA-B908-E0B9E779B3E0}" presName="parTx" presStyleLbl="revTx" presStyleIdx="2" presStyleCnt="6">
        <dgm:presLayoutVars>
          <dgm:chMax val="0"/>
          <dgm:chPref val="0"/>
        </dgm:presLayoutVars>
      </dgm:prSet>
      <dgm:spPr/>
    </dgm:pt>
    <dgm:pt modelId="{4797F376-1E1A-47ED-9304-F506FF0FA2A4}" type="pres">
      <dgm:prSet presAssocID="{E67FC659-A680-4D79-B567-77415A10A5E7}" presName="sibTrans" presStyleCnt="0"/>
      <dgm:spPr/>
    </dgm:pt>
    <dgm:pt modelId="{80CFA9BD-DDF8-4409-83CA-0D0BF634CFF4}" type="pres">
      <dgm:prSet presAssocID="{3EF68F3D-E782-4252-831B-6B50ABBA2589}" presName="compNode" presStyleCnt="0"/>
      <dgm:spPr/>
    </dgm:pt>
    <dgm:pt modelId="{87984FB1-416C-49D9-A065-29F812E28DA9}" type="pres">
      <dgm:prSet presAssocID="{3EF68F3D-E782-4252-831B-6B50ABBA2589}" presName="bgRect" presStyleLbl="bgShp" presStyleIdx="3" presStyleCnt="6"/>
      <dgm:spPr/>
    </dgm:pt>
    <dgm:pt modelId="{E95B704F-0145-4D36-A2B1-0EA8206C048F}" type="pres">
      <dgm:prSet presAssocID="{3EF68F3D-E782-4252-831B-6B50ABBA258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B6AB7F5A-87B1-4963-9E5A-C8A187AA6DDD}" type="pres">
      <dgm:prSet presAssocID="{3EF68F3D-E782-4252-831B-6B50ABBA2589}" presName="spaceRect" presStyleCnt="0"/>
      <dgm:spPr/>
    </dgm:pt>
    <dgm:pt modelId="{8F0DF431-B821-4452-BF70-68AD590ED64A}" type="pres">
      <dgm:prSet presAssocID="{3EF68F3D-E782-4252-831B-6B50ABBA2589}" presName="parTx" presStyleLbl="revTx" presStyleIdx="3" presStyleCnt="6">
        <dgm:presLayoutVars>
          <dgm:chMax val="0"/>
          <dgm:chPref val="0"/>
        </dgm:presLayoutVars>
      </dgm:prSet>
      <dgm:spPr/>
    </dgm:pt>
    <dgm:pt modelId="{DD6B1B64-5A8A-49F5-9D8E-2634712C6F91}" type="pres">
      <dgm:prSet presAssocID="{1FDDA1D2-B4F5-416A-87F4-14142B80EE6C}" presName="sibTrans" presStyleCnt="0"/>
      <dgm:spPr/>
    </dgm:pt>
    <dgm:pt modelId="{C08888D2-A0F7-419E-8BE8-C7161EEC1DDF}" type="pres">
      <dgm:prSet presAssocID="{2C91F173-BDBC-49C7-9E9D-88421D14ED12}" presName="compNode" presStyleCnt="0"/>
      <dgm:spPr/>
    </dgm:pt>
    <dgm:pt modelId="{B7B4105E-8E3E-4B98-AFD9-706DC1EDDB12}" type="pres">
      <dgm:prSet presAssocID="{2C91F173-BDBC-49C7-9E9D-88421D14ED12}" presName="bgRect" presStyleLbl="bgShp" presStyleIdx="4" presStyleCnt="6"/>
      <dgm:spPr/>
    </dgm:pt>
    <dgm:pt modelId="{6DF03351-F873-4EB0-83E2-79946E6C08EB}" type="pres">
      <dgm:prSet presAssocID="{2C91F173-BDBC-49C7-9E9D-88421D14ED1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0160752-42CE-4995-9508-F7685AFE984F}" type="pres">
      <dgm:prSet presAssocID="{2C91F173-BDBC-49C7-9E9D-88421D14ED12}" presName="spaceRect" presStyleCnt="0"/>
      <dgm:spPr/>
    </dgm:pt>
    <dgm:pt modelId="{AA2C44B1-2CF5-4FD6-B3A8-45788C22AFB8}" type="pres">
      <dgm:prSet presAssocID="{2C91F173-BDBC-49C7-9E9D-88421D14ED12}" presName="parTx" presStyleLbl="revTx" presStyleIdx="4" presStyleCnt="6">
        <dgm:presLayoutVars>
          <dgm:chMax val="0"/>
          <dgm:chPref val="0"/>
        </dgm:presLayoutVars>
      </dgm:prSet>
      <dgm:spPr/>
    </dgm:pt>
    <dgm:pt modelId="{E22B8F7F-D178-4821-B407-D80C5BFE6B77}" type="pres">
      <dgm:prSet presAssocID="{F7BA5435-056C-4834-BF2C-CEAB28FB2F51}" presName="sibTrans" presStyleCnt="0"/>
      <dgm:spPr/>
    </dgm:pt>
    <dgm:pt modelId="{BA980343-3028-4C74-988B-DB705476134F}" type="pres">
      <dgm:prSet presAssocID="{49D4D43F-210E-4E3F-AF76-7A4D38CA3AA9}" presName="compNode" presStyleCnt="0"/>
      <dgm:spPr/>
    </dgm:pt>
    <dgm:pt modelId="{1A6BA27B-F7CF-4B16-8FD2-39538A9D936A}" type="pres">
      <dgm:prSet presAssocID="{49D4D43F-210E-4E3F-AF76-7A4D38CA3AA9}" presName="bgRect" presStyleLbl="bgShp" presStyleIdx="5" presStyleCnt="6"/>
      <dgm:spPr/>
    </dgm:pt>
    <dgm:pt modelId="{7A9F6DBC-18A7-4052-A930-C50FA9631350}" type="pres">
      <dgm:prSet presAssocID="{49D4D43F-210E-4E3F-AF76-7A4D38CA3AA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6610D57-4843-42E4-9174-1425A9E3C1E5}" type="pres">
      <dgm:prSet presAssocID="{49D4D43F-210E-4E3F-AF76-7A4D38CA3AA9}" presName="spaceRect" presStyleCnt="0"/>
      <dgm:spPr/>
    </dgm:pt>
    <dgm:pt modelId="{3A4927BF-29AA-4978-BAF3-AC5AA490B75B}" type="pres">
      <dgm:prSet presAssocID="{49D4D43F-210E-4E3F-AF76-7A4D38CA3AA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136B90D-4B42-4C80-A438-008A6284B320}" srcId="{61CBF994-FC13-4681-8EC3-BCE88C1273EF}" destId="{3EF68F3D-E782-4252-831B-6B50ABBA2589}" srcOrd="3" destOrd="0" parTransId="{D3B6EBFB-3952-4A73-BB08-8D0E9EC6C274}" sibTransId="{1FDDA1D2-B4F5-416A-87F4-14142B80EE6C}"/>
    <dgm:cxn modelId="{EC6E4012-9FA8-469B-9F53-7010F71F1F9C}" type="presOf" srcId="{FF94572A-4A82-40AF-B7D5-C9D30B245A22}" destId="{92F954D5-300D-4785-BE58-6875DB1B872F}" srcOrd="0" destOrd="0" presId="urn:microsoft.com/office/officeart/2018/2/layout/IconVerticalSolidList"/>
    <dgm:cxn modelId="{27E75925-1DF1-4D08-912A-5CBBD1E19EC5}" srcId="{61CBF994-FC13-4681-8EC3-BCE88C1273EF}" destId="{2C91F173-BDBC-49C7-9E9D-88421D14ED12}" srcOrd="4" destOrd="0" parTransId="{97BECD36-BF3D-4B64-AB0C-179C1995639A}" sibTransId="{F7BA5435-056C-4834-BF2C-CEAB28FB2F51}"/>
    <dgm:cxn modelId="{3EB37843-0919-4808-8732-257F21E1FF72}" type="presOf" srcId="{3EF68F3D-E782-4252-831B-6B50ABBA2589}" destId="{8F0DF431-B821-4452-BF70-68AD590ED64A}" srcOrd="0" destOrd="0" presId="urn:microsoft.com/office/officeart/2018/2/layout/IconVerticalSolidList"/>
    <dgm:cxn modelId="{D81CEF5D-5E27-405B-945C-2666ACBCA86B}" type="presOf" srcId="{61CBF994-FC13-4681-8EC3-BCE88C1273EF}" destId="{10915462-6495-40A6-B4F7-1EF6BEE7CCF2}" srcOrd="0" destOrd="0" presId="urn:microsoft.com/office/officeart/2018/2/layout/IconVerticalSolidList"/>
    <dgm:cxn modelId="{C5940A8B-FA65-4019-85AB-8CCBC7CBD2B0}" srcId="{61CBF994-FC13-4681-8EC3-BCE88C1273EF}" destId="{02798953-50C0-4EEA-B908-E0B9E779B3E0}" srcOrd="2" destOrd="0" parTransId="{A65083BD-B556-46E4-987C-B39F9CC422B2}" sibTransId="{E67FC659-A680-4D79-B567-77415A10A5E7}"/>
    <dgm:cxn modelId="{889F11A6-E49D-4756-B2A6-CEE80B2E7A04}" type="presOf" srcId="{2C91F173-BDBC-49C7-9E9D-88421D14ED12}" destId="{AA2C44B1-2CF5-4FD6-B3A8-45788C22AFB8}" srcOrd="0" destOrd="0" presId="urn:microsoft.com/office/officeart/2018/2/layout/IconVerticalSolidList"/>
    <dgm:cxn modelId="{0C35BFA7-CCCA-4B7A-A45D-623F1FD3C31D}" srcId="{61CBF994-FC13-4681-8EC3-BCE88C1273EF}" destId="{31C13C76-BD00-4E97-84B1-C27A2563CD9B}" srcOrd="0" destOrd="0" parTransId="{E2BB1AC6-4DE0-4A76-A31A-626CF2671F93}" sibTransId="{F86E444F-73F5-4A55-BB04-4DE838E3A88E}"/>
    <dgm:cxn modelId="{582735E4-0B01-4272-8462-EF5BF0FBDE5D}" type="presOf" srcId="{49D4D43F-210E-4E3F-AF76-7A4D38CA3AA9}" destId="{3A4927BF-29AA-4978-BAF3-AC5AA490B75B}" srcOrd="0" destOrd="0" presId="urn:microsoft.com/office/officeart/2018/2/layout/IconVerticalSolidList"/>
    <dgm:cxn modelId="{3B1758E5-EDE4-4CE5-A5D1-2AC45616C87F}" srcId="{61CBF994-FC13-4681-8EC3-BCE88C1273EF}" destId="{49D4D43F-210E-4E3F-AF76-7A4D38CA3AA9}" srcOrd="5" destOrd="0" parTransId="{43AB836C-4DCF-46C0-9C5C-9E2272CC28D4}" sibTransId="{AD9608D8-0784-477C-8A04-912248194EE6}"/>
    <dgm:cxn modelId="{4BC333E6-9233-4341-BA4E-769B3EBA9332}" type="presOf" srcId="{31C13C76-BD00-4E97-84B1-C27A2563CD9B}" destId="{ACF72B58-FDF8-4924-AB98-F89236533766}" srcOrd="0" destOrd="0" presId="urn:microsoft.com/office/officeart/2018/2/layout/IconVerticalSolidList"/>
    <dgm:cxn modelId="{C07826EA-D253-4866-A727-BCF469C93015}" srcId="{61CBF994-FC13-4681-8EC3-BCE88C1273EF}" destId="{FF94572A-4A82-40AF-B7D5-C9D30B245A22}" srcOrd="1" destOrd="0" parTransId="{F6C4EA8F-01B8-45A8-981D-C6616D0E8E63}" sibTransId="{BFD98DE4-4A6D-4352-8A34-0AD0D9882B54}"/>
    <dgm:cxn modelId="{5A7DEAF2-B12A-4475-9CEC-F81FB1FFF3A2}" type="presOf" srcId="{02798953-50C0-4EEA-B908-E0B9E779B3E0}" destId="{2B5DBED1-0C8D-432B-8DEC-7A460FCD12FA}" srcOrd="0" destOrd="0" presId="urn:microsoft.com/office/officeart/2018/2/layout/IconVerticalSolidList"/>
    <dgm:cxn modelId="{3AECD56F-96EF-449B-B91C-40C4BFE85095}" type="presParOf" srcId="{10915462-6495-40A6-B4F7-1EF6BEE7CCF2}" destId="{7D6684E9-AA04-4AE3-8220-12E56221C42D}" srcOrd="0" destOrd="0" presId="urn:microsoft.com/office/officeart/2018/2/layout/IconVerticalSolidList"/>
    <dgm:cxn modelId="{27D286ED-9503-45EA-8211-FD8622E5EC8D}" type="presParOf" srcId="{7D6684E9-AA04-4AE3-8220-12E56221C42D}" destId="{631E6FDC-C49F-4CFE-80DB-209C4227ECB0}" srcOrd="0" destOrd="0" presId="urn:microsoft.com/office/officeart/2018/2/layout/IconVerticalSolidList"/>
    <dgm:cxn modelId="{C64D55E1-0668-403E-8FCC-1FC85895FC90}" type="presParOf" srcId="{7D6684E9-AA04-4AE3-8220-12E56221C42D}" destId="{ECD51422-27FF-4ACC-9211-D5D346E44010}" srcOrd="1" destOrd="0" presId="urn:microsoft.com/office/officeart/2018/2/layout/IconVerticalSolidList"/>
    <dgm:cxn modelId="{C7E4D197-A264-4EBD-A756-D1BC437AC489}" type="presParOf" srcId="{7D6684E9-AA04-4AE3-8220-12E56221C42D}" destId="{72EB9519-495A-4D0C-A2F1-5AB2EEAC09B5}" srcOrd="2" destOrd="0" presId="urn:microsoft.com/office/officeart/2018/2/layout/IconVerticalSolidList"/>
    <dgm:cxn modelId="{A753FCC6-C76B-4D44-9B4D-05EAD1C6843A}" type="presParOf" srcId="{7D6684E9-AA04-4AE3-8220-12E56221C42D}" destId="{ACF72B58-FDF8-4924-AB98-F89236533766}" srcOrd="3" destOrd="0" presId="urn:microsoft.com/office/officeart/2018/2/layout/IconVerticalSolidList"/>
    <dgm:cxn modelId="{44131BE6-50EF-41D7-A035-46158BAFCCB4}" type="presParOf" srcId="{10915462-6495-40A6-B4F7-1EF6BEE7CCF2}" destId="{6A29D892-2979-4FF0-B304-8AAE3D83AA35}" srcOrd="1" destOrd="0" presId="urn:microsoft.com/office/officeart/2018/2/layout/IconVerticalSolidList"/>
    <dgm:cxn modelId="{552C8D78-7D81-4D9C-A03F-F1C40C629E55}" type="presParOf" srcId="{10915462-6495-40A6-B4F7-1EF6BEE7CCF2}" destId="{FE7B7CC9-6E49-411E-8509-F5602845006F}" srcOrd="2" destOrd="0" presId="urn:microsoft.com/office/officeart/2018/2/layout/IconVerticalSolidList"/>
    <dgm:cxn modelId="{253ECB46-5172-4171-B5CA-E5E79FCD6918}" type="presParOf" srcId="{FE7B7CC9-6E49-411E-8509-F5602845006F}" destId="{7CA15D94-D19E-438D-ADA5-3157D9DE7684}" srcOrd="0" destOrd="0" presId="urn:microsoft.com/office/officeart/2018/2/layout/IconVerticalSolidList"/>
    <dgm:cxn modelId="{6F899F4D-5F83-43BC-B6A8-452B9A3F9F80}" type="presParOf" srcId="{FE7B7CC9-6E49-411E-8509-F5602845006F}" destId="{B8AD9363-9EF8-4B63-B21F-B3B96CD3E893}" srcOrd="1" destOrd="0" presId="urn:microsoft.com/office/officeart/2018/2/layout/IconVerticalSolidList"/>
    <dgm:cxn modelId="{5B660C7A-70F2-4553-A5D4-121476B1C128}" type="presParOf" srcId="{FE7B7CC9-6E49-411E-8509-F5602845006F}" destId="{94036E72-AD95-430C-A72C-F7E5527A4F44}" srcOrd="2" destOrd="0" presId="urn:microsoft.com/office/officeart/2018/2/layout/IconVerticalSolidList"/>
    <dgm:cxn modelId="{7F1608EF-1DA8-473E-82CA-B7610FD7650C}" type="presParOf" srcId="{FE7B7CC9-6E49-411E-8509-F5602845006F}" destId="{92F954D5-300D-4785-BE58-6875DB1B872F}" srcOrd="3" destOrd="0" presId="urn:microsoft.com/office/officeart/2018/2/layout/IconVerticalSolidList"/>
    <dgm:cxn modelId="{BD250ED1-031C-43E4-94A7-DBD5B1113ED4}" type="presParOf" srcId="{10915462-6495-40A6-B4F7-1EF6BEE7CCF2}" destId="{793F66AE-9584-4560-81E1-DA51D6715844}" srcOrd="3" destOrd="0" presId="urn:microsoft.com/office/officeart/2018/2/layout/IconVerticalSolidList"/>
    <dgm:cxn modelId="{28403E8D-B3B5-4482-8402-784D9FF1BE0B}" type="presParOf" srcId="{10915462-6495-40A6-B4F7-1EF6BEE7CCF2}" destId="{5A076CE3-E22F-44D4-88E0-59E76F9A9D83}" srcOrd="4" destOrd="0" presId="urn:microsoft.com/office/officeart/2018/2/layout/IconVerticalSolidList"/>
    <dgm:cxn modelId="{BDC22DC4-BF0C-4D50-9BDF-8D351EAF28BD}" type="presParOf" srcId="{5A076CE3-E22F-44D4-88E0-59E76F9A9D83}" destId="{99FCEAAC-B2A1-4313-B198-1066B3338823}" srcOrd="0" destOrd="0" presId="urn:microsoft.com/office/officeart/2018/2/layout/IconVerticalSolidList"/>
    <dgm:cxn modelId="{C1FE3FD2-5C74-4E47-BA35-984242EC94C2}" type="presParOf" srcId="{5A076CE3-E22F-44D4-88E0-59E76F9A9D83}" destId="{0382096D-5AD2-4D08-AD95-56D8281356D6}" srcOrd="1" destOrd="0" presId="urn:microsoft.com/office/officeart/2018/2/layout/IconVerticalSolidList"/>
    <dgm:cxn modelId="{FCC17456-54BE-4EC4-A580-273132FA0A4B}" type="presParOf" srcId="{5A076CE3-E22F-44D4-88E0-59E76F9A9D83}" destId="{5945B522-718D-43BE-9FD6-9799093BCF7B}" srcOrd="2" destOrd="0" presId="urn:microsoft.com/office/officeart/2018/2/layout/IconVerticalSolidList"/>
    <dgm:cxn modelId="{D8184C56-69A0-4751-A18E-5E0DE3D0B719}" type="presParOf" srcId="{5A076CE3-E22F-44D4-88E0-59E76F9A9D83}" destId="{2B5DBED1-0C8D-432B-8DEC-7A460FCD12FA}" srcOrd="3" destOrd="0" presId="urn:microsoft.com/office/officeart/2018/2/layout/IconVerticalSolidList"/>
    <dgm:cxn modelId="{EDD9A573-DA88-40D2-BB68-C947665D84B6}" type="presParOf" srcId="{10915462-6495-40A6-B4F7-1EF6BEE7CCF2}" destId="{4797F376-1E1A-47ED-9304-F506FF0FA2A4}" srcOrd="5" destOrd="0" presId="urn:microsoft.com/office/officeart/2018/2/layout/IconVerticalSolidList"/>
    <dgm:cxn modelId="{B53DC70F-1198-4BEE-876F-FFB5C075950A}" type="presParOf" srcId="{10915462-6495-40A6-B4F7-1EF6BEE7CCF2}" destId="{80CFA9BD-DDF8-4409-83CA-0D0BF634CFF4}" srcOrd="6" destOrd="0" presId="urn:microsoft.com/office/officeart/2018/2/layout/IconVerticalSolidList"/>
    <dgm:cxn modelId="{CD67B7E8-36BD-436E-8FAE-220CA8F5E838}" type="presParOf" srcId="{80CFA9BD-DDF8-4409-83CA-0D0BF634CFF4}" destId="{87984FB1-416C-49D9-A065-29F812E28DA9}" srcOrd="0" destOrd="0" presId="urn:microsoft.com/office/officeart/2018/2/layout/IconVerticalSolidList"/>
    <dgm:cxn modelId="{5332C796-C9F8-4B34-BA9A-17DD3732DFF0}" type="presParOf" srcId="{80CFA9BD-DDF8-4409-83CA-0D0BF634CFF4}" destId="{E95B704F-0145-4D36-A2B1-0EA8206C048F}" srcOrd="1" destOrd="0" presId="urn:microsoft.com/office/officeart/2018/2/layout/IconVerticalSolidList"/>
    <dgm:cxn modelId="{1027477C-480F-4AF5-B156-8D5E4CC03327}" type="presParOf" srcId="{80CFA9BD-DDF8-4409-83CA-0D0BF634CFF4}" destId="{B6AB7F5A-87B1-4963-9E5A-C8A187AA6DDD}" srcOrd="2" destOrd="0" presId="urn:microsoft.com/office/officeart/2018/2/layout/IconVerticalSolidList"/>
    <dgm:cxn modelId="{374A783F-B398-46F9-B81A-1665D356959D}" type="presParOf" srcId="{80CFA9BD-DDF8-4409-83CA-0D0BF634CFF4}" destId="{8F0DF431-B821-4452-BF70-68AD590ED64A}" srcOrd="3" destOrd="0" presId="urn:microsoft.com/office/officeart/2018/2/layout/IconVerticalSolidList"/>
    <dgm:cxn modelId="{CD13C083-126B-4CA5-8A73-446854698373}" type="presParOf" srcId="{10915462-6495-40A6-B4F7-1EF6BEE7CCF2}" destId="{DD6B1B64-5A8A-49F5-9D8E-2634712C6F91}" srcOrd="7" destOrd="0" presId="urn:microsoft.com/office/officeart/2018/2/layout/IconVerticalSolidList"/>
    <dgm:cxn modelId="{AA7F454A-D903-480A-BCEF-87237AC66137}" type="presParOf" srcId="{10915462-6495-40A6-B4F7-1EF6BEE7CCF2}" destId="{C08888D2-A0F7-419E-8BE8-C7161EEC1DDF}" srcOrd="8" destOrd="0" presId="urn:microsoft.com/office/officeart/2018/2/layout/IconVerticalSolidList"/>
    <dgm:cxn modelId="{619522CB-7ECA-40F2-83D1-C79B59F767E0}" type="presParOf" srcId="{C08888D2-A0F7-419E-8BE8-C7161EEC1DDF}" destId="{B7B4105E-8E3E-4B98-AFD9-706DC1EDDB12}" srcOrd="0" destOrd="0" presId="urn:microsoft.com/office/officeart/2018/2/layout/IconVerticalSolidList"/>
    <dgm:cxn modelId="{95273F90-F835-40A6-AE52-35BEB30BEDFF}" type="presParOf" srcId="{C08888D2-A0F7-419E-8BE8-C7161EEC1DDF}" destId="{6DF03351-F873-4EB0-83E2-79946E6C08EB}" srcOrd="1" destOrd="0" presId="urn:microsoft.com/office/officeart/2018/2/layout/IconVerticalSolidList"/>
    <dgm:cxn modelId="{E248BF40-5EB7-4848-89CB-5CA5A9D010B7}" type="presParOf" srcId="{C08888D2-A0F7-419E-8BE8-C7161EEC1DDF}" destId="{A0160752-42CE-4995-9508-F7685AFE984F}" srcOrd="2" destOrd="0" presId="urn:microsoft.com/office/officeart/2018/2/layout/IconVerticalSolidList"/>
    <dgm:cxn modelId="{F375F374-FE6E-485D-86B6-1FA239872055}" type="presParOf" srcId="{C08888D2-A0F7-419E-8BE8-C7161EEC1DDF}" destId="{AA2C44B1-2CF5-4FD6-B3A8-45788C22AFB8}" srcOrd="3" destOrd="0" presId="urn:microsoft.com/office/officeart/2018/2/layout/IconVerticalSolidList"/>
    <dgm:cxn modelId="{08756350-A254-4C94-8BC3-18646ED8916F}" type="presParOf" srcId="{10915462-6495-40A6-B4F7-1EF6BEE7CCF2}" destId="{E22B8F7F-D178-4821-B407-D80C5BFE6B77}" srcOrd="9" destOrd="0" presId="urn:microsoft.com/office/officeart/2018/2/layout/IconVerticalSolidList"/>
    <dgm:cxn modelId="{4A8BD2BE-A58A-47DE-9AEC-360B43A9517F}" type="presParOf" srcId="{10915462-6495-40A6-B4F7-1EF6BEE7CCF2}" destId="{BA980343-3028-4C74-988B-DB705476134F}" srcOrd="10" destOrd="0" presId="urn:microsoft.com/office/officeart/2018/2/layout/IconVerticalSolidList"/>
    <dgm:cxn modelId="{F37D577A-819B-4187-A14A-A9332C34BA8B}" type="presParOf" srcId="{BA980343-3028-4C74-988B-DB705476134F}" destId="{1A6BA27B-F7CF-4B16-8FD2-39538A9D936A}" srcOrd="0" destOrd="0" presId="urn:microsoft.com/office/officeart/2018/2/layout/IconVerticalSolidList"/>
    <dgm:cxn modelId="{7980632E-1A80-4E73-83FD-107E0AC3289D}" type="presParOf" srcId="{BA980343-3028-4C74-988B-DB705476134F}" destId="{7A9F6DBC-18A7-4052-A930-C50FA9631350}" srcOrd="1" destOrd="0" presId="urn:microsoft.com/office/officeart/2018/2/layout/IconVerticalSolidList"/>
    <dgm:cxn modelId="{6ADCF1CE-BA22-48F3-B7FB-5ADDA97F50ED}" type="presParOf" srcId="{BA980343-3028-4C74-988B-DB705476134F}" destId="{96610D57-4843-42E4-9174-1425A9E3C1E5}" srcOrd="2" destOrd="0" presId="urn:microsoft.com/office/officeart/2018/2/layout/IconVerticalSolidList"/>
    <dgm:cxn modelId="{687C8A63-918B-4E71-AEFB-AF84A562A7DE}" type="presParOf" srcId="{BA980343-3028-4C74-988B-DB705476134F}" destId="{3A4927BF-29AA-4978-BAF3-AC5AA490B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1318D-AA93-C146-89BA-DA74196AE8D9}">
      <dsp:nvSpPr>
        <dsp:cNvPr id="0" name=""/>
        <dsp:cNvSpPr/>
      </dsp:nvSpPr>
      <dsp:spPr>
        <a:xfrm>
          <a:off x="0" y="0"/>
          <a:ext cx="3361149" cy="11877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Chat with a sassy, smart AI!</a:t>
          </a:r>
        </a:p>
      </dsp:txBody>
      <dsp:txXfrm>
        <a:off x="34788" y="34788"/>
        <a:ext cx="2079477" cy="1118171"/>
      </dsp:txXfrm>
    </dsp:sp>
    <dsp:sp modelId="{0FD361E0-353C-0947-BF81-D1800ADB030F}">
      <dsp:nvSpPr>
        <dsp:cNvPr id="0" name=""/>
        <dsp:cNvSpPr/>
      </dsp:nvSpPr>
      <dsp:spPr>
        <a:xfrm>
          <a:off x="296572" y="1385705"/>
          <a:ext cx="3361149" cy="11877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Learn how to give clear instructions.</a:t>
          </a:r>
        </a:p>
      </dsp:txBody>
      <dsp:txXfrm>
        <a:off x="331360" y="1420493"/>
        <a:ext cx="2222966" cy="1118171"/>
      </dsp:txXfrm>
    </dsp:sp>
    <dsp:sp modelId="{01FDC416-DBBC-4F46-BC93-7032412E8B40}">
      <dsp:nvSpPr>
        <dsp:cNvPr id="0" name=""/>
        <dsp:cNvSpPr/>
      </dsp:nvSpPr>
      <dsp:spPr>
        <a:xfrm>
          <a:off x="593144" y="2771410"/>
          <a:ext cx="3361149" cy="11877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Get roasted if you don’t—let’s dive in!</a:t>
          </a:r>
        </a:p>
      </dsp:txBody>
      <dsp:txXfrm>
        <a:off x="627932" y="2806198"/>
        <a:ext cx="2222966" cy="1118171"/>
      </dsp:txXfrm>
    </dsp:sp>
    <dsp:sp modelId="{D0ABCF4F-A7EE-0D4D-BBCB-12E372FEEC22}">
      <dsp:nvSpPr>
        <dsp:cNvPr id="0" name=""/>
        <dsp:cNvSpPr/>
      </dsp:nvSpPr>
      <dsp:spPr>
        <a:xfrm>
          <a:off x="2589114" y="900708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762822" y="900708"/>
        <a:ext cx="424619" cy="580956"/>
      </dsp:txXfrm>
    </dsp:sp>
    <dsp:sp modelId="{09598ACD-6A92-6B4A-8D4A-894C2C7AB879}">
      <dsp:nvSpPr>
        <dsp:cNvPr id="0" name=""/>
        <dsp:cNvSpPr/>
      </dsp:nvSpPr>
      <dsp:spPr>
        <a:xfrm>
          <a:off x="2885686" y="2278495"/>
          <a:ext cx="772035" cy="77203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059394" y="2278495"/>
        <a:ext cx="424619" cy="580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B5C19-79D3-403F-A0C9-35D63DFFB6BA}">
      <dsp:nvSpPr>
        <dsp:cNvPr id="0" name=""/>
        <dsp:cNvSpPr/>
      </dsp:nvSpPr>
      <dsp:spPr>
        <a:xfrm>
          <a:off x="0" y="483"/>
          <a:ext cx="3954294" cy="1130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C1A92-5FC3-4C0A-BF06-B9E1461E6BD9}">
      <dsp:nvSpPr>
        <dsp:cNvPr id="0" name=""/>
        <dsp:cNvSpPr/>
      </dsp:nvSpPr>
      <dsp:spPr>
        <a:xfrm>
          <a:off x="342100" y="254938"/>
          <a:ext cx="622001" cy="622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3A697-64D5-488D-B33C-73C3FA983805}">
      <dsp:nvSpPr>
        <dsp:cNvPr id="0" name=""/>
        <dsp:cNvSpPr/>
      </dsp:nvSpPr>
      <dsp:spPr>
        <a:xfrm>
          <a:off x="1306203" y="483"/>
          <a:ext cx="2648090" cy="1130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88" tIns="119688" rIns="119688" bIns="11968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Tutorial: Quick guide for beginners.</a:t>
          </a:r>
        </a:p>
      </dsp:txBody>
      <dsp:txXfrm>
        <a:off x="1306203" y="483"/>
        <a:ext cx="2648090" cy="1130911"/>
      </dsp:txXfrm>
    </dsp:sp>
    <dsp:sp modelId="{AAE521FF-E5CA-42CC-88C8-4F1B84EACC0B}">
      <dsp:nvSpPr>
        <dsp:cNvPr id="0" name=""/>
        <dsp:cNvSpPr/>
      </dsp:nvSpPr>
      <dsp:spPr>
        <a:xfrm>
          <a:off x="0" y="1414123"/>
          <a:ext cx="3954294" cy="1130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56713-5F5F-4412-81A0-2D3FBF28C63A}">
      <dsp:nvSpPr>
        <dsp:cNvPr id="0" name=""/>
        <dsp:cNvSpPr/>
      </dsp:nvSpPr>
      <dsp:spPr>
        <a:xfrm>
          <a:off x="342100" y="1668578"/>
          <a:ext cx="622001" cy="622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57978-7FF4-4F55-8C69-3DF9A3DB4DE8}">
      <dsp:nvSpPr>
        <dsp:cNvPr id="0" name=""/>
        <dsp:cNvSpPr/>
      </dsp:nvSpPr>
      <dsp:spPr>
        <a:xfrm>
          <a:off x="1306203" y="1414123"/>
          <a:ext cx="2648090" cy="1130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88" tIns="119688" rIns="119688" bIns="11968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Chat with AI Diva and get witty responses.</a:t>
          </a:r>
        </a:p>
      </dsp:txBody>
      <dsp:txXfrm>
        <a:off x="1306203" y="1414123"/>
        <a:ext cx="2648090" cy="1130911"/>
      </dsp:txXfrm>
    </dsp:sp>
    <dsp:sp modelId="{93428DE1-389D-4B11-8DD9-A637D61F9486}">
      <dsp:nvSpPr>
        <dsp:cNvPr id="0" name=""/>
        <dsp:cNvSpPr/>
      </dsp:nvSpPr>
      <dsp:spPr>
        <a:xfrm>
          <a:off x="0" y="2827762"/>
          <a:ext cx="3954294" cy="1130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A748F-6A95-4307-9BE3-06195028EEFD}">
      <dsp:nvSpPr>
        <dsp:cNvPr id="0" name=""/>
        <dsp:cNvSpPr/>
      </dsp:nvSpPr>
      <dsp:spPr>
        <a:xfrm>
          <a:off x="342100" y="3082218"/>
          <a:ext cx="622001" cy="622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C1E55-F2E3-4392-B9FD-14269145B826}">
      <dsp:nvSpPr>
        <dsp:cNvPr id="0" name=""/>
        <dsp:cNvSpPr/>
      </dsp:nvSpPr>
      <dsp:spPr>
        <a:xfrm>
          <a:off x="1306203" y="2827762"/>
          <a:ext cx="2648090" cy="1130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88" tIns="119688" rIns="119688" bIns="11968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clearer your prompts, the better your answers!</a:t>
          </a:r>
        </a:p>
      </dsp:txBody>
      <dsp:txXfrm>
        <a:off x="1306203" y="2827762"/>
        <a:ext cx="2648090" cy="1130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2F5A8-3F94-8547-842F-FD8231BD696B}">
      <dsp:nvSpPr>
        <dsp:cNvPr id="0" name=""/>
        <dsp:cNvSpPr/>
      </dsp:nvSpPr>
      <dsp:spPr>
        <a:xfrm>
          <a:off x="0" y="0"/>
          <a:ext cx="5544690" cy="5174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Clearer questions = better responses.</a:t>
          </a:r>
        </a:p>
      </dsp:txBody>
      <dsp:txXfrm>
        <a:off x="15156" y="15156"/>
        <a:ext cx="4925746" cy="487166"/>
      </dsp:txXfrm>
    </dsp:sp>
    <dsp:sp modelId="{0F5D1ADD-9B4B-194E-9B4C-E8003199F2AB}">
      <dsp:nvSpPr>
        <dsp:cNvPr id="0" name=""/>
        <dsp:cNvSpPr/>
      </dsp:nvSpPr>
      <dsp:spPr>
        <a:xfrm>
          <a:off x="414051" y="589351"/>
          <a:ext cx="5544690" cy="517478"/>
        </a:xfrm>
        <a:prstGeom prst="roundRect">
          <a:avLst>
            <a:gd name="adj" fmla="val 10000"/>
          </a:avLst>
        </a:prstGeom>
        <a:solidFill>
          <a:schemeClr val="accent2">
            <a:hueOff val="840789"/>
            <a:satOff val="-893"/>
            <a:lumOff val="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Example:</a:t>
          </a:r>
        </a:p>
      </dsp:txBody>
      <dsp:txXfrm>
        <a:off x="429207" y="604507"/>
        <a:ext cx="4763965" cy="487166"/>
      </dsp:txXfrm>
    </dsp:sp>
    <dsp:sp modelId="{AA90F8E4-2A09-BB4B-94E3-308D4CFE8592}">
      <dsp:nvSpPr>
        <dsp:cNvPr id="0" name=""/>
        <dsp:cNvSpPr/>
      </dsp:nvSpPr>
      <dsp:spPr>
        <a:xfrm>
          <a:off x="828103" y="1178702"/>
          <a:ext cx="5544690" cy="517478"/>
        </a:xfrm>
        <a:prstGeom prst="roundRect">
          <a:avLst>
            <a:gd name="adj" fmla="val 10000"/>
          </a:avLst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Vague: 'How do I cook?'</a:t>
          </a:r>
        </a:p>
      </dsp:txBody>
      <dsp:txXfrm>
        <a:off x="843259" y="1193858"/>
        <a:ext cx="4763965" cy="487166"/>
      </dsp:txXfrm>
    </dsp:sp>
    <dsp:sp modelId="{68485ACE-C975-FF48-8FC9-3CAE4E2885C7}">
      <dsp:nvSpPr>
        <dsp:cNvPr id="0" name=""/>
        <dsp:cNvSpPr/>
      </dsp:nvSpPr>
      <dsp:spPr>
        <a:xfrm>
          <a:off x="1242154" y="1768053"/>
          <a:ext cx="5544690" cy="517478"/>
        </a:xfrm>
        <a:prstGeom prst="roundRect">
          <a:avLst>
            <a:gd name="adj" fmla="val 10000"/>
          </a:avLst>
        </a:prstGeom>
        <a:solidFill>
          <a:schemeClr val="accent2">
            <a:hueOff val="2522366"/>
            <a:satOff val="-2679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Better: 'How do I boil water for pasta?'</a:t>
          </a:r>
        </a:p>
      </dsp:txBody>
      <dsp:txXfrm>
        <a:off x="1257310" y="1783209"/>
        <a:ext cx="4763965" cy="487166"/>
      </dsp:txXfrm>
    </dsp:sp>
    <dsp:sp modelId="{6EB056DF-7201-924C-B345-7BA9E79FAE41}">
      <dsp:nvSpPr>
        <dsp:cNvPr id="0" name=""/>
        <dsp:cNvSpPr/>
      </dsp:nvSpPr>
      <dsp:spPr>
        <a:xfrm>
          <a:off x="1656206" y="2357404"/>
          <a:ext cx="5544690" cy="517478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Activity: Rewrite vague questions to be more specific.</a:t>
          </a:r>
        </a:p>
      </dsp:txBody>
      <dsp:txXfrm>
        <a:off x="1671362" y="2372560"/>
        <a:ext cx="4763965" cy="487166"/>
      </dsp:txXfrm>
    </dsp:sp>
    <dsp:sp modelId="{D2F3A4D8-F887-6B40-BABC-7817B416E82A}">
      <dsp:nvSpPr>
        <dsp:cNvPr id="0" name=""/>
        <dsp:cNvSpPr/>
      </dsp:nvSpPr>
      <dsp:spPr>
        <a:xfrm>
          <a:off x="5208329" y="378047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284010" y="378047"/>
        <a:ext cx="184999" cy="253112"/>
      </dsp:txXfrm>
    </dsp:sp>
    <dsp:sp modelId="{DC57B342-9B93-4345-9E06-73172ABC05AE}">
      <dsp:nvSpPr>
        <dsp:cNvPr id="0" name=""/>
        <dsp:cNvSpPr/>
      </dsp:nvSpPr>
      <dsp:spPr>
        <a:xfrm>
          <a:off x="5622380" y="967398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94490"/>
            <a:satOff val="476"/>
            <a:lumOff val="146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1394490"/>
              <a:satOff val="476"/>
              <a:lumOff val="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698061" y="967398"/>
        <a:ext cx="184999" cy="253112"/>
      </dsp:txXfrm>
    </dsp:sp>
    <dsp:sp modelId="{38295C7C-B213-5846-BC8B-F9D531FF2136}">
      <dsp:nvSpPr>
        <dsp:cNvPr id="0" name=""/>
        <dsp:cNvSpPr/>
      </dsp:nvSpPr>
      <dsp:spPr>
        <a:xfrm>
          <a:off x="6036432" y="1548124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788980"/>
            <a:satOff val="952"/>
            <a:lumOff val="293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2788980"/>
              <a:satOff val="952"/>
              <a:lumOff val="2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112113" y="1548124"/>
        <a:ext cx="184999" cy="253112"/>
      </dsp:txXfrm>
    </dsp:sp>
    <dsp:sp modelId="{C2B109F9-C8A4-C040-8D5F-A54190DE74AA}">
      <dsp:nvSpPr>
        <dsp:cNvPr id="0" name=""/>
        <dsp:cNvSpPr/>
      </dsp:nvSpPr>
      <dsp:spPr>
        <a:xfrm>
          <a:off x="6450484" y="2143225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526165" y="2143225"/>
        <a:ext cx="184999" cy="253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E6FDC-C49F-4CFE-80DB-209C4227ECB0}">
      <dsp:nvSpPr>
        <dsp:cNvPr id="0" name=""/>
        <dsp:cNvSpPr/>
      </dsp:nvSpPr>
      <dsp:spPr>
        <a:xfrm>
          <a:off x="0" y="1697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51422-27FF-4ACC-9211-D5D346E44010}">
      <dsp:nvSpPr>
        <dsp:cNvPr id="0" name=""/>
        <dsp:cNvSpPr/>
      </dsp:nvSpPr>
      <dsp:spPr>
        <a:xfrm>
          <a:off x="218854" y="164481"/>
          <a:ext cx="397916" cy="397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72B58-FDF8-4924-AB98-F89236533766}">
      <dsp:nvSpPr>
        <dsp:cNvPr id="0" name=""/>
        <dsp:cNvSpPr/>
      </dsp:nvSpPr>
      <dsp:spPr>
        <a:xfrm>
          <a:off x="835624" y="1697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Recap:</a:t>
          </a:r>
        </a:p>
      </dsp:txBody>
      <dsp:txXfrm>
        <a:off x="835624" y="1697"/>
        <a:ext cx="3600031" cy="723484"/>
      </dsp:txXfrm>
    </dsp:sp>
    <dsp:sp modelId="{7CA15D94-D19E-438D-ADA5-3157D9DE7684}">
      <dsp:nvSpPr>
        <dsp:cNvPr id="0" name=""/>
        <dsp:cNvSpPr/>
      </dsp:nvSpPr>
      <dsp:spPr>
        <a:xfrm>
          <a:off x="0" y="906053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D9363-9EF8-4B63-B21F-B3B96CD3E893}">
      <dsp:nvSpPr>
        <dsp:cNvPr id="0" name=""/>
        <dsp:cNvSpPr/>
      </dsp:nvSpPr>
      <dsp:spPr>
        <a:xfrm>
          <a:off x="218854" y="1068837"/>
          <a:ext cx="397916" cy="397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954D5-300D-4785-BE58-6875DB1B872F}">
      <dsp:nvSpPr>
        <dsp:cNvPr id="0" name=""/>
        <dsp:cNvSpPr/>
      </dsp:nvSpPr>
      <dsp:spPr>
        <a:xfrm>
          <a:off x="835624" y="906053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Be specific.</a:t>
          </a:r>
        </a:p>
      </dsp:txBody>
      <dsp:txXfrm>
        <a:off x="835624" y="906053"/>
        <a:ext cx="3600031" cy="723484"/>
      </dsp:txXfrm>
    </dsp:sp>
    <dsp:sp modelId="{99FCEAAC-B2A1-4313-B198-1066B3338823}">
      <dsp:nvSpPr>
        <dsp:cNvPr id="0" name=""/>
        <dsp:cNvSpPr/>
      </dsp:nvSpPr>
      <dsp:spPr>
        <a:xfrm>
          <a:off x="0" y="1810408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2096D-5AD2-4D08-AD95-56D8281356D6}">
      <dsp:nvSpPr>
        <dsp:cNvPr id="0" name=""/>
        <dsp:cNvSpPr/>
      </dsp:nvSpPr>
      <dsp:spPr>
        <a:xfrm>
          <a:off x="218854" y="1973192"/>
          <a:ext cx="397916" cy="397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DBED1-0C8D-432B-8DEC-7A460FCD12FA}">
      <dsp:nvSpPr>
        <dsp:cNvPr id="0" name=""/>
        <dsp:cNvSpPr/>
      </dsp:nvSpPr>
      <dsp:spPr>
        <a:xfrm>
          <a:off x="835624" y="1810408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Add context.</a:t>
          </a:r>
        </a:p>
      </dsp:txBody>
      <dsp:txXfrm>
        <a:off x="835624" y="1810408"/>
        <a:ext cx="3600031" cy="723484"/>
      </dsp:txXfrm>
    </dsp:sp>
    <dsp:sp modelId="{87984FB1-416C-49D9-A065-29F812E28DA9}">
      <dsp:nvSpPr>
        <dsp:cNvPr id="0" name=""/>
        <dsp:cNvSpPr/>
      </dsp:nvSpPr>
      <dsp:spPr>
        <a:xfrm>
          <a:off x="0" y="2714764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B704F-0145-4D36-A2B1-0EA8206C048F}">
      <dsp:nvSpPr>
        <dsp:cNvPr id="0" name=""/>
        <dsp:cNvSpPr/>
      </dsp:nvSpPr>
      <dsp:spPr>
        <a:xfrm>
          <a:off x="218854" y="2877548"/>
          <a:ext cx="397916" cy="397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DF431-B821-4452-BF70-68AD590ED64A}">
      <dsp:nvSpPr>
        <dsp:cNvPr id="0" name=""/>
        <dsp:cNvSpPr/>
      </dsp:nvSpPr>
      <dsp:spPr>
        <a:xfrm>
          <a:off x="835624" y="2714764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Keep conversations going.</a:t>
          </a:r>
        </a:p>
      </dsp:txBody>
      <dsp:txXfrm>
        <a:off x="835624" y="2714764"/>
        <a:ext cx="3600031" cy="723484"/>
      </dsp:txXfrm>
    </dsp:sp>
    <dsp:sp modelId="{B7B4105E-8E3E-4B98-AFD9-706DC1EDDB12}">
      <dsp:nvSpPr>
        <dsp:cNvPr id="0" name=""/>
        <dsp:cNvSpPr/>
      </dsp:nvSpPr>
      <dsp:spPr>
        <a:xfrm>
          <a:off x="0" y="3619119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03351-F873-4EB0-83E2-79946E6C08EB}">
      <dsp:nvSpPr>
        <dsp:cNvPr id="0" name=""/>
        <dsp:cNvSpPr/>
      </dsp:nvSpPr>
      <dsp:spPr>
        <a:xfrm>
          <a:off x="218854" y="3781903"/>
          <a:ext cx="397916" cy="397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C44B1-2CF5-4FD6-B3A8-45788C22AFB8}">
      <dsp:nvSpPr>
        <dsp:cNvPr id="0" name=""/>
        <dsp:cNvSpPr/>
      </dsp:nvSpPr>
      <dsp:spPr>
        <a:xfrm>
          <a:off x="835624" y="3619119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Final Challenge: Take a quiz to test your AI skills onto D2L.</a:t>
          </a:r>
        </a:p>
      </dsp:txBody>
      <dsp:txXfrm>
        <a:off x="835624" y="3619119"/>
        <a:ext cx="3600031" cy="723484"/>
      </dsp:txXfrm>
    </dsp:sp>
    <dsp:sp modelId="{1A6BA27B-F7CF-4B16-8FD2-39538A9D936A}">
      <dsp:nvSpPr>
        <dsp:cNvPr id="0" name=""/>
        <dsp:cNvSpPr/>
      </dsp:nvSpPr>
      <dsp:spPr>
        <a:xfrm>
          <a:off x="0" y="4523474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F6DBC-18A7-4052-A930-C50FA9631350}">
      <dsp:nvSpPr>
        <dsp:cNvPr id="0" name=""/>
        <dsp:cNvSpPr/>
      </dsp:nvSpPr>
      <dsp:spPr>
        <a:xfrm>
          <a:off x="218854" y="4686258"/>
          <a:ext cx="397916" cy="3979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927BF-29AA-4978-BAF3-AC5AA490B75B}">
      <dsp:nvSpPr>
        <dsp:cNvPr id="0" name=""/>
        <dsp:cNvSpPr/>
      </dsp:nvSpPr>
      <dsp:spPr>
        <a:xfrm>
          <a:off x="835624" y="4523474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Download your AI Diva Certificate!</a:t>
          </a:r>
        </a:p>
      </dsp:txBody>
      <dsp:txXfrm>
        <a:off x="835624" y="4523474"/>
        <a:ext cx="3600031" cy="723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28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6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996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80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14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52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23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09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5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32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41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5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3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4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5DFAF3-7AA2-7E19-6AE1-5BD973607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9" b="22321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C9D262D4-AE8B-4620-949A-609FC366F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1962" y="1411015"/>
            <a:ext cx="5856119" cy="4103960"/>
          </a:xfrm>
          <a:prstGeom prst="rect">
            <a:avLst/>
          </a:prstGeom>
          <a:blipFill dpi="0" rotWithShape="1">
            <a:blip r:embed="rId4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605853C-E63A-49E2-84A4-4B7DD77A5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46249" y="1540931"/>
            <a:ext cx="5657851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9500549F-5B68-400C-A605-BDF102BD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9173373" cy="659658"/>
            <a:chOff x="-16934" y="3123631"/>
            <a:chExt cx="12231160" cy="659658"/>
          </a:xfrm>
        </p:grpSpPr>
        <p:sp>
          <p:nvSpPr>
            <p:cNvPr id="1036" name="Rounded Rectangle 17">
              <a:extLst>
                <a:ext uri="{FF2B5EF4-FFF2-40B4-BE49-F238E27FC236}">
                  <a16:creationId xmlns:a16="http://schemas.microsoft.com/office/drawing/2014/main" id="{CE12C213-76C6-4953-849D-69BD0C074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85D5C439-F0A9-41AB-BF38-FB38EB00B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038" name="Rounded Rectangle 20">
              <a:extLst>
                <a:ext uri="{FF2B5EF4-FFF2-40B4-BE49-F238E27FC236}">
                  <a16:creationId xmlns:a16="http://schemas.microsoft.com/office/drawing/2014/main" id="{CE714C63-2EB2-4CE0-8982-994E7A37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9" name="Picture 1038">
              <a:extLst>
                <a:ext uri="{FF2B5EF4-FFF2-40B4-BE49-F238E27FC236}">
                  <a16:creationId xmlns:a16="http://schemas.microsoft.com/office/drawing/2014/main" id="{CE568286-7D0B-4E62-BC33-A99A0FD74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8" y="1871131"/>
            <a:ext cx="5111752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Meet Your A.I. Diva!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8" y="3657597"/>
            <a:ext cx="5111752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A Fun, Sassy Guide to A.I. Communication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1E22DAF0-5C05-4D01-A6C7-28326657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AF7243-5591-5355-0B36-C14A8190FE88}"/>
              </a:ext>
            </a:extLst>
          </p:cNvPr>
          <p:cNvSpPr txBox="1"/>
          <p:nvPr/>
        </p:nvSpPr>
        <p:spPr>
          <a:xfrm>
            <a:off x="2538663" y="4186990"/>
            <a:ext cx="381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Rebecca Rahman, My Tran, Gabriel Sosa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262626"/>
                </a:solidFill>
              </a:rPr>
              <a:t>The Art of AI Conversations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1FE77-5D7E-BC61-AC1C-E185EAC83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601" y="2221846"/>
            <a:ext cx="4192302" cy="200182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0066" y="2400639"/>
            <a:ext cx="25323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868" y="2556932"/>
            <a:ext cx="2520578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AI is about interaction, not just answers.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Example: - Role-play a job interview.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  - Solve a problem together.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Activity: Keep the conversation going with follow-up questions.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rgbClr val="262626"/>
                </a:solidFill>
              </a:rPr>
              <a:t>Get Creative with AI Diva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CA7BA-8BED-300D-336A-3EF6E5D74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512" y="2394367"/>
            <a:ext cx="3959083" cy="1890461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0066" y="2400639"/>
            <a:ext cx="25323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868" y="2556932"/>
            <a:ext cx="2520578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>
                <a:solidFill>
                  <a:srgbClr val="262626"/>
                </a:solidFill>
              </a:rPr>
              <a:t>Context makes AI smarter.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rgbClr val="262626"/>
                </a:solidFill>
              </a:rPr>
              <a:t>Example: - We ask: 'Tell me a joke!'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rgbClr val="262626"/>
                </a:solidFill>
              </a:rPr>
              <a:t>  - AI Diva: 'How original. AI jokes are artificially funny.'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rgbClr val="262626"/>
                </a:solidFill>
              </a:rPr>
              <a:t>Activity: Try adding details, like 'Tell me a joke about penguins'.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Diva’s Challenge Mode!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Practice good prompts to become AI pros.</a:t>
            </a:r>
          </a:p>
          <a:p>
            <a:r>
              <a:rPr dirty="0"/>
              <a:t>Example challenges:</a:t>
            </a:r>
          </a:p>
          <a:p>
            <a:r>
              <a:rPr dirty="0"/>
              <a:t>  - Ask for a recipe.</a:t>
            </a:r>
          </a:p>
          <a:p>
            <a:r>
              <a:rPr dirty="0"/>
              <a:t>  - Write a short story prompt.</a:t>
            </a:r>
          </a:p>
          <a:p>
            <a:r>
              <a:rPr dirty="0"/>
              <a:t>  - Get a book recommendation.</a:t>
            </a:r>
          </a:p>
          <a:p>
            <a:r>
              <a:rPr dirty="0"/>
              <a:t>Activity: AI Diva rewards good prompts and roasts bad ones!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CC3243-8A90-32EC-9766-8F36DB55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982132"/>
            <a:ext cx="2745042" cy="1325373"/>
          </a:xfrm>
        </p:spPr>
        <p:txBody>
          <a:bodyPr anchor="b">
            <a:normAutofit/>
          </a:bodyPr>
          <a:lstStyle/>
          <a:p>
            <a:r>
              <a:rPr lang="en-US" sz="2100"/>
              <a:t>20 Questions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1550" y="2400639"/>
            <a:ext cx="27450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6F43-0818-78C8-B5B3-8B0A6FCF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493774"/>
            <a:ext cx="2745043" cy="3382094"/>
          </a:xfrm>
        </p:spPr>
        <p:txBody>
          <a:bodyPr>
            <a:normAutofit/>
          </a:bodyPr>
          <a:lstStyle/>
          <a:p>
            <a:pPr algn="ctr"/>
            <a:r>
              <a:rPr lang="en-US" sz="1400"/>
              <a:t>Going to the website click on the mini game button</a:t>
            </a:r>
          </a:p>
          <a:p>
            <a:pPr algn="ctr"/>
            <a:r>
              <a:rPr lang="en-US" sz="1400"/>
              <a:t>Now we will ask a series of yes/no questions to the A.I</a:t>
            </a:r>
          </a:p>
          <a:p>
            <a:pPr algn="ctr"/>
            <a:r>
              <a:rPr lang="en-US" sz="1400"/>
              <a:t>Being specific will help us figure out what the A.I. is thinking of</a:t>
            </a:r>
          </a:p>
        </p:txBody>
      </p:sp>
      <p:pic>
        <p:nvPicPr>
          <p:cNvPr id="4" name="Picture 3" descr="A screenshot of a quiz&#10;&#10;Description automatically generated">
            <a:extLst>
              <a:ext uri="{FF2B5EF4-FFF2-40B4-BE49-F238E27FC236}">
                <a16:creationId xmlns:a16="http://schemas.microsoft.com/office/drawing/2014/main" id="{89A42FCA-F811-FA9B-64E4-0B90062542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315" r="27181"/>
          <a:stretch/>
        </p:blipFill>
        <p:spPr>
          <a:xfrm>
            <a:off x="4064001" y="982131"/>
            <a:ext cx="4102099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5241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262626"/>
                </a:solidFill>
              </a:rPr>
              <a:t>Wrapping Up – Are We AI Masters Yet?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979A1A-67CB-5415-375D-CDAEB18E4B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442008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76E5-E7DB-46C7-B0D9-A0AB1878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3CED3-8830-45C9-8D6C-F4ECADD4F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A5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ertificate of achievement with gold border&#10;&#10;Description automatically generated">
            <a:extLst>
              <a:ext uri="{FF2B5EF4-FFF2-40B4-BE49-F238E27FC236}">
                <a16:creationId xmlns:a16="http://schemas.microsoft.com/office/drawing/2014/main" id="{21E03B10-E2BF-489D-8FDB-0BC7CED5F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329" y="666795"/>
            <a:ext cx="7151342" cy="55244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6F2D62A-C66C-42DF-8C05-99B0B1A8B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458" y="350556"/>
            <a:ext cx="8657084" cy="6156888"/>
          </a:xfrm>
          <a:prstGeom prst="rect">
            <a:avLst/>
          </a:prstGeom>
          <a:noFill/>
          <a:ln w="25400" cap="flat">
            <a:solidFill>
              <a:srgbClr val="FFA009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7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Thank You &amp; Have Fun!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2556932"/>
            <a:ext cx="4692650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Now you’re all A.I. pros—time to practice!</a:t>
            </a:r>
          </a:p>
          <a:p>
            <a:r>
              <a:rPr lang="en-US" dirty="0">
                <a:solidFill>
                  <a:srgbClr val="262626"/>
                </a:solidFill>
              </a:rPr>
              <a:t>A.I. responds based on how we ask questions.</a:t>
            </a:r>
          </a:p>
          <a:p>
            <a:r>
              <a:rPr lang="en-US" dirty="0">
                <a:solidFill>
                  <a:srgbClr val="262626"/>
                </a:solidFill>
              </a:rPr>
              <a:t>Stay smart, stay sassy, and keep experimenting! 🚀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58B48C-85DE-EF93-74D0-0A8C642F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3769" y="3100102"/>
            <a:ext cx="2054796" cy="2054796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What is the TAP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2556932"/>
            <a:ext cx="4692650" cy="3318936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262626"/>
                </a:solidFill>
              </a:rPr>
              <a:t>Technology Ambassador Program (TAP) promotes outreach, engagement, and active learning.</a:t>
            </a:r>
          </a:p>
          <a:p>
            <a:r>
              <a:rPr lang="en-US" sz="2200">
                <a:solidFill>
                  <a:srgbClr val="262626"/>
                </a:solidFill>
              </a:rPr>
              <a:t>Mission: Encourage tech education through hands-on projects.</a:t>
            </a:r>
          </a:p>
          <a:p>
            <a:r>
              <a:rPr lang="en-US" sz="2200">
                <a:solidFill>
                  <a:srgbClr val="262626"/>
                </a:solidFill>
              </a:rPr>
              <a:t>TAP students design engaging and fun outreach workshops to encourage interest in IT and STEM.</a:t>
            </a:r>
          </a:p>
          <a:p>
            <a:pPr marL="0" indent="0">
              <a:buNone/>
            </a:pPr>
            <a:endParaRPr lang="en-US" sz="2200">
              <a:solidFill>
                <a:srgbClr val="262626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955097-8711-A701-0D00-8B8DE508D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3769" y="3511061"/>
            <a:ext cx="2054796" cy="1232877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 – Why A.I. Diva?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Audience: Students, educators, tech enthusiasts.</a:t>
            </a:r>
          </a:p>
          <a:p>
            <a:r>
              <a:rPr dirty="0"/>
              <a:t>Why this project? Engage learners and improve AI interactions.</a:t>
            </a:r>
          </a:p>
          <a:p>
            <a:r>
              <a:rPr dirty="0"/>
              <a:t>Focus: Outreach, engagement, and active learning through hands-on experience.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D460-1616-F1AE-1B7D-792A85F5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A.I.?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2F29-106C-1991-1DA6-E100BF82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A.I. (Artificial Intelligence)</a:t>
            </a:r>
            <a:r>
              <a:rPr lang="en-US" dirty="0"/>
              <a:t> helps machines think and learn like humans. </a:t>
            </a:r>
          </a:p>
          <a:p>
            <a:r>
              <a:rPr lang="en-US" b="1" dirty="0"/>
              <a:t>Learns from data</a:t>
            </a:r>
            <a:r>
              <a:rPr lang="en-US" dirty="0"/>
              <a:t> to improve over time (e.g., Netflix recommendations). </a:t>
            </a:r>
          </a:p>
          <a:p>
            <a:r>
              <a:rPr lang="en-US" b="1" dirty="0"/>
              <a:t>Understands language</a:t>
            </a:r>
            <a:r>
              <a:rPr lang="en-US" dirty="0"/>
              <a:t> (e.g., chatbots like A.I. Diva, Siri). </a:t>
            </a:r>
          </a:p>
          <a:p>
            <a:r>
              <a:rPr lang="en-US" b="1" dirty="0"/>
              <a:t>Recognizes images</a:t>
            </a:r>
            <a:r>
              <a:rPr lang="en-US" dirty="0"/>
              <a:t> (e.g., face unlock on phones).</a:t>
            </a:r>
          </a:p>
          <a:p>
            <a:r>
              <a:rPr lang="en-US" b="1" dirty="0"/>
              <a:t>Automates tasks</a:t>
            </a:r>
            <a:r>
              <a:rPr lang="en-US" dirty="0"/>
              <a:t> (e.g., self-driving cars, spam filters).</a:t>
            </a:r>
          </a:p>
        </p:txBody>
      </p:sp>
    </p:spTree>
    <p:extLst>
      <p:ext uri="{BB962C8B-B14F-4D97-AF65-F5344CB8AC3E}">
        <p14:creationId xmlns:p14="http://schemas.microsoft.com/office/powerpoint/2010/main" val="17926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6492-BB33-2AF4-45BD-CD7D49F8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3012-1F7F-FC47-8B8D-3656D892E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1" y="2556932"/>
            <a:ext cx="4692650" cy="33189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62626"/>
                </a:solidFill>
              </a:rPr>
              <a:t>Start from going onto D2L and finish your pre survey quiz to test your AI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62626"/>
                </a:solidFill>
              </a:rPr>
              <a:t>Do you use Chat GPT?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62626"/>
                </a:solidFill>
              </a:rPr>
              <a:t>How often do you use A.I. in your daily life?</a:t>
            </a:r>
          </a:p>
        </p:txBody>
      </p:sp>
      <p:pic>
        <p:nvPicPr>
          <p:cNvPr id="4098" name="Picture 2" descr="Here's OpenAI's new logo | The Verge">
            <a:extLst>
              <a:ext uri="{FF2B5EF4-FFF2-40B4-BE49-F238E27FC236}">
                <a16:creationId xmlns:a16="http://schemas.microsoft.com/office/drawing/2014/main" id="{0895AB22-5274-904D-F113-F058230AC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3769" y="3158058"/>
            <a:ext cx="2054796" cy="193888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43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038" y="487353"/>
            <a:ext cx="8413637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7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46251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Welcome to the A.I. Diva Experience!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02BC82-D89C-AC4F-46C0-37556C73D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746719"/>
              </p:ext>
            </p:extLst>
          </p:nvPr>
        </p:nvGraphicFramePr>
        <p:xfrm>
          <a:off x="1043292" y="1391055"/>
          <a:ext cx="3954294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038" y="487353"/>
            <a:ext cx="8413637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7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4625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How It Works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B09C46E-62C9-DC85-2B4A-1BC80029A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807589"/>
              </p:ext>
            </p:extLst>
          </p:nvPr>
        </p:nvGraphicFramePr>
        <p:xfrm>
          <a:off x="1043292" y="1391055"/>
          <a:ext cx="3954294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2745042" cy="1325373"/>
          </a:xfrm>
        </p:spPr>
        <p:txBody>
          <a:bodyPr anchor="b">
            <a:normAutofit/>
          </a:bodyPr>
          <a:lstStyle/>
          <a:p>
            <a:r>
              <a:rPr lang="en-US" sz="2100"/>
              <a:t>First Impressions Matter!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1550" y="2400639"/>
            <a:ext cx="27450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493774"/>
            <a:ext cx="2745043" cy="3382094"/>
          </a:xfrm>
        </p:spPr>
        <p:txBody>
          <a:bodyPr>
            <a:normAutofit/>
          </a:bodyPr>
          <a:lstStyle/>
          <a:p>
            <a:pPr algn="ctr"/>
            <a:r>
              <a:rPr lang="en-US" sz="1400" dirty="0"/>
              <a:t>Be specific or get sass!</a:t>
            </a:r>
          </a:p>
          <a:p>
            <a:pPr algn="ctr"/>
            <a:r>
              <a:rPr lang="en-US" sz="1400" dirty="0"/>
              <a:t>Example:  - We ask: 'How do I make a sandwich?'</a:t>
            </a:r>
          </a:p>
          <a:p>
            <a:pPr algn="ctr"/>
            <a:r>
              <a:rPr lang="en-US" sz="1400" dirty="0"/>
              <a:t>  - AI Diva: 'Not your personal chef! Be more specific!'</a:t>
            </a:r>
          </a:p>
          <a:p>
            <a:pPr algn="ctr"/>
            <a:r>
              <a:rPr lang="en-US" sz="1400" dirty="0"/>
              <a:t>Activity: Submit vague prompts and see how AI reacts.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A77CE-A70E-4B4E-1C15-926284251A5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134" r="31182" b="-1"/>
          <a:stretch/>
        </p:blipFill>
        <p:spPr>
          <a:xfrm>
            <a:off x="4064001" y="982131"/>
            <a:ext cx="4102099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From Confusion to Clarity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FC5FAF7-2185-2B35-28BC-9455EFAB5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074986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</TotalTime>
  <Words>658</Words>
  <Application>Microsoft Macintosh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Meet Your A.I. Diva!</vt:lpstr>
      <vt:lpstr>What is the TAP Program?</vt:lpstr>
      <vt:lpstr>Project Goals – Why A.I. Diva?</vt:lpstr>
      <vt:lpstr>What is A.I.?</vt:lpstr>
      <vt:lpstr>Beginning</vt:lpstr>
      <vt:lpstr>Welcome to the A.I. Diva Experience!</vt:lpstr>
      <vt:lpstr>How It Works</vt:lpstr>
      <vt:lpstr>First Impressions Matter!</vt:lpstr>
      <vt:lpstr>From Confusion to Clarity</vt:lpstr>
      <vt:lpstr>The Art of AI Conversations</vt:lpstr>
      <vt:lpstr>Get Creative with AI Diva</vt:lpstr>
      <vt:lpstr>AI Diva’s Challenge Mode!</vt:lpstr>
      <vt:lpstr>20 Questions</vt:lpstr>
      <vt:lpstr>Wrapping Up – Are We AI Masters Yet?</vt:lpstr>
      <vt:lpstr>PowerPoint Presentation</vt:lpstr>
      <vt:lpstr>Thank You &amp; Have Fun!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Rebecca Rahman</cp:lastModifiedBy>
  <cp:revision>2</cp:revision>
  <dcterms:created xsi:type="dcterms:W3CDTF">2013-01-27T09:14:16Z</dcterms:created>
  <dcterms:modified xsi:type="dcterms:W3CDTF">2025-03-11T21:32:45Z</dcterms:modified>
  <cp:category/>
</cp:coreProperties>
</file>