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7" r:id="rId6"/>
    <p:sldId id="260" r:id="rId7"/>
    <p:sldId id="261" r:id="rId8"/>
    <p:sldId id="269" r:id="rId9"/>
    <p:sldId id="262" r:id="rId10"/>
    <p:sldId id="263" r:id="rId11"/>
    <p:sldId id="264" r:id="rId12"/>
    <p:sldId id="265" r:id="rId13"/>
    <p:sldId id="266" r:id="rId14"/>
    <p:sldId id="268" r:id="rId15"/>
    <p:sldId id="27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5"/>
    <p:restoredTop sz="94349"/>
  </p:normalViewPr>
  <p:slideViewPr>
    <p:cSldViewPr snapToGrid="0">
      <p:cViewPr varScale="1">
        <p:scale>
          <a:sx n="163" d="100"/>
          <a:sy n="163" d="100"/>
        </p:scale>
        <p:origin x="20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AD9C1-24A8-4275-B597-BD7EF36610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76826B6-3335-4027-B636-927A25C80644}">
      <dgm:prSet/>
      <dgm:spPr/>
      <dgm:t>
        <a:bodyPr/>
        <a:lstStyle/>
        <a:p>
          <a:r>
            <a:rPr lang="en-US"/>
            <a:t>Technology Ambassador Program: Platform for students to create impactful technology projetcs</a:t>
          </a:r>
        </a:p>
      </dgm:t>
    </dgm:pt>
    <dgm:pt modelId="{766CB94C-1AF2-4780-A22D-70E047CC8748}" type="parTrans" cxnId="{77C27C5F-DBDA-4AA2-A8FE-3C4C0A1963BC}">
      <dgm:prSet/>
      <dgm:spPr/>
      <dgm:t>
        <a:bodyPr/>
        <a:lstStyle/>
        <a:p>
          <a:endParaRPr lang="en-US"/>
        </a:p>
      </dgm:t>
    </dgm:pt>
    <dgm:pt modelId="{F86F0440-ACBB-452B-BCA1-C0D4751A5638}" type="sibTrans" cxnId="{77C27C5F-DBDA-4AA2-A8FE-3C4C0A1963BC}">
      <dgm:prSet/>
      <dgm:spPr/>
      <dgm:t>
        <a:bodyPr/>
        <a:lstStyle/>
        <a:p>
          <a:endParaRPr lang="en-US"/>
        </a:p>
      </dgm:t>
    </dgm:pt>
    <dgm:pt modelId="{4DF98B4D-AB38-423D-AF0E-8413E8EBB8E8}">
      <dgm:prSet/>
      <dgm:spPr/>
      <dgm:t>
        <a:bodyPr/>
        <a:lstStyle/>
        <a:p>
          <a:r>
            <a:rPr lang="en-US"/>
            <a:t>Our Mission: Promote outreach, engagement, and active learning in technology</a:t>
          </a:r>
        </a:p>
      </dgm:t>
    </dgm:pt>
    <dgm:pt modelId="{48FA3EE8-AA91-43DC-B352-3E1DF1C97DF1}" type="parTrans" cxnId="{DB22C371-9949-419D-9A56-E225CAFD29FA}">
      <dgm:prSet/>
      <dgm:spPr/>
      <dgm:t>
        <a:bodyPr/>
        <a:lstStyle/>
        <a:p>
          <a:endParaRPr lang="en-US"/>
        </a:p>
      </dgm:t>
    </dgm:pt>
    <dgm:pt modelId="{661E5B75-E09A-404A-9528-8D200F2385A3}" type="sibTrans" cxnId="{DB22C371-9949-419D-9A56-E225CAFD29FA}">
      <dgm:prSet/>
      <dgm:spPr/>
      <dgm:t>
        <a:bodyPr/>
        <a:lstStyle/>
        <a:p>
          <a:endParaRPr lang="en-US"/>
        </a:p>
      </dgm:t>
    </dgm:pt>
    <dgm:pt modelId="{A1E03CF3-59A5-49DF-B8B1-BDE2075FC637}">
      <dgm:prSet/>
      <dgm:spPr/>
      <dgm:t>
        <a:bodyPr/>
        <a:lstStyle/>
        <a:p>
          <a:r>
            <a:rPr lang="en-US" dirty="0"/>
            <a:t>Why is matter: TAP helps bring technological education to more people in a fun and interactive way</a:t>
          </a:r>
        </a:p>
      </dgm:t>
    </dgm:pt>
    <dgm:pt modelId="{D672DEA7-06D2-4C9D-B3C7-94C1D3F1786E}" type="parTrans" cxnId="{088A4369-B5F2-4980-A081-7E1E5926B50E}">
      <dgm:prSet/>
      <dgm:spPr/>
      <dgm:t>
        <a:bodyPr/>
        <a:lstStyle/>
        <a:p>
          <a:endParaRPr lang="en-US"/>
        </a:p>
      </dgm:t>
    </dgm:pt>
    <dgm:pt modelId="{7A773880-81A5-4C40-B059-328F5801B454}" type="sibTrans" cxnId="{088A4369-B5F2-4980-A081-7E1E5926B50E}">
      <dgm:prSet/>
      <dgm:spPr/>
      <dgm:t>
        <a:bodyPr/>
        <a:lstStyle/>
        <a:p>
          <a:endParaRPr lang="en-US"/>
        </a:p>
      </dgm:t>
    </dgm:pt>
    <dgm:pt modelId="{D7AC3958-AB4C-4CEF-9557-6D59487D472A}" type="pres">
      <dgm:prSet presAssocID="{FF9AD9C1-24A8-4275-B597-BD7EF3661072}" presName="root" presStyleCnt="0">
        <dgm:presLayoutVars>
          <dgm:dir/>
          <dgm:resizeHandles val="exact"/>
        </dgm:presLayoutVars>
      </dgm:prSet>
      <dgm:spPr/>
    </dgm:pt>
    <dgm:pt modelId="{4FC6A352-08CA-4378-A5C1-26D94671A4FE}" type="pres">
      <dgm:prSet presAssocID="{076826B6-3335-4027-B636-927A25C80644}" presName="compNode" presStyleCnt="0"/>
      <dgm:spPr/>
    </dgm:pt>
    <dgm:pt modelId="{848306C8-C07F-41E8-95F6-B5BFA307231F}" type="pres">
      <dgm:prSet presAssocID="{076826B6-3335-4027-B636-927A25C80644}" presName="bgRect" presStyleLbl="bgShp" presStyleIdx="0" presStyleCnt="3"/>
      <dgm:spPr/>
    </dgm:pt>
    <dgm:pt modelId="{7E28B829-F3F9-4214-A91A-D5EF803D04FF}" type="pres">
      <dgm:prSet presAssocID="{076826B6-3335-4027-B636-927A25C806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F3766804-D603-40DE-986F-C810AA3369B3}" type="pres">
      <dgm:prSet presAssocID="{076826B6-3335-4027-B636-927A25C80644}" presName="spaceRect" presStyleCnt="0"/>
      <dgm:spPr/>
    </dgm:pt>
    <dgm:pt modelId="{FE42C01C-F9BB-47E2-A4A7-6D24CDEAD781}" type="pres">
      <dgm:prSet presAssocID="{076826B6-3335-4027-B636-927A25C80644}" presName="parTx" presStyleLbl="revTx" presStyleIdx="0" presStyleCnt="3">
        <dgm:presLayoutVars>
          <dgm:chMax val="0"/>
          <dgm:chPref val="0"/>
        </dgm:presLayoutVars>
      </dgm:prSet>
      <dgm:spPr/>
    </dgm:pt>
    <dgm:pt modelId="{8BFAD2B5-2294-4956-9E2F-AEAC6921F2BE}" type="pres">
      <dgm:prSet presAssocID="{F86F0440-ACBB-452B-BCA1-C0D4751A5638}" presName="sibTrans" presStyleCnt="0"/>
      <dgm:spPr/>
    </dgm:pt>
    <dgm:pt modelId="{837169DC-0A5C-4B34-AAA6-84168D1B1644}" type="pres">
      <dgm:prSet presAssocID="{4DF98B4D-AB38-423D-AF0E-8413E8EBB8E8}" presName="compNode" presStyleCnt="0"/>
      <dgm:spPr/>
    </dgm:pt>
    <dgm:pt modelId="{D2778ABF-A561-4F91-908B-5F6E337E0BA7}" type="pres">
      <dgm:prSet presAssocID="{4DF98B4D-AB38-423D-AF0E-8413E8EBB8E8}" presName="bgRect" presStyleLbl="bgShp" presStyleIdx="1" presStyleCnt="3"/>
      <dgm:spPr/>
    </dgm:pt>
    <dgm:pt modelId="{2044BDE8-B9F8-4175-A767-41D6B7D1275F}" type="pres">
      <dgm:prSet presAssocID="{4DF98B4D-AB38-423D-AF0E-8413E8EBB8E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6896FFE2-3A49-4B34-9F35-AE6AD923C601}" type="pres">
      <dgm:prSet presAssocID="{4DF98B4D-AB38-423D-AF0E-8413E8EBB8E8}" presName="spaceRect" presStyleCnt="0"/>
      <dgm:spPr/>
    </dgm:pt>
    <dgm:pt modelId="{5A6A3198-C2E1-4E36-BE10-FDE4194344C5}" type="pres">
      <dgm:prSet presAssocID="{4DF98B4D-AB38-423D-AF0E-8413E8EBB8E8}" presName="parTx" presStyleLbl="revTx" presStyleIdx="1" presStyleCnt="3">
        <dgm:presLayoutVars>
          <dgm:chMax val="0"/>
          <dgm:chPref val="0"/>
        </dgm:presLayoutVars>
      </dgm:prSet>
      <dgm:spPr/>
    </dgm:pt>
    <dgm:pt modelId="{C3319842-B0A8-46F4-8326-DF94F9E026A2}" type="pres">
      <dgm:prSet presAssocID="{661E5B75-E09A-404A-9528-8D200F2385A3}" presName="sibTrans" presStyleCnt="0"/>
      <dgm:spPr/>
    </dgm:pt>
    <dgm:pt modelId="{A29B056C-954C-472B-8290-0AF4718A7900}" type="pres">
      <dgm:prSet presAssocID="{A1E03CF3-59A5-49DF-B8B1-BDE2075FC637}" presName="compNode" presStyleCnt="0"/>
      <dgm:spPr/>
    </dgm:pt>
    <dgm:pt modelId="{0D6C0D7E-6440-4639-943A-AC58F2F018B7}" type="pres">
      <dgm:prSet presAssocID="{A1E03CF3-59A5-49DF-B8B1-BDE2075FC637}" presName="bgRect" presStyleLbl="bgShp" presStyleIdx="2" presStyleCnt="3"/>
      <dgm:spPr/>
    </dgm:pt>
    <dgm:pt modelId="{64FFDB4D-21FD-4602-995C-379B2718E2D4}" type="pres">
      <dgm:prSet presAssocID="{A1E03CF3-59A5-49DF-B8B1-BDE2075FC6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786A8FF2-1870-4BD7-804F-613DBEBAE3AD}" type="pres">
      <dgm:prSet presAssocID="{A1E03CF3-59A5-49DF-B8B1-BDE2075FC637}" presName="spaceRect" presStyleCnt="0"/>
      <dgm:spPr/>
    </dgm:pt>
    <dgm:pt modelId="{D84EF326-0B67-4778-A350-43952BBE36BA}" type="pres">
      <dgm:prSet presAssocID="{A1E03CF3-59A5-49DF-B8B1-BDE2075FC637}" presName="parTx" presStyleLbl="revTx" presStyleIdx="2" presStyleCnt="3">
        <dgm:presLayoutVars>
          <dgm:chMax val="0"/>
          <dgm:chPref val="0"/>
        </dgm:presLayoutVars>
      </dgm:prSet>
      <dgm:spPr/>
    </dgm:pt>
  </dgm:ptLst>
  <dgm:cxnLst>
    <dgm:cxn modelId="{3C029A14-C212-4513-B3B3-4CC93EAFDD34}" type="presOf" srcId="{4DF98B4D-AB38-423D-AF0E-8413E8EBB8E8}" destId="{5A6A3198-C2E1-4E36-BE10-FDE4194344C5}" srcOrd="0" destOrd="0" presId="urn:microsoft.com/office/officeart/2018/2/layout/IconVerticalSolidList"/>
    <dgm:cxn modelId="{FFC1C64E-364D-4267-9B0D-4D17B74217C3}" type="presOf" srcId="{FF9AD9C1-24A8-4275-B597-BD7EF3661072}" destId="{D7AC3958-AB4C-4CEF-9557-6D59487D472A}" srcOrd="0" destOrd="0" presId="urn:microsoft.com/office/officeart/2018/2/layout/IconVerticalSolidList"/>
    <dgm:cxn modelId="{77C27C5F-DBDA-4AA2-A8FE-3C4C0A1963BC}" srcId="{FF9AD9C1-24A8-4275-B597-BD7EF3661072}" destId="{076826B6-3335-4027-B636-927A25C80644}" srcOrd="0" destOrd="0" parTransId="{766CB94C-1AF2-4780-A22D-70E047CC8748}" sibTransId="{F86F0440-ACBB-452B-BCA1-C0D4751A5638}"/>
    <dgm:cxn modelId="{088A4369-B5F2-4980-A081-7E1E5926B50E}" srcId="{FF9AD9C1-24A8-4275-B597-BD7EF3661072}" destId="{A1E03CF3-59A5-49DF-B8B1-BDE2075FC637}" srcOrd="2" destOrd="0" parTransId="{D672DEA7-06D2-4C9D-B3C7-94C1D3F1786E}" sibTransId="{7A773880-81A5-4C40-B059-328F5801B454}"/>
    <dgm:cxn modelId="{DB22C371-9949-419D-9A56-E225CAFD29FA}" srcId="{FF9AD9C1-24A8-4275-B597-BD7EF3661072}" destId="{4DF98B4D-AB38-423D-AF0E-8413E8EBB8E8}" srcOrd="1" destOrd="0" parTransId="{48FA3EE8-AA91-43DC-B352-3E1DF1C97DF1}" sibTransId="{661E5B75-E09A-404A-9528-8D200F2385A3}"/>
    <dgm:cxn modelId="{8FBE6998-08A4-43A1-A7F5-96889B4AA33C}" type="presOf" srcId="{076826B6-3335-4027-B636-927A25C80644}" destId="{FE42C01C-F9BB-47E2-A4A7-6D24CDEAD781}" srcOrd="0" destOrd="0" presId="urn:microsoft.com/office/officeart/2018/2/layout/IconVerticalSolidList"/>
    <dgm:cxn modelId="{079918B5-69F3-4AA6-BBFB-511D50DE5A75}" type="presOf" srcId="{A1E03CF3-59A5-49DF-B8B1-BDE2075FC637}" destId="{D84EF326-0B67-4778-A350-43952BBE36BA}" srcOrd="0" destOrd="0" presId="urn:microsoft.com/office/officeart/2018/2/layout/IconVerticalSolidList"/>
    <dgm:cxn modelId="{A2615EEC-522A-4B72-93E8-8D00966F9B00}" type="presParOf" srcId="{D7AC3958-AB4C-4CEF-9557-6D59487D472A}" destId="{4FC6A352-08CA-4378-A5C1-26D94671A4FE}" srcOrd="0" destOrd="0" presId="urn:microsoft.com/office/officeart/2018/2/layout/IconVerticalSolidList"/>
    <dgm:cxn modelId="{1057F8AF-EAB2-495D-940B-D8F0C85AD3F5}" type="presParOf" srcId="{4FC6A352-08CA-4378-A5C1-26D94671A4FE}" destId="{848306C8-C07F-41E8-95F6-B5BFA307231F}" srcOrd="0" destOrd="0" presId="urn:microsoft.com/office/officeart/2018/2/layout/IconVerticalSolidList"/>
    <dgm:cxn modelId="{802FB91E-2240-44CF-B0B3-4672854B7C73}" type="presParOf" srcId="{4FC6A352-08CA-4378-A5C1-26D94671A4FE}" destId="{7E28B829-F3F9-4214-A91A-D5EF803D04FF}" srcOrd="1" destOrd="0" presId="urn:microsoft.com/office/officeart/2018/2/layout/IconVerticalSolidList"/>
    <dgm:cxn modelId="{3C850975-1F30-4E6B-B4F2-8151F82AEC04}" type="presParOf" srcId="{4FC6A352-08CA-4378-A5C1-26D94671A4FE}" destId="{F3766804-D603-40DE-986F-C810AA3369B3}" srcOrd="2" destOrd="0" presId="urn:microsoft.com/office/officeart/2018/2/layout/IconVerticalSolidList"/>
    <dgm:cxn modelId="{FAF2D14A-CE9A-453C-9A6C-A95A2CD81CF1}" type="presParOf" srcId="{4FC6A352-08CA-4378-A5C1-26D94671A4FE}" destId="{FE42C01C-F9BB-47E2-A4A7-6D24CDEAD781}" srcOrd="3" destOrd="0" presId="urn:microsoft.com/office/officeart/2018/2/layout/IconVerticalSolidList"/>
    <dgm:cxn modelId="{CED7FD32-3307-4214-9FE0-AB019F2584E1}" type="presParOf" srcId="{D7AC3958-AB4C-4CEF-9557-6D59487D472A}" destId="{8BFAD2B5-2294-4956-9E2F-AEAC6921F2BE}" srcOrd="1" destOrd="0" presId="urn:microsoft.com/office/officeart/2018/2/layout/IconVerticalSolidList"/>
    <dgm:cxn modelId="{3A994655-213F-48BB-A3E9-325916F01BFE}" type="presParOf" srcId="{D7AC3958-AB4C-4CEF-9557-6D59487D472A}" destId="{837169DC-0A5C-4B34-AAA6-84168D1B1644}" srcOrd="2" destOrd="0" presId="urn:microsoft.com/office/officeart/2018/2/layout/IconVerticalSolidList"/>
    <dgm:cxn modelId="{6696FB1F-DE33-4726-B1B2-E2AFF8BCA838}" type="presParOf" srcId="{837169DC-0A5C-4B34-AAA6-84168D1B1644}" destId="{D2778ABF-A561-4F91-908B-5F6E337E0BA7}" srcOrd="0" destOrd="0" presId="urn:microsoft.com/office/officeart/2018/2/layout/IconVerticalSolidList"/>
    <dgm:cxn modelId="{B66E8987-EB15-4DD0-BD65-78359BCAA878}" type="presParOf" srcId="{837169DC-0A5C-4B34-AAA6-84168D1B1644}" destId="{2044BDE8-B9F8-4175-A767-41D6B7D1275F}" srcOrd="1" destOrd="0" presId="urn:microsoft.com/office/officeart/2018/2/layout/IconVerticalSolidList"/>
    <dgm:cxn modelId="{C8FF054C-0BDD-44A7-988C-F87FF7CBCC63}" type="presParOf" srcId="{837169DC-0A5C-4B34-AAA6-84168D1B1644}" destId="{6896FFE2-3A49-4B34-9F35-AE6AD923C601}" srcOrd="2" destOrd="0" presId="urn:microsoft.com/office/officeart/2018/2/layout/IconVerticalSolidList"/>
    <dgm:cxn modelId="{822BECE3-6D54-4CB2-B889-41B4FB2B7657}" type="presParOf" srcId="{837169DC-0A5C-4B34-AAA6-84168D1B1644}" destId="{5A6A3198-C2E1-4E36-BE10-FDE4194344C5}" srcOrd="3" destOrd="0" presId="urn:microsoft.com/office/officeart/2018/2/layout/IconVerticalSolidList"/>
    <dgm:cxn modelId="{3E6D3A2B-D813-43DD-A7B1-57F8277D50F1}" type="presParOf" srcId="{D7AC3958-AB4C-4CEF-9557-6D59487D472A}" destId="{C3319842-B0A8-46F4-8326-DF94F9E026A2}" srcOrd="3" destOrd="0" presId="urn:microsoft.com/office/officeart/2018/2/layout/IconVerticalSolidList"/>
    <dgm:cxn modelId="{18BAA96C-EDFD-468E-893E-72769B7A9474}" type="presParOf" srcId="{D7AC3958-AB4C-4CEF-9557-6D59487D472A}" destId="{A29B056C-954C-472B-8290-0AF4718A7900}" srcOrd="4" destOrd="0" presId="urn:microsoft.com/office/officeart/2018/2/layout/IconVerticalSolidList"/>
    <dgm:cxn modelId="{448A42B9-0A95-4ACD-9776-F8037D3640A6}" type="presParOf" srcId="{A29B056C-954C-472B-8290-0AF4718A7900}" destId="{0D6C0D7E-6440-4639-943A-AC58F2F018B7}" srcOrd="0" destOrd="0" presId="urn:microsoft.com/office/officeart/2018/2/layout/IconVerticalSolidList"/>
    <dgm:cxn modelId="{A5A868D6-7DCD-4B26-89C3-8D1CED1E02A4}" type="presParOf" srcId="{A29B056C-954C-472B-8290-0AF4718A7900}" destId="{64FFDB4D-21FD-4602-995C-379B2718E2D4}" srcOrd="1" destOrd="0" presId="urn:microsoft.com/office/officeart/2018/2/layout/IconVerticalSolidList"/>
    <dgm:cxn modelId="{50B2146D-56CA-42EB-9AB0-4F46DA70B6A2}" type="presParOf" srcId="{A29B056C-954C-472B-8290-0AF4718A7900}" destId="{786A8FF2-1870-4BD7-804F-613DBEBAE3AD}" srcOrd="2" destOrd="0" presId="urn:microsoft.com/office/officeart/2018/2/layout/IconVerticalSolidList"/>
    <dgm:cxn modelId="{AFA3DB53-434A-4C52-ABED-94084ECAA8AF}" type="presParOf" srcId="{A29B056C-954C-472B-8290-0AF4718A7900}" destId="{D84EF326-0B67-4778-A350-43952BBE36B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79F723-C2AF-4374-A011-0595B06A819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32434D-A180-4577-8B8F-1992272702C3}">
      <dgm:prSet/>
      <dgm:spPr/>
      <dgm:t>
        <a:bodyPr/>
        <a:lstStyle/>
        <a:p>
          <a:r>
            <a:rPr lang="en-US"/>
            <a:t>Deliverables</a:t>
          </a:r>
        </a:p>
      </dgm:t>
    </dgm:pt>
    <dgm:pt modelId="{77242BF8-5E76-4F43-A570-FCB6B2DF63E9}" type="parTrans" cxnId="{D69A0317-D4C1-40F4-9AF2-75FA866A069D}">
      <dgm:prSet/>
      <dgm:spPr/>
      <dgm:t>
        <a:bodyPr/>
        <a:lstStyle/>
        <a:p>
          <a:endParaRPr lang="en-US"/>
        </a:p>
      </dgm:t>
    </dgm:pt>
    <dgm:pt modelId="{D6D1D196-D83E-4499-92ED-8A93BEA68E65}" type="sibTrans" cxnId="{D69A0317-D4C1-40F4-9AF2-75FA866A069D}">
      <dgm:prSet/>
      <dgm:spPr/>
      <dgm:t>
        <a:bodyPr/>
        <a:lstStyle/>
        <a:p>
          <a:endParaRPr lang="en-US"/>
        </a:p>
      </dgm:t>
    </dgm:pt>
    <dgm:pt modelId="{39FA60AA-BFF1-41DF-99FF-03C0B41D630D}">
      <dgm:prSet/>
      <dgm:spPr/>
      <dgm:t>
        <a:bodyPr/>
        <a:lstStyle/>
        <a:p>
          <a:r>
            <a:rPr lang="en-US" dirty="0"/>
            <a:t>A Fully developed technology project</a:t>
          </a:r>
        </a:p>
      </dgm:t>
    </dgm:pt>
    <dgm:pt modelId="{DD435154-80EB-412A-9E1A-E81687238E53}" type="parTrans" cxnId="{570A1869-2F15-4191-8613-D4D043E20F57}">
      <dgm:prSet/>
      <dgm:spPr/>
      <dgm:t>
        <a:bodyPr/>
        <a:lstStyle/>
        <a:p>
          <a:endParaRPr lang="en-US"/>
        </a:p>
      </dgm:t>
    </dgm:pt>
    <dgm:pt modelId="{C8C17AF9-2649-44F6-8571-E67510732FF2}" type="sibTrans" cxnId="{570A1869-2F15-4191-8613-D4D043E20F57}">
      <dgm:prSet/>
      <dgm:spPr/>
      <dgm:t>
        <a:bodyPr/>
        <a:lstStyle/>
        <a:p>
          <a:endParaRPr lang="en-US"/>
        </a:p>
      </dgm:t>
    </dgm:pt>
    <dgm:pt modelId="{7CCD796C-D994-4CFC-885C-E02118C278BA}">
      <dgm:prSet/>
      <dgm:spPr/>
      <dgm:t>
        <a:bodyPr/>
        <a:lstStyle/>
        <a:p>
          <a:r>
            <a:rPr lang="en-US" dirty="0"/>
            <a:t>Lead several workshops</a:t>
          </a:r>
        </a:p>
      </dgm:t>
    </dgm:pt>
    <dgm:pt modelId="{A8BAF476-B61D-440B-8D3B-8988888259A8}" type="parTrans" cxnId="{4914EEE2-F759-4207-98C0-D9FB1C26DE75}">
      <dgm:prSet/>
      <dgm:spPr/>
      <dgm:t>
        <a:bodyPr/>
        <a:lstStyle/>
        <a:p>
          <a:endParaRPr lang="en-US"/>
        </a:p>
      </dgm:t>
    </dgm:pt>
    <dgm:pt modelId="{6BC79A71-B40E-4BE5-BAD1-4B08EE98B919}" type="sibTrans" cxnId="{4914EEE2-F759-4207-98C0-D9FB1C26DE75}">
      <dgm:prSet/>
      <dgm:spPr/>
      <dgm:t>
        <a:bodyPr/>
        <a:lstStyle/>
        <a:p>
          <a:endParaRPr lang="en-US"/>
        </a:p>
      </dgm:t>
    </dgm:pt>
    <dgm:pt modelId="{AC64C5CF-FF2E-4BA4-BAE4-E4ABAB96FF36}">
      <dgm:prSet/>
      <dgm:spPr/>
      <dgm:t>
        <a:bodyPr/>
        <a:lstStyle/>
        <a:p>
          <a:r>
            <a:rPr lang="en-US" dirty="0"/>
            <a:t>Participate in service learning </a:t>
          </a:r>
        </a:p>
      </dgm:t>
    </dgm:pt>
    <dgm:pt modelId="{722AD6F5-94B9-4BEE-AEAE-BB35F5A7CBCA}" type="parTrans" cxnId="{61BFB58A-461D-4557-A268-91415D8D34CC}">
      <dgm:prSet/>
      <dgm:spPr/>
      <dgm:t>
        <a:bodyPr/>
        <a:lstStyle/>
        <a:p>
          <a:endParaRPr lang="en-US"/>
        </a:p>
      </dgm:t>
    </dgm:pt>
    <dgm:pt modelId="{92598ED7-1DF2-4B94-A238-51EA1C19DF99}" type="sibTrans" cxnId="{61BFB58A-461D-4557-A268-91415D8D34CC}">
      <dgm:prSet/>
      <dgm:spPr/>
      <dgm:t>
        <a:bodyPr/>
        <a:lstStyle/>
        <a:p>
          <a:endParaRPr lang="en-US"/>
        </a:p>
      </dgm:t>
    </dgm:pt>
    <dgm:pt modelId="{338CEF4B-9E16-4ADA-9DB3-29808CD738C8}">
      <dgm:prSet/>
      <dgm:spPr/>
      <dgm:t>
        <a:bodyPr/>
        <a:lstStyle/>
        <a:p>
          <a:r>
            <a:rPr lang="en-US"/>
            <a:t>Produce and present a poster and/or research paper</a:t>
          </a:r>
        </a:p>
      </dgm:t>
    </dgm:pt>
    <dgm:pt modelId="{BE0DFC6D-85FA-441A-A08B-037317B231DB}" type="parTrans" cxnId="{7A5FE455-8AEC-4BBF-8E1F-43968D349446}">
      <dgm:prSet/>
      <dgm:spPr/>
      <dgm:t>
        <a:bodyPr/>
        <a:lstStyle/>
        <a:p>
          <a:endParaRPr lang="en-US"/>
        </a:p>
      </dgm:t>
    </dgm:pt>
    <dgm:pt modelId="{C29C3BC6-EF71-485A-BE26-ADF795EA4B48}" type="sibTrans" cxnId="{7A5FE455-8AEC-4BBF-8E1F-43968D349446}">
      <dgm:prSet/>
      <dgm:spPr/>
      <dgm:t>
        <a:bodyPr/>
        <a:lstStyle/>
        <a:p>
          <a:endParaRPr lang="en-US"/>
        </a:p>
      </dgm:t>
    </dgm:pt>
    <dgm:pt modelId="{1C70C2A7-0001-40CC-8FF6-EF78DD7E3088}">
      <dgm:prSet/>
      <dgm:spPr/>
      <dgm:t>
        <a:bodyPr/>
        <a:lstStyle/>
        <a:p>
          <a:r>
            <a:rPr lang="en-US"/>
            <a:t>Document project on github</a:t>
          </a:r>
        </a:p>
      </dgm:t>
    </dgm:pt>
    <dgm:pt modelId="{2D42872D-DC65-452B-9A15-DE64DDB64B28}" type="parTrans" cxnId="{1DD6E879-344E-4E9A-A749-2C515BF9BB9E}">
      <dgm:prSet/>
      <dgm:spPr/>
      <dgm:t>
        <a:bodyPr/>
        <a:lstStyle/>
        <a:p>
          <a:endParaRPr lang="en-US"/>
        </a:p>
      </dgm:t>
    </dgm:pt>
    <dgm:pt modelId="{53E1586B-3443-4407-B2F1-1F99A4AF86EB}" type="sibTrans" cxnId="{1DD6E879-344E-4E9A-A749-2C515BF9BB9E}">
      <dgm:prSet/>
      <dgm:spPr/>
      <dgm:t>
        <a:bodyPr/>
        <a:lstStyle/>
        <a:p>
          <a:endParaRPr lang="en-US"/>
        </a:p>
      </dgm:t>
    </dgm:pt>
    <dgm:pt modelId="{BC743B61-DA4F-49A7-913E-6C8B313F7363}">
      <dgm:prSet/>
      <dgm:spPr/>
      <dgm:t>
        <a:bodyPr/>
        <a:lstStyle/>
        <a:p>
          <a:r>
            <a:rPr lang="en-US"/>
            <a:t>How to get in?</a:t>
          </a:r>
        </a:p>
      </dgm:t>
    </dgm:pt>
    <dgm:pt modelId="{C3A36890-FD4F-4345-8885-C7E3F8F5DD27}" type="parTrans" cxnId="{20EF595D-C660-44BE-9678-785D61898947}">
      <dgm:prSet/>
      <dgm:spPr/>
      <dgm:t>
        <a:bodyPr/>
        <a:lstStyle/>
        <a:p>
          <a:endParaRPr lang="en-US"/>
        </a:p>
      </dgm:t>
    </dgm:pt>
    <dgm:pt modelId="{787A3CB5-40AF-4D6D-A19B-2CC39724C61C}" type="sibTrans" cxnId="{20EF595D-C660-44BE-9678-785D61898947}">
      <dgm:prSet/>
      <dgm:spPr/>
      <dgm:t>
        <a:bodyPr/>
        <a:lstStyle/>
        <a:p>
          <a:endParaRPr lang="en-US"/>
        </a:p>
      </dgm:t>
    </dgm:pt>
    <dgm:pt modelId="{1024D384-AFCD-460C-A820-99ED7AC1E7F7}">
      <dgm:prSet/>
      <dgm:spPr/>
      <dgm:t>
        <a:bodyPr/>
        <a:lstStyle/>
        <a:p>
          <a:pPr algn="ctr"/>
          <a:r>
            <a:rPr lang="en-US" dirty="0"/>
            <a:t>Google tap </a:t>
          </a:r>
          <a:r>
            <a:rPr lang="en-US" dirty="0" err="1"/>
            <a:t>ggc</a:t>
          </a:r>
          <a:endParaRPr lang="en-US" dirty="0"/>
        </a:p>
      </dgm:t>
    </dgm:pt>
    <dgm:pt modelId="{9EF31D04-985B-4C69-9FC8-497AF5A9C33C}" type="parTrans" cxnId="{8A5F56B7-75C9-4037-BACB-94154A4168BD}">
      <dgm:prSet/>
      <dgm:spPr/>
      <dgm:t>
        <a:bodyPr/>
        <a:lstStyle/>
        <a:p>
          <a:endParaRPr lang="en-US"/>
        </a:p>
      </dgm:t>
    </dgm:pt>
    <dgm:pt modelId="{7607A1AD-FDB5-4CB0-B119-2BC755A8318E}" type="sibTrans" cxnId="{8A5F56B7-75C9-4037-BACB-94154A4168BD}">
      <dgm:prSet/>
      <dgm:spPr/>
      <dgm:t>
        <a:bodyPr/>
        <a:lstStyle/>
        <a:p>
          <a:endParaRPr lang="en-US"/>
        </a:p>
      </dgm:t>
    </dgm:pt>
    <dgm:pt modelId="{D633FF4E-936A-4390-BCAF-4E3BE1062C8E}">
      <dgm:prSet/>
      <dgm:spPr/>
      <dgm:t>
        <a:bodyPr/>
        <a:lstStyle/>
        <a:p>
          <a:pPr algn="ctr"/>
          <a:r>
            <a:rPr lang="en-US"/>
            <a:t>Complete the TAP application</a:t>
          </a:r>
        </a:p>
      </dgm:t>
    </dgm:pt>
    <dgm:pt modelId="{669220A0-36CE-4D23-86F5-BCE44B523B3D}" type="parTrans" cxnId="{42ED7960-19A3-4D17-AD17-BE85F7AF977A}">
      <dgm:prSet/>
      <dgm:spPr/>
      <dgm:t>
        <a:bodyPr/>
        <a:lstStyle/>
        <a:p>
          <a:endParaRPr lang="en-US"/>
        </a:p>
      </dgm:t>
    </dgm:pt>
    <dgm:pt modelId="{B346935B-53DE-4A1D-BB11-1001FC1A2752}" type="sibTrans" cxnId="{42ED7960-19A3-4D17-AD17-BE85F7AF977A}">
      <dgm:prSet/>
      <dgm:spPr/>
      <dgm:t>
        <a:bodyPr/>
        <a:lstStyle/>
        <a:p>
          <a:endParaRPr lang="en-US"/>
        </a:p>
      </dgm:t>
    </dgm:pt>
    <dgm:pt modelId="{9B5FA5ED-F598-4CCB-BB8B-AEA4C4991220}">
      <dgm:prSet/>
      <dgm:spPr/>
      <dgm:t>
        <a:bodyPr/>
        <a:lstStyle/>
        <a:p>
          <a:pPr algn="ctr"/>
          <a:r>
            <a:rPr lang="en-US"/>
            <a:t>Interview with TAP faculty</a:t>
          </a:r>
        </a:p>
      </dgm:t>
    </dgm:pt>
    <dgm:pt modelId="{18099289-75A2-4850-828E-5A7A00D1A46A}" type="parTrans" cxnId="{272091E3-43DF-4C7F-BD62-78B5A1DDF2C0}">
      <dgm:prSet/>
      <dgm:spPr/>
      <dgm:t>
        <a:bodyPr/>
        <a:lstStyle/>
        <a:p>
          <a:endParaRPr lang="en-US"/>
        </a:p>
      </dgm:t>
    </dgm:pt>
    <dgm:pt modelId="{7AC2D55F-79DF-46DE-8675-5817DCF2BA78}" type="sibTrans" cxnId="{272091E3-43DF-4C7F-BD62-78B5A1DDF2C0}">
      <dgm:prSet/>
      <dgm:spPr/>
      <dgm:t>
        <a:bodyPr/>
        <a:lstStyle/>
        <a:p>
          <a:endParaRPr lang="en-US"/>
        </a:p>
      </dgm:t>
    </dgm:pt>
    <dgm:pt modelId="{B0235833-1E9B-4419-94BC-E1E1B1286F71}">
      <dgm:prSet/>
      <dgm:spPr/>
      <dgm:t>
        <a:bodyPr/>
        <a:lstStyle/>
        <a:p>
          <a:pPr algn="ctr"/>
          <a:r>
            <a:rPr lang="en-US"/>
            <a:t>Enroll in STEC 4800 once approved</a:t>
          </a:r>
        </a:p>
      </dgm:t>
    </dgm:pt>
    <dgm:pt modelId="{6B71F61A-D913-4421-8E4A-C0B41E04E4BC}" type="parTrans" cxnId="{077AA100-32F3-4067-B3F3-92B0B629DFA2}">
      <dgm:prSet/>
      <dgm:spPr/>
      <dgm:t>
        <a:bodyPr/>
        <a:lstStyle/>
        <a:p>
          <a:endParaRPr lang="en-US"/>
        </a:p>
      </dgm:t>
    </dgm:pt>
    <dgm:pt modelId="{DD331549-8EE5-4710-8935-09A4FBAA1FAD}" type="sibTrans" cxnId="{077AA100-32F3-4067-B3F3-92B0B629DFA2}">
      <dgm:prSet/>
      <dgm:spPr/>
      <dgm:t>
        <a:bodyPr/>
        <a:lstStyle/>
        <a:p>
          <a:endParaRPr lang="en-US"/>
        </a:p>
      </dgm:t>
    </dgm:pt>
    <dgm:pt modelId="{4DB1E92F-7D4D-F447-8482-BF8BD6DAA99B}" type="pres">
      <dgm:prSet presAssocID="{E779F723-C2AF-4374-A011-0595B06A819A}" presName="linear" presStyleCnt="0">
        <dgm:presLayoutVars>
          <dgm:dir/>
          <dgm:animLvl val="lvl"/>
          <dgm:resizeHandles val="exact"/>
        </dgm:presLayoutVars>
      </dgm:prSet>
      <dgm:spPr/>
    </dgm:pt>
    <dgm:pt modelId="{B919B382-E994-6B4C-BF0E-E02B199BA29D}" type="pres">
      <dgm:prSet presAssocID="{AA32434D-A180-4577-8B8F-1992272702C3}" presName="parentLin" presStyleCnt="0"/>
      <dgm:spPr/>
    </dgm:pt>
    <dgm:pt modelId="{D9870BF2-58E7-AA43-A723-9E8E08DABF0A}" type="pres">
      <dgm:prSet presAssocID="{AA32434D-A180-4577-8B8F-1992272702C3}" presName="parentLeftMargin" presStyleLbl="node1" presStyleIdx="0" presStyleCnt="2"/>
      <dgm:spPr/>
    </dgm:pt>
    <dgm:pt modelId="{71207B91-6E63-6E4E-B8DB-77411D9D870D}" type="pres">
      <dgm:prSet presAssocID="{AA32434D-A180-4577-8B8F-1992272702C3}" presName="parentText" presStyleLbl="node1" presStyleIdx="0" presStyleCnt="2">
        <dgm:presLayoutVars>
          <dgm:chMax val="0"/>
          <dgm:bulletEnabled val="1"/>
        </dgm:presLayoutVars>
      </dgm:prSet>
      <dgm:spPr/>
    </dgm:pt>
    <dgm:pt modelId="{B70777A6-45D3-EC4E-82D2-30E53E2B5C23}" type="pres">
      <dgm:prSet presAssocID="{AA32434D-A180-4577-8B8F-1992272702C3}" presName="negativeSpace" presStyleCnt="0"/>
      <dgm:spPr/>
    </dgm:pt>
    <dgm:pt modelId="{C7E4B857-F716-D84E-AC57-6AB08E00C1C6}" type="pres">
      <dgm:prSet presAssocID="{AA32434D-A180-4577-8B8F-1992272702C3}" presName="childText" presStyleLbl="conFgAcc1" presStyleIdx="0" presStyleCnt="2">
        <dgm:presLayoutVars>
          <dgm:bulletEnabled val="1"/>
        </dgm:presLayoutVars>
      </dgm:prSet>
      <dgm:spPr/>
    </dgm:pt>
    <dgm:pt modelId="{27125A68-2CE1-9C47-9764-88D867FDB6C1}" type="pres">
      <dgm:prSet presAssocID="{D6D1D196-D83E-4499-92ED-8A93BEA68E65}" presName="spaceBetweenRectangles" presStyleCnt="0"/>
      <dgm:spPr/>
    </dgm:pt>
    <dgm:pt modelId="{C6DC3CF3-9BE3-F84E-B638-C34081199DD8}" type="pres">
      <dgm:prSet presAssocID="{BC743B61-DA4F-49A7-913E-6C8B313F7363}" presName="parentLin" presStyleCnt="0"/>
      <dgm:spPr/>
    </dgm:pt>
    <dgm:pt modelId="{7B47E45F-9579-F544-A001-212DAF829A31}" type="pres">
      <dgm:prSet presAssocID="{BC743B61-DA4F-49A7-913E-6C8B313F7363}" presName="parentLeftMargin" presStyleLbl="node1" presStyleIdx="0" presStyleCnt="2"/>
      <dgm:spPr/>
    </dgm:pt>
    <dgm:pt modelId="{659C8201-EA1E-1345-8B82-D63D2E66FF76}" type="pres">
      <dgm:prSet presAssocID="{BC743B61-DA4F-49A7-913E-6C8B313F7363}" presName="parentText" presStyleLbl="node1" presStyleIdx="1" presStyleCnt="2">
        <dgm:presLayoutVars>
          <dgm:chMax val="0"/>
          <dgm:bulletEnabled val="1"/>
        </dgm:presLayoutVars>
      </dgm:prSet>
      <dgm:spPr/>
    </dgm:pt>
    <dgm:pt modelId="{4F792BF9-AAB6-E644-B7C8-CBB7D6189F31}" type="pres">
      <dgm:prSet presAssocID="{BC743B61-DA4F-49A7-913E-6C8B313F7363}" presName="negativeSpace" presStyleCnt="0"/>
      <dgm:spPr/>
    </dgm:pt>
    <dgm:pt modelId="{AFBEC59C-76AC-3740-8719-69AFCB29595D}" type="pres">
      <dgm:prSet presAssocID="{BC743B61-DA4F-49A7-913E-6C8B313F7363}" presName="childText" presStyleLbl="conFgAcc1" presStyleIdx="1" presStyleCnt="2">
        <dgm:presLayoutVars>
          <dgm:bulletEnabled val="1"/>
        </dgm:presLayoutVars>
      </dgm:prSet>
      <dgm:spPr/>
    </dgm:pt>
  </dgm:ptLst>
  <dgm:cxnLst>
    <dgm:cxn modelId="{077AA100-32F3-4067-B3F3-92B0B629DFA2}" srcId="{BC743B61-DA4F-49A7-913E-6C8B313F7363}" destId="{B0235833-1E9B-4419-94BC-E1E1B1286F71}" srcOrd="3" destOrd="0" parTransId="{6B71F61A-D913-4421-8E4A-C0B41E04E4BC}" sibTransId="{DD331549-8EE5-4710-8935-09A4FBAA1FAD}"/>
    <dgm:cxn modelId="{ABA92A08-D61A-0A44-9127-F10BCAEEF58F}" type="presOf" srcId="{B0235833-1E9B-4419-94BC-E1E1B1286F71}" destId="{AFBEC59C-76AC-3740-8719-69AFCB29595D}" srcOrd="0" destOrd="3" presId="urn:microsoft.com/office/officeart/2005/8/layout/list1"/>
    <dgm:cxn modelId="{D69A0317-D4C1-40F4-9AF2-75FA866A069D}" srcId="{E779F723-C2AF-4374-A011-0595B06A819A}" destId="{AA32434D-A180-4577-8B8F-1992272702C3}" srcOrd="0" destOrd="0" parTransId="{77242BF8-5E76-4F43-A570-FCB6B2DF63E9}" sibTransId="{D6D1D196-D83E-4499-92ED-8A93BEA68E65}"/>
    <dgm:cxn modelId="{CE17CA17-5A1A-4E4C-8BF2-038F34990593}" type="presOf" srcId="{E779F723-C2AF-4374-A011-0595B06A819A}" destId="{4DB1E92F-7D4D-F447-8482-BF8BD6DAA99B}" srcOrd="0" destOrd="0" presId="urn:microsoft.com/office/officeart/2005/8/layout/list1"/>
    <dgm:cxn modelId="{52B7FC1A-A0B7-F548-9DFC-489F09DE920E}" type="presOf" srcId="{BC743B61-DA4F-49A7-913E-6C8B313F7363}" destId="{7B47E45F-9579-F544-A001-212DAF829A31}" srcOrd="0" destOrd="0" presId="urn:microsoft.com/office/officeart/2005/8/layout/list1"/>
    <dgm:cxn modelId="{F9BA0922-7E25-0C43-93D8-F0B79160A3FA}" type="presOf" srcId="{1024D384-AFCD-460C-A820-99ED7AC1E7F7}" destId="{AFBEC59C-76AC-3740-8719-69AFCB29595D}" srcOrd="0" destOrd="0" presId="urn:microsoft.com/office/officeart/2005/8/layout/list1"/>
    <dgm:cxn modelId="{9C022533-25FB-BB4A-8454-699FA6A3F066}" type="presOf" srcId="{1C70C2A7-0001-40CC-8FF6-EF78DD7E3088}" destId="{C7E4B857-F716-D84E-AC57-6AB08E00C1C6}" srcOrd="0" destOrd="4" presId="urn:microsoft.com/office/officeart/2005/8/layout/list1"/>
    <dgm:cxn modelId="{79164344-A8EA-0942-B446-D79AB356D161}" type="presOf" srcId="{AA32434D-A180-4577-8B8F-1992272702C3}" destId="{71207B91-6E63-6E4E-B8DB-77411D9D870D}" srcOrd="1" destOrd="0" presId="urn:microsoft.com/office/officeart/2005/8/layout/list1"/>
    <dgm:cxn modelId="{7A5FE455-8AEC-4BBF-8E1F-43968D349446}" srcId="{AA32434D-A180-4577-8B8F-1992272702C3}" destId="{338CEF4B-9E16-4ADA-9DB3-29808CD738C8}" srcOrd="3" destOrd="0" parTransId="{BE0DFC6D-85FA-441A-A08B-037317B231DB}" sibTransId="{C29C3BC6-EF71-485A-BE26-ADF795EA4B48}"/>
    <dgm:cxn modelId="{20EF595D-C660-44BE-9678-785D61898947}" srcId="{E779F723-C2AF-4374-A011-0595B06A819A}" destId="{BC743B61-DA4F-49A7-913E-6C8B313F7363}" srcOrd="1" destOrd="0" parTransId="{C3A36890-FD4F-4345-8885-C7E3F8F5DD27}" sibTransId="{787A3CB5-40AF-4D6D-A19B-2CC39724C61C}"/>
    <dgm:cxn modelId="{42ED7960-19A3-4D17-AD17-BE85F7AF977A}" srcId="{BC743B61-DA4F-49A7-913E-6C8B313F7363}" destId="{D633FF4E-936A-4390-BCAF-4E3BE1062C8E}" srcOrd="1" destOrd="0" parTransId="{669220A0-36CE-4D23-86F5-BCE44B523B3D}" sibTransId="{B346935B-53DE-4A1D-BB11-1001FC1A2752}"/>
    <dgm:cxn modelId="{570A1869-2F15-4191-8613-D4D043E20F57}" srcId="{AA32434D-A180-4577-8B8F-1992272702C3}" destId="{39FA60AA-BFF1-41DF-99FF-03C0B41D630D}" srcOrd="0" destOrd="0" parTransId="{DD435154-80EB-412A-9E1A-E81687238E53}" sibTransId="{C8C17AF9-2649-44F6-8571-E67510732FF2}"/>
    <dgm:cxn modelId="{1DD6E879-344E-4E9A-A749-2C515BF9BB9E}" srcId="{AA32434D-A180-4577-8B8F-1992272702C3}" destId="{1C70C2A7-0001-40CC-8FF6-EF78DD7E3088}" srcOrd="4" destOrd="0" parTransId="{2D42872D-DC65-452B-9A15-DE64DDB64B28}" sibTransId="{53E1586B-3443-4407-B2F1-1F99A4AF86EB}"/>
    <dgm:cxn modelId="{61BFB58A-461D-4557-A268-91415D8D34CC}" srcId="{AA32434D-A180-4577-8B8F-1992272702C3}" destId="{AC64C5CF-FF2E-4BA4-BAE4-E4ABAB96FF36}" srcOrd="2" destOrd="0" parTransId="{722AD6F5-94B9-4BEE-AEAE-BB35F5A7CBCA}" sibTransId="{92598ED7-1DF2-4B94-A238-51EA1C19DF99}"/>
    <dgm:cxn modelId="{98B8799A-4ABE-A649-BA97-E63A97C91DC0}" type="presOf" srcId="{338CEF4B-9E16-4ADA-9DB3-29808CD738C8}" destId="{C7E4B857-F716-D84E-AC57-6AB08E00C1C6}" srcOrd="0" destOrd="3" presId="urn:microsoft.com/office/officeart/2005/8/layout/list1"/>
    <dgm:cxn modelId="{653B8EA3-2FBE-124D-9E82-3A83A58B2CB4}" type="presOf" srcId="{9B5FA5ED-F598-4CCB-BB8B-AEA4C4991220}" destId="{AFBEC59C-76AC-3740-8719-69AFCB29595D}" srcOrd="0" destOrd="2" presId="urn:microsoft.com/office/officeart/2005/8/layout/list1"/>
    <dgm:cxn modelId="{411AAFA7-8546-9544-A1C1-24AD71F9DE0F}" type="presOf" srcId="{39FA60AA-BFF1-41DF-99FF-03C0B41D630D}" destId="{C7E4B857-F716-D84E-AC57-6AB08E00C1C6}" srcOrd="0" destOrd="0" presId="urn:microsoft.com/office/officeart/2005/8/layout/list1"/>
    <dgm:cxn modelId="{8A5F56B7-75C9-4037-BACB-94154A4168BD}" srcId="{BC743B61-DA4F-49A7-913E-6C8B313F7363}" destId="{1024D384-AFCD-460C-A820-99ED7AC1E7F7}" srcOrd="0" destOrd="0" parTransId="{9EF31D04-985B-4C69-9FC8-497AF5A9C33C}" sibTransId="{7607A1AD-FDB5-4CB0-B119-2BC755A8318E}"/>
    <dgm:cxn modelId="{7BAFCAC5-58F5-104D-A638-4AD22C48DF01}" type="presOf" srcId="{BC743B61-DA4F-49A7-913E-6C8B313F7363}" destId="{659C8201-EA1E-1345-8B82-D63D2E66FF76}" srcOrd="1" destOrd="0" presId="urn:microsoft.com/office/officeart/2005/8/layout/list1"/>
    <dgm:cxn modelId="{63F003D2-3728-0E45-A5D2-CAF880B0815D}" type="presOf" srcId="{D633FF4E-936A-4390-BCAF-4E3BE1062C8E}" destId="{AFBEC59C-76AC-3740-8719-69AFCB29595D}" srcOrd="0" destOrd="1" presId="urn:microsoft.com/office/officeart/2005/8/layout/list1"/>
    <dgm:cxn modelId="{E60F99D6-88A6-8346-AC4C-2A3813738796}" type="presOf" srcId="{7CCD796C-D994-4CFC-885C-E02118C278BA}" destId="{C7E4B857-F716-D84E-AC57-6AB08E00C1C6}" srcOrd="0" destOrd="1" presId="urn:microsoft.com/office/officeart/2005/8/layout/list1"/>
    <dgm:cxn modelId="{4914EEE2-F759-4207-98C0-D9FB1C26DE75}" srcId="{AA32434D-A180-4577-8B8F-1992272702C3}" destId="{7CCD796C-D994-4CFC-885C-E02118C278BA}" srcOrd="1" destOrd="0" parTransId="{A8BAF476-B61D-440B-8D3B-8988888259A8}" sibTransId="{6BC79A71-B40E-4BE5-BAD1-4B08EE98B919}"/>
    <dgm:cxn modelId="{272091E3-43DF-4C7F-BD62-78B5A1DDF2C0}" srcId="{BC743B61-DA4F-49A7-913E-6C8B313F7363}" destId="{9B5FA5ED-F598-4CCB-BB8B-AEA4C4991220}" srcOrd="2" destOrd="0" parTransId="{18099289-75A2-4850-828E-5A7A00D1A46A}" sibTransId="{7AC2D55F-79DF-46DE-8675-5817DCF2BA78}"/>
    <dgm:cxn modelId="{29401AF4-EB45-2845-AF8E-E132F48699F2}" type="presOf" srcId="{AA32434D-A180-4577-8B8F-1992272702C3}" destId="{D9870BF2-58E7-AA43-A723-9E8E08DABF0A}" srcOrd="0" destOrd="0" presId="urn:microsoft.com/office/officeart/2005/8/layout/list1"/>
    <dgm:cxn modelId="{67209CF4-8CFA-9D41-816D-AB1ED006044D}" type="presOf" srcId="{AC64C5CF-FF2E-4BA4-BAE4-E4ABAB96FF36}" destId="{C7E4B857-F716-D84E-AC57-6AB08E00C1C6}" srcOrd="0" destOrd="2" presId="urn:microsoft.com/office/officeart/2005/8/layout/list1"/>
    <dgm:cxn modelId="{2A7BD3C1-8BB6-C744-B4F7-6164C79396DC}" type="presParOf" srcId="{4DB1E92F-7D4D-F447-8482-BF8BD6DAA99B}" destId="{B919B382-E994-6B4C-BF0E-E02B199BA29D}" srcOrd="0" destOrd="0" presId="urn:microsoft.com/office/officeart/2005/8/layout/list1"/>
    <dgm:cxn modelId="{B41FE021-FF57-4F41-A70C-5BE76754524C}" type="presParOf" srcId="{B919B382-E994-6B4C-BF0E-E02B199BA29D}" destId="{D9870BF2-58E7-AA43-A723-9E8E08DABF0A}" srcOrd="0" destOrd="0" presId="urn:microsoft.com/office/officeart/2005/8/layout/list1"/>
    <dgm:cxn modelId="{3FA9AADF-7B2E-8C49-A4E6-A5B2D0C92A20}" type="presParOf" srcId="{B919B382-E994-6B4C-BF0E-E02B199BA29D}" destId="{71207B91-6E63-6E4E-B8DB-77411D9D870D}" srcOrd="1" destOrd="0" presId="urn:microsoft.com/office/officeart/2005/8/layout/list1"/>
    <dgm:cxn modelId="{9F7B90A4-451D-8A4C-BED3-2EFEFE4CF4A1}" type="presParOf" srcId="{4DB1E92F-7D4D-F447-8482-BF8BD6DAA99B}" destId="{B70777A6-45D3-EC4E-82D2-30E53E2B5C23}" srcOrd="1" destOrd="0" presId="urn:microsoft.com/office/officeart/2005/8/layout/list1"/>
    <dgm:cxn modelId="{44164217-1A7F-6946-8F41-9AD9AC4799A1}" type="presParOf" srcId="{4DB1E92F-7D4D-F447-8482-BF8BD6DAA99B}" destId="{C7E4B857-F716-D84E-AC57-6AB08E00C1C6}" srcOrd="2" destOrd="0" presId="urn:microsoft.com/office/officeart/2005/8/layout/list1"/>
    <dgm:cxn modelId="{91DFD78A-A2FB-A147-9913-883394979786}" type="presParOf" srcId="{4DB1E92F-7D4D-F447-8482-BF8BD6DAA99B}" destId="{27125A68-2CE1-9C47-9764-88D867FDB6C1}" srcOrd="3" destOrd="0" presId="urn:microsoft.com/office/officeart/2005/8/layout/list1"/>
    <dgm:cxn modelId="{0FC0C768-7466-4547-BB64-E48911D4901D}" type="presParOf" srcId="{4DB1E92F-7D4D-F447-8482-BF8BD6DAA99B}" destId="{C6DC3CF3-9BE3-F84E-B638-C34081199DD8}" srcOrd="4" destOrd="0" presId="urn:microsoft.com/office/officeart/2005/8/layout/list1"/>
    <dgm:cxn modelId="{C24D59A2-BD37-BB47-B0AD-986E8FFF1B42}" type="presParOf" srcId="{C6DC3CF3-9BE3-F84E-B638-C34081199DD8}" destId="{7B47E45F-9579-F544-A001-212DAF829A31}" srcOrd="0" destOrd="0" presId="urn:microsoft.com/office/officeart/2005/8/layout/list1"/>
    <dgm:cxn modelId="{450BD88B-2767-3B45-93B2-A7874608711E}" type="presParOf" srcId="{C6DC3CF3-9BE3-F84E-B638-C34081199DD8}" destId="{659C8201-EA1E-1345-8B82-D63D2E66FF76}" srcOrd="1" destOrd="0" presId="urn:microsoft.com/office/officeart/2005/8/layout/list1"/>
    <dgm:cxn modelId="{E0005218-4592-5047-99FC-639FF40E01BB}" type="presParOf" srcId="{4DB1E92F-7D4D-F447-8482-BF8BD6DAA99B}" destId="{4F792BF9-AAB6-E644-B7C8-CBB7D6189F31}" srcOrd="5" destOrd="0" presId="urn:microsoft.com/office/officeart/2005/8/layout/list1"/>
    <dgm:cxn modelId="{3555BF4B-9D77-C841-9D46-03F82EA331C6}" type="presParOf" srcId="{4DB1E92F-7D4D-F447-8482-BF8BD6DAA99B}" destId="{AFBEC59C-76AC-3740-8719-69AFCB29595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901058-B811-45A7-B82F-522E49E3CA41}" type="doc">
      <dgm:prSet loTypeId="urn:microsoft.com/office/officeart/2018/2/layout/IconVerticalSolidList" loCatId="icon" qsTypeId="urn:microsoft.com/office/officeart/2005/8/quickstyle/simple1" qsCatId="simple" csTypeId="urn:microsoft.com/office/officeart/2005/8/colors/colorful5" csCatId="colorful" phldr="1"/>
      <dgm:spPr/>
      <dgm:t>
        <a:bodyPr/>
        <a:lstStyle/>
        <a:p>
          <a:endParaRPr lang="en-US"/>
        </a:p>
      </dgm:t>
    </dgm:pt>
    <dgm:pt modelId="{E43D418E-A47A-47AA-8483-6A4918303448}">
      <dgm:prSet/>
      <dgm:spPr/>
      <dgm:t>
        <a:bodyPr/>
        <a:lstStyle/>
        <a:p>
          <a:pPr>
            <a:lnSpc>
              <a:spcPct val="100000"/>
            </a:lnSpc>
          </a:pPr>
          <a:r>
            <a:rPr lang="en-US" dirty="0"/>
            <a:t>This is Geared towards students, educators, and parents</a:t>
          </a:r>
        </a:p>
      </dgm:t>
    </dgm:pt>
    <dgm:pt modelId="{DDAECEE3-53C1-466D-A78B-D785428CE1A0}" type="parTrans" cxnId="{43E52D94-3146-4C58-9B53-31C15159484D}">
      <dgm:prSet/>
      <dgm:spPr/>
      <dgm:t>
        <a:bodyPr/>
        <a:lstStyle/>
        <a:p>
          <a:endParaRPr lang="en-US"/>
        </a:p>
      </dgm:t>
    </dgm:pt>
    <dgm:pt modelId="{AD319D7E-4438-477C-9DBD-4203DD8627D1}" type="sibTrans" cxnId="{43E52D94-3146-4C58-9B53-31C15159484D}">
      <dgm:prSet phldrT="01"/>
      <dgm:spPr/>
      <dgm:t>
        <a:bodyPr/>
        <a:lstStyle/>
        <a:p>
          <a:endParaRPr lang="en-US"/>
        </a:p>
      </dgm:t>
    </dgm:pt>
    <dgm:pt modelId="{F646E7C5-2088-485D-88A7-28601DCBD5D5}">
      <dgm:prSet/>
      <dgm:spPr/>
      <dgm:t>
        <a:bodyPr/>
        <a:lstStyle/>
        <a:p>
          <a:pPr>
            <a:lnSpc>
              <a:spcPct val="100000"/>
            </a:lnSpc>
          </a:pPr>
          <a:r>
            <a:rPr lang="en-US"/>
            <a:t>The goal of this project is to teach students the proper use of AI and improve their interactions with this new technology</a:t>
          </a:r>
        </a:p>
      </dgm:t>
    </dgm:pt>
    <dgm:pt modelId="{E240860C-B28A-43C5-8491-1A907166444E}" type="parTrans" cxnId="{A666F5E8-62F4-453C-AEA7-CF49EDAC2632}">
      <dgm:prSet/>
      <dgm:spPr/>
      <dgm:t>
        <a:bodyPr/>
        <a:lstStyle/>
        <a:p>
          <a:endParaRPr lang="en-US"/>
        </a:p>
      </dgm:t>
    </dgm:pt>
    <dgm:pt modelId="{57CDEE9C-1182-496B-80EC-2002B9C8ABEF}" type="sibTrans" cxnId="{A666F5E8-62F4-453C-AEA7-CF49EDAC2632}">
      <dgm:prSet phldrT="02"/>
      <dgm:spPr/>
      <dgm:t>
        <a:bodyPr/>
        <a:lstStyle/>
        <a:p>
          <a:endParaRPr lang="en-US"/>
        </a:p>
      </dgm:t>
    </dgm:pt>
    <dgm:pt modelId="{F6BF33B9-D511-477B-8B5D-D7BDE37641FA}">
      <dgm:prSet/>
      <dgm:spPr/>
      <dgm:t>
        <a:bodyPr/>
        <a:lstStyle/>
        <a:p>
          <a:pPr>
            <a:lnSpc>
              <a:spcPct val="100000"/>
            </a:lnSpc>
          </a:pPr>
          <a:r>
            <a:rPr lang="en-US"/>
            <a:t>We hope that this helps engage younger students with Ai and enables them to think more critically when using it</a:t>
          </a:r>
        </a:p>
      </dgm:t>
    </dgm:pt>
    <dgm:pt modelId="{BA7ED29F-DED1-4D9D-8BC2-F9F85344BD88}" type="parTrans" cxnId="{126C0395-ACDE-4988-90C8-7E25BF300061}">
      <dgm:prSet/>
      <dgm:spPr/>
      <dgm:t>
        <a:bodyPr/>
        <a:lstStyle/>
        <a:p>
          <a:endParaRPr lang="en-US"/>
        </a:p>
      </dgm:t>
    </dgm:pt>
    <dgm:pt modelId="{C35DCC19-65EE-458C-947C-D7623462AE40}" type="sibTrans" cxnId="{126C0395-ACDE-4988-90C8-7E25BF300061}">
      <dgm:prSet phldrT="03"/>
      <dgm:spPr/>
      <dgm:t>
        <a:bodyPr/>
        <a:lstStyle/>
        <a:p>
          <a:endParaRPr lang="en-US"/>
        </a:p>
      </dgm:t>
    </dgm:pt>
    <dgm:pt modelId="{6C0FE6D5-4A86-4E43-AA99-C223145244F2}" type="pres">
      <dgm:prSet presAssocID="{A0901058-B811-45A7-B82F-522E49E3CA41}" presName="root" presStyleCnt="0">
        <dgm:presLayoutVars>
          <dgm:dir/>
          <dgm:resizeHandles val="exact"/>
        </dgm:presLayoutVars>
      </dgm:prSet>
      <dgm:spPr/>
    </dgm:pt>
    <dgm:pt modelId="{AB996473-0A56-419B-A104-167DEBA10520}" type="pres">
      <dgm:prSet presAssocID="{E43D418E-A47A-47AA-8483-6A4918303448}" presName="compNode" presStyleCnt="0"/>
      <dgm:spPr/>
    </dgm:pt>
    <dgm:pt modelId="{59225749-22C0-41D3-AD2B-967324D8EE5D}" type="pres">
      <dgm:prSet presAssocID="{E43D418E-A47A-47AA-8483-6A4918303448}" presName="bgRect" presStyleLbl="bgShp" presStyleIdx="0" presStyleCnt="3"/>
      <dgm:spPr/>
    </dgm:pt>
    <dgm:pt modelId="{C2D93CE1-EDFF-482A-9A25-F8774D6FECCB}" type="pres">
      <dgm:prSet presAssocID="{E43D418E-A47A-47AA-8483-6A491830344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hoolhouse"/>
        </a:ext>
      </dgm:extLst>
    </dgm:pt>
    <dgm:pt modelId="{CBB02138-0326-4374-8942-EC2F1BF2199C}" type="pres">
      <dgm:prSet presAssocID="{E43D418E-A47A-47AA-8483-6A4918303448}" presName="spaceRect" presStyleCnt="0"/>
      <dgm:spPr/>
    </dgm:pt>
    <dgm:pt modelId="{167264D7-FDE8-406D-ACF5-01ED2524AF32}" type="pres">
      <dgm:prSet presAssocID="{E43D418E-A47A-47AA-8483-6A4918303448}" presName="parTx" presStyleLbl="revTx" presStyleIdx="0" presStyleCnt="3">
        <dgm:presLayoutVars>
          <dgm:chMax val="0"/>
          <dgm:chPref val="0"/>
        </dgm:presLayoutVars>
      </dgm:prSet>
      <dgm:spPr/>
    </dgm:pt>
    <dgm:pt modelId="{4DAE5020-9CCF-4A4E-B934-047778A69ACD}" type="pres">
      <dgm:prSet presAssocID="{AD319D7E-4438-477C-9DBD-4203DD8627D1}" presName="sibTrans" presStyleCnt="0"/>
      <dgm:spPr/>
    </dgm:pt>
    <dgm:pt modelId="{9365218B-C9AD-44C3-8ED1-38A81D4DD23A}" type="pres">
      <dgm:prSet presAssocID="{F646E7C5-2088-485D-88A7-28601DCBD5D5}" presName="compNode" presStyleCnt="0"/>
      <dgm:spPr/>
    </dgm:pt>
    <dgm:pt modelId="{58F5F602-85EB-43DD-9CB0-BBC1213D9E6B}" type="pres">
      <dgm:prSet presAssocID="{F646E7C5-2088-485D-88A7-28601DCBD5D5}" presName="bgRect" presStyleLbl="bgShp" presStyleIdx="1" presStyleCnt="3"/>
      <dgm:spPr/>
    </dgm:pt>
    <dgm:pt modelId="{C7B22D64-65EC-4B58-B2D8-31D55DBA3895}" type="pres">
      <dgm:prSet presAssocID="{F646E7C5-2088-485D-88A7-28601DCBD5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B007D281-F81C-4E75-A9C3-BAA42B03B0A3}" type="pres">
      <dgm:prSet presAssocID="{F646E7C5-2088-485D-88A7-28601DCBD5D5}" presName="spaceRect" presStyleCnt="0"/>
      <dgm:spPr/>
    </dgm:pt>
    <dgm:pt modelId="{744312C5-C780-42BC-9C30-F76D301A6627}" type="pres">
      <dgm:prSet presAssocID="{F646E7C5-2088-485D-88A7-28601DCBD5D5}" presName="parTx" presStyleLbl="revTx" presStyleIdx="1" presStyleCnt="3">
        <dgm:presLayoutVars>
          <dgm:chMax val="0"/>
          <dgm:chPref val="0"/>
        </dgm:presLayoutVars>
      </dgm:prSet>
      <dgm:spPr/>
    </dgm:pt>
    <dgm:pt modelId="{B2332A7B-334C-41DF-A1A6-EE6CC947728D}" type="pres">
      <dgm:prSet presAssocID="{57CDEE9C-1182-496B-80EC-2002B9C8ABEF}" presName="sibTrans" presStyleCnt="0"/>
      <dgm:spPr/>
    </dgm:pt>
    <dgm:pt modelId="{C003BC34-DAE2-461A-9426-08DECFDEA8BC}" type="pres">
      <dgm:prSet presAssocID="{F6BF33B9-D511-477B-8B5D-D7BDE37641FA}" presName="compNode" presStyleCnt="0"/>
      <dgm:spPr/>
    </dgm:pt>
    <dgm:pt modelId="{7DDC126D-83AF-487A-9166-4B03FE87BC00}" type="pres">
      <dgm:prSet presAssocID="{F6BF33B9-D511-477B-8B5D-D7BDE37641FA}" presName="bgRect" presStyleLbl="bgShp" presStyleIdx="2" presStyleCnt="3"/>
      <dgm:spPr/>
    </dgm:pt>
    <dgm:pt modelId="{4747D23D-33B6-44B8-BC44-C2DCA31DBFCD}" type="pres">
      <dgm:prSet presAssocID="{F6BF33B9-D511-477B-8B5D-D7BDE37641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CB24341C-DCAD-4AFB-9697-4D907F3C1646}" type="pres">
      <dgm:prSet presAssocID="{F6BF33B9-D511-477B-8B5D-D7BDE37641FA}" presName="spaceRect" presStyleCnt="0"/>
      <dgm:spPr/>
    </dgm:pt>
    <dgm:pt modelId="{5C93AE81-A8B5-4D6A-92F5-340A2F8AC154}" type="pres">
      <dgm:prSet presAssocID="{F6BF33B9-D511-477B-8B5D-D7BDE37641FA}" presName="parTx" presStyleLbl="revTx" presStyleIdx="2" presStyleCnt="3">
        <dgm:presLayoutVars>
          <dgm:chMax val="0"/>
          <dgm:chPref val="0"/>
        </dgm:presLayoutVars>
      </dgm:prSet>
      <dgm:spPr/>
    </dgm:pt>
  </dgm:ptLst>
  <dgm:cxnLst>
    <dgm:cxn modelId="{55AABD31-E794-FF4E-B29A-AC82CBF27F51}" type="presOf" srcId="{E43D418E-A47A-47AA-8483-6A4918303448}" destId="{167264D7-FDE8-406D-ACF5-01ED2524AF32}" srcOrd="0" destOrd="0" presId="urn:microsoft.com/office/officeart/2018/2/layout/IconVerticalSolidList"/>
    <dgm:cxn modelId="{12154544-3597-8B46-9215-8B567011C1B7}" type="presOf" srcId="{A0901058-B811-45A7-B82F-522E49E3CA41}" destId="{6C0FE6D5-4A86-4E43-AA99-C223145244F2}" srcOrd="0" destOrd="0" presId="urn:microsoft.com/office/officeart/2018/2/layout/IconVerticalSolidList"/>
    <dgm:cxn modelId="{6F955A8C-9146-2340-8E2A-0B48DD835B02}" type="presOf" srcId="{F6BF33B9-D511-477B-8B5D-D7BDE37641FA}" destId="{5C93AE81-A8B5-4D6A-92F5-340A2F8AC154}" srcOrd="0" destOrd="0" presId="urn:microsoft.com/office/officeart/2018/2/layout/IconVerticalSolidList"/>
    <dgm:cxn modelId="{43E52D94-3146-4C58-9B53-31C15159484D}" srcId="{A0901058-B811-45A7-B82F-522E49E3CA41}" destId="{E43D418E-A47A-47AA-8483-6A4918303448}" srcOrd="0" destOrd="0" parTransId="{DDAECEE3-53C1-466D-A78B-D785428CE1A0}" sibTransId="{AD319D7E-4438-477C-9DBD-4203DD8627D1}"/>
    <dgm:cxn modelId="{126C0395-ACDE-4988-90C8-7E25BF300061}" srcId="{A0901058-B811-45A7-B82F-522E49E3CA41}" destId="{F6BF33B9-D511-477B-8B5D-D7BDE37641FA}" srcOrd="2" destOrd="0" parTransId="{BA7ED29F-DED1-4D9D-8BC2-F9F85344BD88}" sibTransId="{C35DCC19-65EE-458C-947C-D7623462AE40}"/>
    <dgm:cxn modelId="{A666F5E8-62F4-453C-AEA7-CF49EDAC2632}" srcId="{A0901058-B811-45A7-B82F-522E49E3CA41}" destId="{F646E7C5-2088-485D-88A7-28601DCBD5D5}" srcOrd="1" destOrd="0" parTransId="{E240860C-B28A-43C5-8491-1A907166444E}" sibTransId="{57CDEE9C-1182-496B-80EC-2002B9C8ABEF}"/>
    <dgm:cxn modelId="{DFBEB3FC-01F0-0149-B970-84DA737F165A}" type="presOf" srcId="{F646E7C5-2088-485D-88A7-28601DCBD5D5}" destId="{744312C5-C780-42BC-9C30-F76D301A6627}" srcOrd="0" destOrd="0" presId="urn:microsoft.com/office/officeart/2018/2/layout/IconVerticalSolidList"/>
    <dgm:cxn modelId="{46BE1293-FB14-C740-8204-803930CC60DB}" type="presParOf" srcId="{6C0FE6D5-4A86-4E43-AA99-C223145244F2}" destId="{AB996473-0A56-419B-A104-167DEBA10520}" srcOrd="0" destOrd="0" presId="urn:microsoft.com/office/officeart/2018/2/layout/IconVerticalSolidList"/>
    <dgm:cxn modelId="{CB845018-93A6-6449-AAFD-310837CF9DC6}" type="presParOf" srcId="{AB996473-0A56-419B-A104-167DEBA10520}" destId="{59225749-22C0-41D3-AD2B-967324D8EE5D}" srcOrd="0" destOrd="0" presId="urn:microsoft.com/office/officeart/2018/2/layout/IconVerticalSolidList"/>
    <dgm:cxn modelId="{C97138B1-5507-2543-9BB8-B402B8A96A0A}" type="presParOf" srcId="{AB996473-0A56-419B-A104-167DEBA10520}" destId="{C2D93CE1-EDFF-482A-9A25-F8774D6FECCB}" srcOrd="1" destOrd="0" presId="urn:microsoft.com/office/officeart/2018/2/layout/IconVerticalSolidList"/>
    <dgm:cxn modelId="{A3610794-63C1-3141-B849-1D30E07A73EE}" type="presParOf" srcId="{AB996473-0A56-419B-A104-167DEBA10520}" destId="{CBB02138-0326-4374-8942-EC2F1BF2199C}" srcOrd="2" destOrd="0" presId="urn:microsoft.com/office/officeart/2018/2/layout/IconVerticalSolidList"/>
    <dgm:cxn modelId="{F9054C4A-D4F5-3A4A-BB8D-1DF915578749}" type="presParOf" srcId="{AB996473-0A56-419B-A104-167DEBA10520}" destId="{167264D7-FDE8-406D-ACF5-01ED2524AF32}" srcOrd="3" destOrd="0" presId="urn:microsoft.com/office/officeart/2018/2/layout/IconVerticalSolidList"/>
    <dgm:cxn modelId="{EEA8A27E-835B-454C-B341-9BC7E5FF0E32}" type="presParOf" srcId="{6C0FE6D5-4A86-4E43-AA99-C223145244F2}" destId="{4DAE5020-9CCF-4A4E-B934-047778A69ACD}" srcOrd="1" destOrd="0" presId="urn:microsoft.com/office/officeart/2018/2/layout/IconVerticalSolidList"/>
    <dgm:cxn modelId="{75E50F74-CE7C-4945-B5C5-FDFC8CEF4F82}" type="presParOf" srcId="{6C0FE6D5-4A86-4E43-AA99-C223145244F2}" destId="{9365218B-C9AD-44C3-8ED1-38A81D4DD23A}" srcOrd="2" destOrd="0" presId="urn:microsoft.com/office/officeart/2018/2/layout/IconVerticalSolidList"/>
    <dgm:cxn modelId="{3AB85A61-BD7C-954F-919B-FA4CE862AE83}" type="presParOf" srcId="{9365218B-C9AD-44C3-8ED1-38A81D4DD23A}" destId="{58F5F602-85EB-43DD-9CB0-BBC1213D9E6B}" srcOrd="0" destOrd="0" presId="urn:microsoft.com/office/officeart/2018/2/layout/IconVerticalSolidList"/>
    <dgm:cxn modelId="{4752775D-7BED-C54B-B1EA-1E40B27D740B}" type="presParOf" srcId="{9365218B-C9AD-44C3-8ED1-38A81D4DD23A}" destId="{C7B22D64-65EC-4B58-B2D8-31D55DBA3895}" srcOrd="1" destOrd="0" presId="urn:microsoft.com/office/officeart/2018/2/layout/IconVerticalSolidList"/>
    <dgm:cxn modelId="{8849C4BB-72CC-7D4F-A73F-D547A28C31A6}" type="presParOf" srcId="{9365218B-C9AD-44C3-8ED1-38A81D4DD23A}" destId="{B007D281-F81C-4E75-A9C3-BAA42B03B0A3}" srcOrd="2" destOrd="0" presId="urn:microsoft.com/office/officeart/2018/2/layout/IconVerticalSolidList"/>
    <dgm:cxn modelId="{67ED45F1-EF3D-9248-9CCD-4ECF5704E2EB}" type="presParOf" srcId="{9365218B-C9AD-44C3-8ED1-38A81D4DD23A}" destId="{744312C5-C780-42BC-9C30-F76D301A6627}" srcOrd="3" destOrd="0" presId="urn:microsoft.com/office/officeart/2018/2/layout/IconVerticalSolidList"/>
    <dgm:cxn modelId="{A32AE502-8B1A-9C44-81CF-F4F8F99431BA}" type="presParOf" srcId="{6C0FE6D5-4A86-4E43-AA99-C223145244F2}" destId="{B2332A7B-334C-41DF-A1A6-EE6CC947728D}" srcOrd="3" destOrd="0" presId="urn:microsoft.com/office/officeart/2018/2/layout/IconVerticalSolidList"/>
    <dgm:cxn modelId="{DBD38ED9-CF9E-9946-BB20-B248941C5DAB}" type="presParOf" srcId="{6C0FE6D5-4A86-4E43-AA99-C223145244F2}" destId="{C003BC34-DAE2-461A-9426-08DECFDEA8BC}" srcOrd="4" destOrd="0" presId="urn:microsoft.com/office/officeart/2018/2/layout/IconVerticalSolidList"/>
    <dgm:cxn modelId="{D393274D-F5F4-7D49-9F58-8F9828A52D3A}" type="presParOf" srcId="{C003BC34-DAE2-461A-9426-08DECFDEA8BC}" destId="{7DDC126D-83AF-487A-9166-4B03FE87BC00}" srcOrd="0" destOrd="0" presId="urn:microsoft.com/office/officeart/2018/2/layout/IconVerticalSolidList"/>
    <dgm:cxn modelId="{D8BC7DA9-50ED-7B4B-A60A-F0854C7F6B9C}" type="presParOf" srcId="{C003BC34-DAE2-461A-9426-08DECFDEA8BC}" destId="{4747D23D-33B6-44B8-BC44-C2DCA31DBFCD}" srcOrd="1" destOrd="0" presId="urn:microsoft.com/office/officeart/2018/2/layout/IconVerticalSolidList"/>
    <dgm:cxn modelId="{84C2DD43-25A7-2F4F-9885-9CAAA687783B}" type="presParOf" srcId="{C003BC34-DAE2-461A-9426-08DECFDEA8BC}" destId="{CB24341C-DCAD-4AFB-9697-4D907F3C1646}" srcOrd="2" destOrd="0" presId="urn:microsoft.com/office/officeart/2018/2/layout/IconVerticalSolidList"/>
    <dgm:cxn modelId="{D61F6EBD-8F40-DE4D-8FF4-980C5FC42822}" type="presParOf" srcId="{C003BC34-DAE2-461A-9426-08DECFDEA8BC}" destId="{5C93AE81-A8B5-4D6A-92F5-340A2F8AC15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B2F37F-D8AF-48CF-A815-46F8C8B26C1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D5160D0-C676-49A1-9F28-DDB52D172837}">
      <dgm:prSet/>
      <dgm:spPr/>
      <dgm:t>
        <a:bodyPr/>
        <a:lstStyle/>
        <a:p>
          <a:r>
            <a:rPr lang="en-US" b="1"/>
            <a:t>Artificial Intelligence (AI) </a:t>
          </a:r>
          <a:r>
            <a:rPr lang="en-US"/>
            <a:t>refers to the simulation of human intelligence in machines.</a:t>
          </a:r>
        </a:p>
      </dgm:t>
    </dgm:pt>
    <dgm:pt modelId="{6514BA82-F0D3-4BDD-BB37-8A17EF532990}" type="parTrans" cxnId="{C2081885-AA6D-4615-BBA8-4822CC164B83}">
      <dgm:prSet/>
      <dgm:spPr/>
      <dgm:t>
        <a:bodyPr/>
        <a:lstStyle/>
        <a:p>
          <a:endParaRPr lang="en-US"/>
        </a:p>
      </dgm:t>
    </dgm:pt>
    <dgm:pt modelId="{EC8EAF77-45DB-4B23-8FD1-8A1C409A820B}" type="sibTrans" cxnId="{C2081885-AA6D-4615-BBA8-4822CC164B83}">
      <dgm:prSet/>
      <dgm:spPr/>
      <dgm:t>
        <a:bodyPr/>
        <a:lstStyle/>
        <a:p>
          <a:endParaRPr lang="en-US"/>
        </a:p>
      </dgm:t>
    </dgm:pt>
    <dgm:pt modelId="{C9F80E4D-572F-4562-838C-58145DBBACE8}">
      <dgm:prSet/>
      <dgm:spPr/>
      <dgm:t>
        <a:bodyPr/>
        <a:lstStyle/>
        <a:p>
          <a:r>
            <a:rPr lang="en-US" b="1"/>
            <a:t>Goal of AI:</a:t>
          </a:r>
          <a:r>
            <a:rPr lang="en-US"/>
            <a:t> Enable machines to think, learn, and make decisions like humans.</a:t>
          </a:r>
        </a:p>
      </dgm:t>
    </dgm:pt>
    <dgm:pt modelId="{19B1B212-543F-4239-B3DB-AAA9B5D44567}" type="parTrans" cxnId="{285376C7-534C-4B03-A25A-2A1585A0484B}">
      <dgm:prSet/>
      <dgm:spPr/>
      <dgm:t>
        <a:bodyPr/>
        <a:lstStyle/>
        <a:p>
          <a:endParaRPr lang="en-US"/>
        </a:p>
      </dgm:t>
    </dgm:pt>
    <dgm:pt modelId="{95BF8B1D-F070-42DF-8835-E18E11B3E48B}" type="sibTrans" cxnId="{285376C7-534C-4B03-A25A-2A1585A0484B}">
      <dgm:prSet/>
      <dgm:spPr/>
      <dgm:t>
        <a:bodyPr/>
        <a:lstStyle/>
        <a:p>
          <a:endParaRPr lang="en-US"/>
        </a:p>
      </dgm:t>
    </dgm:pt>
    <dgm:pt modelId="{C2C9D95E-858A-4DB0-A87E-60EC0981DCE7}">
      <dgm:prSet/>
      <dgm:spPr/>
      <dgm:t>
        <a:bodyPr/>
        <a:lstStyle/>
        <a:p>
          <a:r>
            <a:rPr lang="en-US" b="1"/>
            <a:t>Key Areas of AI:</a:t>
          </a:r>
          <a:endParaRPr lang="en-US"/>
        </a:p>
      </dgm:t>
    </dgm:pt>
    <dgm:pt modelId="{32B3BBC9-2D92-43F5-8CF6-14CB31F05D3D}" type="parTrans" cxnId="{B21BC5F7-C902-4C5B-8691-982EA120948C}">
      <dgm:prSet/>
      <dgm:spPr/>
      <dgm:t>
        <a:bodyPr/>
        <a:lstStyle/>
        <a:p>
          <a:endParaRPr lang="en-US"/>
        </a:p>
      </dgm:t>
    </dgm:pt>
    <dgm:pt modelId="{41D900E9-47D1-4E2D-BDE4-4AF08DCD180D}" type="sibTrans" cxnId="{B21BC5F7-C902-4C5B-8691-982EA120948C}">
      <dgm:prSet/>
      <dgm:spPr/>
      <dgm:t>
        <a:bodyPr/>
        <a:lstStyle/>
        <a:p>
          <a:endParaRPr lang="en-US"/>
        </a:p>
      </dgm:t>
    </dgm:pt>
    <dgm:pt modelId="{0B196D70-E59A-41BC-B7BC-DA981C22F191}">
      <dgm:prSet/>
      <dgm:spPr/>
      <dgm:t>
        <a:bodyPr/>
        <a:lstStyle/>
        <a:p>
          <a:r>
            <a:rPr lang="en-US" i="1"/>
            <a:t>Machine Learning (ML):</a:t>
          </a:r>
          <a:r>
            <a:rPr lang="en-US"/>
            <a:t> Algorithms that learn from data.</a:t>
          </a:r>
        </a:p>
      </dgm:t>
    </dgm:pt>
    <dgm:pt modelId="{86BED017-4D80-4EBD-8F74-9F483C5A5A13}" type="parTrans" cxnId="{E0071E33-4070-4C51-B09D-28DBBA547792}">
      <dgm:prSet/>
      <dgm:spPr/>
      <dgm:t>
        <a:bodyPr/>
        <a:lstStyle/>
        <a:p>
          <a:endParaRPr lang="en-US"/>
        </a:p>
      </dgm:t>
    </dgm:pt>
    <dgm:pt modelId="{3E606579-C22C-4413-A6A0-6F3E253BB9B7}" type="sibTrans" cxnId="{E0071E33-4070-4C51-B09D-28DBBA547792}">
      <dgm:prSet/>
      <dgm:spPr/>
      <dgm:t>
        <a:bodyPr/>
        <a:lstStyle/>
        <a:p>
          <a:endParaRPr lang="en-US"/>
        </a:p>
      </dgm:t>
    </dgm:pt>
    <dgm:pt modelId="{0840D7E5-0DA8-470B-8972-9F158FB0E9A6}">
      <dgm:prSet/>
      <dgm:spPr/>
      <dgm:t>
        <a:bodyPr/>
        <a:lstStyle/>
        <a:p>
          <a:r>
            <a:rPr lang="en-US" i="1"/>
            <a:t>Natural Language Processing (NLP):</a:t>
          </a:r>
          <a:r>
            <a:rPr lang="en-US"/>
            <a:t> Understanding and generating human language.</a:t>
          </a:r>
        </a:p>
      </dgm:t>
    </dgm:pt>
    <dgm:pt modelId="{1FAF5AED-EA91-40C9-ADF4-77EA4D42A948}" type="parTrans" cxnId="{1064318B-2E42-4D1C-A2D8-88801AF280A4}">
      <dgm:prSet/>
      <dgm:spPr/>
      <dgm:t>
        <a:bodyPr/>
        <a:lstStyle/>
        <a:p>
          <a:endParaRPr lang="en-US"/>
        </a:p>
      </dgm:t>
    </dgm:pt>
    <dgm:pt modelId="{CD92BCF8-0163-4B8D-B425-F5DF9B0DBBFB}" type="sibTrans" cxnId="{1064318B-2E42-4D1C-A2D8-88801AF280A4}">
      <dgm:prSet/>
      <dgm:spPr/>
      <dgm:t>
        <a:bodyPr/>
        <a:lstStyle/>
        <a:p>
          <a:endParaRPr lang="en-US"/>
        </a:p>
      </dgm:t>
    </dgm:pt>
    <dgm:pt modelId="{B8D487E5-2C5F-42AA-BFAD-E656A373A660}">
      <dgm:prSet/>
      <dgm:spPr/>
      <dgm:t>
        <a:bodyPr/>
        <a:lstStyle/>
        <a:p>
          <a:r>
            <a:rPr lang="en-US" i="1"/>
            <a:t>Computer Vision:</a:t>
          </a:r>
          <a:r>
            <a:rPr lang="en-US"/>
            <a:t> Interpreting images and visual data.</a:t>
          </a:r>
        </a:p>
      </dgm:t>
    </dgm:pt>
    <dgm:pt modelId="{42A3A6C4-5B4C-481B-93C3-967E46586C3A}" type="parTrans" cxnId="{00CB0190-2578-4EA4-878B-927E26C9847D}">
      <dgm:prSet/>
      <dgm:spPr/>
      <dgm:t>
        <a:bodyPr/>
        <a:lstStyle/>
        <a:p>
          <a:endParaRPr lang="en-US"/>
        </a:p>
      </dgm:t>
    </dgm:pt>
    <dgm:pt modelId="{A6C2E3F6-4DB4-4422-B2EB-B269E69E5714}" type="sibTrans" cxnId="{00CB0190-2578-4EA4-878B-927E26C9847D}">
      <dgm:prSet/>
      <dgm:spPr/>
      <dgm:t>
        <a:bodyPr/>
        <a:lstStyle/>
        <a:p>
          <a:endParaRPr lang="en-US"/>
        </a:p>
      </dgm:t>
    </dgm:pt>
    <dgm:pt modelId="{97312951-AA15-4E32-A568-71323FA18616}">
      <dgm:prSet/>
      <dgm:spPr/>
      <dgm:t>
        <a:bodyPr/>
        <a:lstStyle/>
        <a:p>
          <a:r>
            <a:rPr lang="en-US" i="1" dirty="0"/>
            <a:t>Robotics:</a:t>
          </a:r>
          <a:r>
            <a:rPr lang="en-US" dirty="0"/>
            <a:t> AI applied in physical machines.</a:t>
          </a:r>
        </a:p>
      </dgm:t>
    </dgm:pt>
    <dgm:pt modelId="{2B3D3B7F-B472-4A1F-BD9E-33233FAB1A7F}" type="parTrans" cxnId="{7A6F405C-4BCF-4E46-B288-3D6ECD23B696}">
      <dgm:prSet/>
      <dgm:spPr/>
      <dgm:t>
        <a:bodyPr/>
        <a:lstStyle/>
        <a:p>
          <a:endParaRPr lang="en-US"/>
        </a:p>
      </dgm:t>
    </dgm:pt>
    <dgm:pt modelId="{6DB6EFBD-190F-47D5-A4BC-4803B519509C}" type="sibTrans" cxnId="{7A6F405C-4BCF-4E46-B288-3D6ECD23B696}">
      <dgm:prSet/>
      <dgm:spPr/>
      <dgm:t>
        <a:bodyPr/>
        <a:lstStyle/>
        <a:p>
          <a:endParaRPr lang="en-US"/>
        </a:p>
      </dgm:t>
    </dgm:pt>
    <dgm:pt modelId="{B9F7D332-AD7C-4542-B841-36EDBCB19FBA}" type="pres">
      <dgm:prSet presAssocID="{DAB2F37F-D8AF-48CF-A815-46F8C8B26C12}" presName="hierChild1" presStyleCnt="0">
        <dgm:presLayoutVars>
          <dgm:chPref val="1"/>
          <dgm:dir/>
          <dgm:animOne val="branch"/>
          <dgm:animLvl val="lvl"/>
          <dgm:resizeHandles/>
        </dgm:presLayoutVars>
      </dgm:prSet>
      <dgm:spPr/>
    </dgm:pt>
    <dgm:pt modelId="{38BA3C81-BACA-944C-82B1-B4A776C221C8}" type="pres">
      <dgm:prSet presAssocID="{1D5160D0-C676-49A1-9F28-DDB52D172837}" presName="hierRoot1" presStyleCnt="0"/>
      <dgm:spPr/>
    </dgm:pt>
    <dgm:pt modelId="{5F870DA1-0146-4A45-BA2A-744080EE4C25}" type="pres">
      <dgm:prSet presAssocID="{1D5160D0-C676-49A1-9F28-DDB52D172837}" presName="composite" presStyleCnt="0"/>
      <dgm:spPr/>
    </dgm:pt>
    <dgm:pt modelId="{7DCC991E-B936-E741-B14E-35ECAC5A369B}" type="pres">
      <dgm:prSet presAssocID="{1D5160D0-C676-49A1-9F28-DDB52D172837}" presName="background" presStyleLbl="node0" presStyleIdx="0" presStyleCnt="3"/>
      <dgm:spPr/>
    </dgm:pt>
    <dgm:pt modelId="{ADA35415-ABCE-D041-A1E0-BB47B5341C63}" type="pres">
      <dgm:prSet presAssocID="{1D5160D0-C676-49A1-9F28-DDB52D172837}" presName="text" presStyleLbl="fgAcc0" presStyleIdx="0" presStyleCnt="3">
        <dgm:presLayoutVars>
          <dgm:chPref val="3"/>
        </dgm:presLayoutVars>
      </dgm:prSet>
      <dgm:spPr/>
    </dgm:pt>
    <dgm:pt modelId="{D8A92A76-197A-C945-952C-4889EB18C27C}" type="pres">
      <dgm:prSet presAssocID="{1D5160D0-C676-49A1-9F28-DDB52D172837}" presName="hierChild2" presStyleCnt="0"/>
      <dgm:spPr/>
    </dgm:pt>
    <dgm:pt modelId="{2F11BD60-5A57-BC48-8E5B-E0E946BB551C}" type="pres">
      <dgm:prSet presAssocID="{C9F80E4D-572F-4562-838C-58145DBBACE8}" presName="hierRoot1" presStyleCnt="0"/>
      <dgm:spPr/>
    </dgm:pt>
    <dgm:pt modelId="{FFA2B5DC-31A1-9D4C-85FF-6215160FCFA7}" type="pres">
      <dgm:prSet presAssocID="{C9F80E4D-572F-4562-838C-58145DBBACE8}" presName="composite" presStyleCnt="0"/>
      <dgm:spPr/>
    </dgm:pt>
    <dgm:pt modelId="{FD36361F-45FD-AE46-A0F6-9A6EFF01903A}" type="pres">
      <dgm:prSet presAssocID="{C9F80E4D-572F-4562-838C-58145DBBACE8}" presName="background" presStyleLbl="node0" presStyleIdx="1" presStyleCnt="3"/>
      <dgm:spPr/>
    </dgm:pt>
    <dgm:pt modelId="{64D45E6B-8074-8344-A348-147E902EDBFF}" type="pres">
      <dgm:prSet presAssocID="{C9F80E4D-572F-4562-838C-58145DBBACE8}" presName="text" presStyleLbl="fgAcc0" presStyleIdx="1" presStyleCnt="3">
        <dgm:presLayoutVars>
          <dgm:chPref val="3"/>
        </dgm:presLayoutVars>
      </dgm:prSet>
      <dgm:spPr/>
    </dgm:pt>
    <dgm:pt modelId="{4796CF45-5754-0C40-9CC4-C8A3E5DA9925}" type="pres">
      <dgm:prSet presAssocID="{C9F80E4D-572F-4562-838C-58145DBBACE8}" presName="hierChild2" presStyleCnt="0"/>
      <dgm:spPr/>
    </dgm:pt>
    <dgm:pt modelId="{B836D1C2-B87D-6D4A-BE33-FBCD2D6C40BD}" type="pres">
      <dgm:prSet presAssocID="{C2C9D95E-858A-4DB0-A87E-60EC0981DCE7}" presName="hierRoot1" presStyleCnt="0"/>
      <dgm:spPr/>
    </dgm:pt>
    <dgm:pt modelId="{6FD04B2D-7E62-A349-AE7B-B8BCB9B64F79}" type="pres">
      <dgm:prSet presAssocID="{C2C9D95E-858A-4DB0-A87E-60EC0981DCE7}" presName="composite" presStyleCnt="0"/>
      <dgm:spPr/>
    </dgm:pt>
    <dgm:pt modelId="{B2DC2279-C1C1-484E-89AA-58EC65A7FE6A}" type="pres">
      <dgm:prSet presAssocID="{C2C9D95E-858A-4DB0-A87E-60EC0981DCE7}" presName="background" presStyleLbl="node0" presStyleIdx="2" presStyleCnt="3"/>
      <dgm:spPr/>
    </dgm:pt>
    <dgm:pt modelId="{14525326-4296-6946-BAF6-412E48FEAF5C}" type="pres">
      <dgm:prSet presAssocID="{C2C9D95E-858A-4DB0-A87E-60EC0981DCE7}" presName="text" presStyleLbl="fgAcc0" presStyleIdx="2" presStyleCnt="3">
        <dgm:presLayoutVars>
          <dgm:chPref val="3"/>
        </dgm:presLayoutVars>
      </dgm:prSet>
      <dgm:spPr/>
    </dgm:pt>
    <dgm:pt modelId="{FA1AB28B-8EA9-7B49-ACA6-379D135EE4CF}" type="pres">
      <dgm:prSet presAssocID="{C2C9D95E-858A-4DB0-A87E-60EC0981DCE7}" presName="hierChild2" presStyleCnt="0"/>
      <dgm:spPr/>
    </dgm:pt>
    <dgm:pt modelId="{E9EBF375-AB96-E94B-83F3-6279BED3CDB4}" type="pres">
      <dgm:prSet presAssocID="{86BED017-4D80-4EBD-8F74-9F483C5A5A13}" presName="Name10" presStyleLbl="parChTrans1D2" presStyleIdx="0" presStyleCnt="4"/>
      <dgm:spPr/>
    </dgm:pt>
    <dgm:pt modelId="{A6C70B2D-F8E4-BC45-B5E0-9C13CBE3325D}" type="pres">
      <dgm:prSet presAssocID="{0B196D70-E59A-41BC-B7BC-DA981C22F191}" presName="hierRoot2" presStyleCnt="0"/>
      <dgm:spPr/>
    </dgm:pt>
    <dgm:pt modelId="{4A1F524E-E3F7-0D4D-8564-2EFEC1171A64}" type="pres">
      <dgm:prSet presAssocID="{0B196D70-E59A-41BC-B7BC-DA981C22F191}" presName="composite2" presStyleCnt="0"/>
      <dgm:spPr/>
    </dgm:pt>
    <dgm:pt modelId="{B3545B31-FA20-2340-8F64-792E9D20804C}" type="pres">
      <dgm:prSet presAssocID="{0B196D70-E59A-41BC-B7BC-DA981C22F191}" presName="background2" presStyleLbl="node2" presStyleIdx="0" presStyleCnt="4"/>
      <dgm:spPr/>
    </dgm:pt>
    <dgm:pt modelId="{F769BC33-D38D-B049-A324-4EDFA80955C7}" type="pres">
      <dgm:prSet presAssocID="{0B196D70-E59A-41BC-B7BC-DA981C22F191}" presName="text2" presStyleLbl="fgAcc2" presStyleIdx="0" presStyleCnt="4">
        <dgm:presLayoutVars>
          <dgm:chPref val="3"/>
        </dgm:presLayoutVars>
      </dgm:prSet>
      <dgm:spPr/>
    </dgm:pt>
    <dgm:pt modelId="{81A1DDF9-7E0E-DD41-BF95-ACDA4EDAEFFB}" type="pres">
      <dgm:prSet presAssocID="{0B196D70-E59A-41BC-B7BC-DA981C22F191}" presName="hierChild3" presStyleCnt="0"/>
      <dgm:spPr/>
    </dgm:pt>
    <dgm:pt modelId="{313CBC32-AA64-714D-8EC5-001F1882C987}" type="pres">
      <dgm:prSet presAssocID="{1FAF5AED-EA91-40C9-ADF4-77EA4D42A948}" presName="Name10" presStyleLbl="parChTrans1D2" presStyleIdx="1" presStyleCnt="4"/>
      <dgm:spPr/>
    </dgm:pt>
    <dgm:pt modelId="{2498F432-3619-C44D-8D92-2AB89329071C}" type="pres">
      <dgm:prSet presAssocID="{0840D7E5-0DA8-470B-8972-9F158FB0E9A6}" presName="hierRoot2" presStyleCnt="0"/>
      <dgm:spPr/>
    </dgm:pt>
    <dgm:pt modelId="{7D863FD8-2962-AC46-A993-4DDFE1954989}" type="pres">
      <dgm:prSet presAssocID="{0840D7E5-0DA8-470B-8972-9F158FB0E9A6}" presName="composite2" presStyleCnt="0"/>
      <dgm:spPr/>
    </dgm:pt>
    <dgm:pt modelId="{2F182AE5-F0BC-8642-B01F-992984691701}" type="pres">
      <dgm:prSet presAssocID="{0840D7E5-0DA8-470B-8972-9F158FB0E9A6}" presName="background2" presStyleLbl="node2" presStyleIdx="1" presStyleCnt="4"/>
      <dgm:spPr/>
    </dgm:pt>
    <dgm:pt modelId="{82BD5588-2892-2D41-892C-163A05D981BE}" type="pres">
      <dgm:prSet presAssocID="{0840D7E5-0DA8-470B-8972-9F158FB0E9A6}" presName="text2" presStyleLbl="fgAcc2" presStyleIdx="1" presStyleCnt="4">
        <dgm:presLayoutVars>
          <dgm:chPref val="3"/>
        </dgm:presLayoutVars>
      </dgm:prSet>
      <dgm:spPr/>
    </dgm:pt>
    <dgm:pt modelId="{545E1AD7-5DC0-1F49-8362-597EE9712DCD}" type="pres">
      <dgm:prSet presAssocID="{0840D7E5-0DA8-470B-8972-9F158FB0E9A6}" presName="hierChild3" presStyleCnt="0"/>
      <dgm:spPr/>
    </dgm:pt>
    <dgm:pt modelId="{C990999C-2685-704E-AEED-2A0401DAC52B}" type="pres">
      <dgm:prSet presAssocID="{42A3A6C4-5B4C-481B-93C3-967E46586C3A}" presName="Name10" presStyleLbl="parChTrans1D2" presStyleIdx="2" presStyleCnt="4"/>
      <dgm:spPr/>
    </dgm:pt>
    <dgm:pt modelId="{FD8DA96B-DC52-EF48-B243-E9F32E4F18CE}" type="pres">
      <dgm:prSet presAssocID="{B8D487E5-2C5F-42AA-BFAD-E656A373A660}" presName="hierRoot2" presStyleCnt="0"/>
      <dgm:spPr/>
    </dgm:pt>
    <dgm:pt modelId="{43A93E51-041B-C54E-9DB8-CAC55D8724E6}" type="pres">
      <dgm:prSet presAssocID="{B8D487E5-2C5F-42AA-BFAD-E656A373A660}" presName="composite2" presStyleCnt="0"/>
      <dgm:spPr/>
    </dgm:pt>
    <dgm:pt modelId="{D99931F6-B8A9-AC4C-9440-D68295FA721B}" type="pres">
      <dgm:prSet presAssocID="{B8D487E5-2C5F-42AA-BFAD-E656A373A660}" presName="background2" presStyleLbl="node2" presStyleIdx="2" presStyleCnt="4"/>
      <dgm:spPr/>
    </dgm:pt>
    <dgm:pt modelId="{C4A1F6E2-3871-7848-956F-0372B8FE8138}" type="pres">
      <dgm:prSet presAssocID="{B8D487E5-2C5F-42AA-BFAD-E656A373A660}" presName="text2" presStyleLbl="fgAcc2" presStyleIdx="2" presStyleCnt="4">
        <dgm:presLayoutVars>
          <dgm:chPref val="3"/>
        </dgm:presLayoutVars>
      </dgm:prSet>
      <dgm:spPr/>
    </dgm:pt>
    <dgm:pt modelId="{D489808E-3E64-B94C-8FAF-9CD815AE9989}" type="pres">
      <dgm:prSet presAssocID="{B8D487E5-2C5F-42AA-BFAD-E656A373A660}" presName="hierChild3" presStyleCnt="0"/>
      <dgm:spPr/>
    </dgm:pt>
    <dgm:pt modelId="{E8966282-C754-2545-9CF9-DAE2682AF3FE}" type="pres">
      <dgm:prSet presAssocID="{2B3D3B7F-B472-4A1F-BD9E-33233FAB1A7F}" presName="Name10" presStyleLbl="parChTrans1D2" presStyleIdx="3" presStyleCnt="4"/>
      <dgm:spPr/>
    </dgm:pt>
    <dgm:pt modelId="{1C20CBED-93D5-234E-AF83-B4C958DF7AE5}" type="pres">
      <dgm:prSet presAssocID="{97312951-AA15-4E32-A568-71323FA18616}" presName="hierRoot2" presStyleCnt="0"/>
      <dgm:spPr/>
    </dgm:pt>
    <dgm:pt modelId="{D36F7644-0982-F440-9C3F-3243419011BF}" type="pres">
      <dgm:prSet presAssocID="{97312951-AA15-4E32-A568-71323FA18616}" presName="composite2" presStyleCnt="0"/>
      <dgm:spPr/>
    </dgm:pt>
    <dgm:pt modelId="{C2F5BD54-41CF-A549-87C5-8398D76325B1}" type="pres">
      <dgm:prSet presAssocID="{97312951-AA15-4E32-A568-71323FA18616}" presName="background2" presStyleLbl="node2" presStyleIdx="3" presStyleCnt="4"/>
      <dgm:spPr/>
    </dgm:pt>
    <dgm:pt modelId="{492BB6B6-06E4-8B45-AB18-10B436088DEC}" type="pres">
      <dgm:prSet presAssocID="{97312951-AA15-4E32-A568-71323FA18616}" presName="text2" presStyleLbl="fgAcc2" presStyleIdx="3" presStyleCnt="4">
        <dgm:presLayoutVars>
          <dgm:chPref val="3"/>
        </dgm:presLayoutVars>
      </dgm:prSet>
      <dgm:spPr/>
    </dgm:pt>
    <dgm:pt modelId="{4455C82E-75A9-3343-9661-C7AE46E8D9F9}" type="pres">
      <dgm:prSet presAssocID="{97312951-AA15-4E32-A568-71323FA18616}" presName="hierChild3" presStyleCnt="0"/>
      <dgm:spPr/>
    </dgm:pt>
  </dgm:ptLst>
  <dgm:cxnLst>
    <dgm:cxn modelId="{2896B303-597C-B947-85A5-62809795E0DA}" type="presOf" srcId="{42A3A6C4-5B4C-481B-93C3-967E46586C3A}" destId="{C990999C-2685-704E-AEED-2A0401DAC52B}" srcOrd="0" destOrd="0" presId="urn:microsoft.com/office/officeart/2005/8/layout/hierarchy1"/>
    <dgm:cxn modelId="{A97C531B-4B9B-FF43-8B2F-5DEFB8909B2A}" type="presOf" srcId="{B8D487E5-2C5F-42AA-BFAD-E656A373A660}" destId="{C4A1F6E2-3871-7848-956F-0372B8FE8138}" srcOrd="0" destOrd="0" presId="urn:microsoft.com/office/officeart/2005/8/layout/hierarchy1"/>
    <dgm:cxn modelId="{CD9D5728-D0CF-5044-8B5D-26333CCD8968}" type="presOf" srcId="{C2C9D95E-858A-4DB0-A87E-60EC0981DCE7}" destId="{14525326-4296-6946-BAF6-412E48FEAF5C}" srcOrd="0" destOrd="0" presId="urn:microsoft.com/office/officeart/2005/8/layout/hierarchy1"/>
    <dgm:cxn modelId="{E0071E33-4070-4C51-B09D-28DBBA547792}" srcId="{C2C9D95E-858A-4DB0-A87E-60EC0981DCE7}" destId="{0B196D70-E59A-41BC-B7BC-DA981C22F191}" srcOrd="0" destOrd="0" parTransId="{86BED017-4D80-4EBD-8F74-9F483C5A5A13}" sibTransId="{3E606579-C22C-4413-A6A0-6F3E253BB9B7}"/>
    <dgm:cxn modelId="{58A0E957-D8C2-784E-B488-DC6036972C71}" type="presOf" srcId="{86BED017-4D80-4EBD-8F74-9F483C5A5A13}" destId="{E9EBF375-AB96-E94B-83F3-6279BED3CDB4}" srcOrd="0" destOrd="0" presId="urn:microsoft.com/office/officeart/2005/8/layout/hierarchy1"/>
    <dgm:cxn modelId="{7A6F405C-4BCF-4E46-B288-3D6ECD23B696}" srcId="{C2C9D95E-858A-4DB0-A87E-60EC0981DCE7}" destId="{97312951-AA15-4E32-A568-71323FA18616}" srcOrd="3" destOrd="0" parTransId="{2B3D3B7F-B472-4A1F-BD9E-33233FAB1A7F}" sibTransId="{6DB6EFBD-190F-47D5-A4BC-4803B519509C}"/>
    <dgm:cxn modelId="{D112A55F-BC19-8047-853B-D47B2DF000F5}" type="presOf" srcId="{0840D7E5-0DA8-470B-8972-9F158FB0E9A6}" destId="{82BD5588-2892-2D41-892C-163A05D981BE}" srcOrd="0" destOrd="0" presId="urn:microsoft.com/office/officeart/2005/8/layout/hierarchy1"/>
    <dgm:cxn modelId="{817E6268-1C59-2949-ADF4-D20780FFDDD5}" type="presOf" srcId="{97312951-AA15-4E32-A568-71323FA18616}" destId="{492BB6B6-06E4-8B45-AB18-10B436088DEC}" srcOrd="0" destOrd="0" presId="urn:microsoft.com/office/officeart/2005/8/layout/hierarchy1"/>
    <dgm:cxn modelId="{BEAF0679-6055-5249-99F9-50EB12BE59CA}" type="presOf" srcId="{C9F80E4D-572F-4562-838C-58145DBBACE8}" destId="{64D45E6B-8074-8344-A348-147E902EDBFF}" srcOrd="0" destOrd="0" presId="urn:microsoft.com/office/officeart/2005/8/layout/hierarchy1"/>
    <dgm:cxn modelId="{C2081885-AA6D-4615-BBA8-4822CC164B83}" srcId="{DAB2F37F-D8AF-48CF-A815-46F8C8B26C12}" destId="{1D5160D0-C676-49A1-9F28-DDB52D172837}" srcOrd="0" destOrd="0" parTransId="{6514BA82-F0D3-4BDD-BB37-8A17EF532990}" sibTransId="{EC8EAF77-45DB-4B23-8FD1-8A1C409A820B}"/>
    <dgm:cxn modelId="{1064318B-2E42-4D1C-A2D8-88801AF280A4}" srcId="{C2C9D95E-858A-4DB0-A87E-60EC0981DCE7}" destId="{0840D7E5-0DA8-470B-8972-9F158FB0E9A6}" srcOrd="1" destOrd="0" parTransId="{1FAF5AED-EA91-40C9-ADF4-77EA4D42A948}" sibTransId="{CD92BCF8-0163-4B8D-B425-F5DF9B0DBBFB}"/>
    <dgm:cxn modelId="{00CB0190-2578-4EA4-878B-927E26C9847D}" srcId="{C2C9D95E-858A-4DB0-A87E-60EC0981DCE7}" destId="{B8D487E5-2C5F-42AA-BFAD-E656A373A660}" srcOrd="2" destOrd="0" parTransId="{42A3A6C4-5B4C-481B-93C3-967E46586C3A}" sibTransId="{A6C2E3F6-4DB4-4422-B2EB-B269E69E5714}"/>
    <dgm:cxn modelId="{A33235A8-8283-9B44-AE07-C9847AC154E6}" type="presOf" srcId="{DAB2F37F-D8AF-48CF-A815-46F8C8B26C12}" destId="{B9F7D332-AD7C-4542-B841-36EDBCB19FBA}" srcOrd="0" destOrd="0" presId="urn:microsoft.com/office/officeart/2005/8/layout/hierarchy1"/>
    <dgm:cxn modelId="{D964F1B4-EACC-7D40-B4FB-3BF4AF7ACAFA}" type="presOf" srcId="{1FAF5AED-EA91-40C9-ADF4-77EA4D42A948}" destId="{313CBC32-AA64-714D-8EC5-001F1882C987}" srcOrd="0" destOrd="0" presId="urn:microsoft.com/office/officeart/2005/8/layout/hierarchy1"/>
    <dgm:cxn modelId="{285376C7-534C-4B03-A25A-2A1585A0484B}" srcId="{DAB2F37F-D8AF-48CF-A815-46F8C8B26C12}" destId="{C9F80E4D-572F-4562-838C-58145DBBACE8}" srcOrd="1" destOrd="0" parTransId="{19B1B212-543F-4239-B3DB-AAA9B5D44567}" sibTransId="{95BF8B1D-F070-42DF-8835-E18E11B3E48B}"/>
    <dgm:cxn modelId="{DF0FB3D1-442C-7A4D-868F-149D63C74204}" type="presOf" srcId="{2B3D3B7F-B472-4A1F-BD9E-33233FAB1A7F}" destId="{E8966282-C754-2545-9CF9-DAE2682AF3FE}" srcOrd="0" destOrd="0" presId="urn:microsoft.com/office/officeart/2005/8/layout/hierarchy1"/>
    <dgm:cxn modelId="{BC7A49DF-ABC5-0C46-9E72-E2F69FE9C3F8}" type="presOf" srcId="{1D5160D0-C676-49A1-9F28-DDB52D172837}" destId="{ADA35415-ABCE-D041-A1E0-BB47B5341C63}" srcOrd="0" destOrd="0" presId="urn:microsoft.com/office/officeart/2005/8/layout/hierarchy1"/>
    <dgm:cxn modelId="{B21BC5F7-C902-4C5B-8691-982EA120948C}" srcId="{DAB2F37F-D8AF-48CF-A815-46F8C8B26C12}" destId="{C2C9D95E-858A-4DB0-A87E-60EC0981DCE7}" srcOrd="2" destOrd="0" parTransId="{32B3BBC9-2D92-43F5-8CF6-14CB31F05D3D}" sibTransId="{41D900E9-47D1-4E2D-BDE4-4AF08DCD180D}"/>
    <dgm:cxn modelId="{3AF7EEF8-6C59-8E46-A095-A00A4BD44DD8}" type="presOf" srcId="{0B196D70-E59A-41BC-B7BC-DA981C22F191}" destId="{F769BC33-D38D-B049-A324-4EDFA80955C7}" srcOrd="0" destOrd="0" presId="urn:microsoft.com/office/officeart/2005/8/layout/hierarchy1"/>
    <dgm:cxn modelId="{BE0A2113-4443-824C-9EB3-20C4F4CA5BB6}" type="presParOf" srcId="{B9F7D332-AD7C-4542-B841-36EDBCB19FBA}" destId="{38BA3C81-BACA-944C-82B1-B4A776C221C8}" srcOrd="0" destOrd="0" presId="urn:microsoft.com/office/officeart/2005/8/layout/hierarchy1"/>
    <dgm:cxn modelId="{F0EADF3D-B232-DA4A-95CD-7061DE61B234}" type="presParOf" srcId="{38BA3C81-BACA-944C-82B1-B4A776C221C8}" destId="{5F870DA1-0146-4A45-BA2A-744080EE4C25}" srcOrd="0" destOrd="0" presId="urn:microsoft.com/office/officeart/2005/8/layout/hierarchy1"/>
    <dgm:cxn modelId="{8942DF86-06FF-C940-8BEC-76A6AAA51294}" type="presParOf" srcId="{5F870DA1-0146-4A45-BA2A-744080EE4C25}" destId="{7DCC991E-B936-E741-B14E-35ECAC5A369B}" srcOrd="0" destOrd="0" presId="urn:microsoft.com/office/officeart/2005/8/layout/hierarchy1"/>
    <dgm:cxn modelId="{AB863B3B-D502-8B40-826D-F5BBCAEC3403}" type="presParOf" srcId="{5F870DA1-0146-4A45-BA2A-744080EE4C25}" destId="{ADA35415-ABCE-D041-A1E0-BB47B5341C63}" srcOrd="1" destOrd="0" presId="urn:microsoft.com/office/officeart/2005/8/layout/hierarchy1"/>
    <dgm:cxn modelId="{37B00734-D8E4-2347-B008-CD12337CE9D0}" type="presParOf" srcId="{38BA3C81-BACA-944C-82B1-B4A776C221C8}" destId="{D8A92A76-197A-C945-952C-4889EB18C27C}" srcOrd="1" destOrd="0" presId="urn:microsoft.com/office/officeart/2005/8/layout/hierarchy1"/>
    <dgm:cxn modelId="{E5F76803-CE1E-0C49-A58E-498B4E14A712}" type="presParOf" srcId="{B9F7D332-AD7C-4542-B841-36EDBCB19FBA}" destId="{2F11BD60-5A57-BC48-8E5B-E0E946BB551C}" srcOrd="1" destOrd="0" presId="urn:microsoft.com/office/officeart/2005/8/layout/hierarchy1"/>
    <dgm:cxn modelId="{F4AE66FE-A3ED-F040-8EBF-6F15D3089B00}" type="presParOf" srcId="{2F11BD60-5A57-BC48-8E5B-E0E946BB551C}" destId="{FFA2B5DC-31A1-9D4C-85FF-6215160FCFA7}" srcOrd="0" destOrd="0" presId="urn:microsoft.com/office/officeart/2005/8/layout/hierarchy1"/>
    <dgm:cxn modelId="{D473123F-23C2-C14A-9066-1F296B58B23F}" type="presParOf" srcId="{FFA2B5DC-31A1-9D4C-85FF-6215160FCFA7}" destId="{FD36361F-45FD-AE46-A0F6-9A6EFF01903A}" srcOrd="0" destOrd="0" presId="urn:microsoft.com/office/officeart/2005/8/layout/hierarchy1"/>
    <dgm:cxn modelId="{7E66F139-757D-0E49-821E-91CD9E67143F}" type="presParOf" srcId="{FFA2B5DC-31A1-9D4C-85FF-6215160FCFA7}" destId="{64D45E6B-8074-8344-A348-147E902EDBFF}" srcOrd="1" destOrd="0" presId="urn:microsoft.com/office/officeart/2005/8/layout/hierarchy1"/>
    <dgm:cxn modelId="{143FAD80-D6E6-EF4C-AF86-16B0564DA53A}" type="presParOf" srcId="{2F11BD60-5A57-BC48-8E5B-E0E946BB551C}" destId="{4796CF45-5754-0C40-9CC4-C8A3E5DA9925}" srcOrd="1" destOrd="0" presId="urn:microsoft.com/office/officeart/2005/8/layout/hierarchy1"/>
    <dgm:cxn modelId="{6DEBA992-4036-6A43-A4DD-A262A479FE2B}" type="presParOf" srcId="{B9F7D332-AD7C-4542-B841-36EDBCB19FBA}" destId="{B836D1C2-B87D-6D4A-BE33-FBCD2D6C40BD}" srcOrd="2" destOrd="0" presId="urn:microsoft.com/office/officeart/2005/8/layout/hierarchy1"/>
    <dgm:cxn modelId="{4D1A7AA1-46BB-864D-B30B-E2BD96DBDC95}" type="presParOf" srcId="{B836D1C2-B87D-6D4A-BE33-FBCD2D6C40BD}" destId="{6FD04B2D-7E62-A349-AE7B-B8BCB9B64F79}" srcOrd="0" destOrd="0" presId="urn:microsoft.com/office/officeart/2005/8/layout/hierarchy1"/>
    <dgm:cxn modelId="{4F99606E-0A88-8145-8B12-28C70CE3699E}" type="presParOf" srcId="{6FD04B2D-7E62-A349-AE7B-B8BCB9B64F79}" destId="{B2DC2279-C1C1-484E-89AA-58EC65A7FE6A}" srcOrd="0" destOrd="0" presId="urn:microsoft.com/office/officeart/2005/8/layout/hierarchy1"/>
    <dgm:cxn modelId="{EA037D08-789B-034C-8EE6-176E1EF0645D}" type="presParOf" srcId="{6FD04B2D-7E62-A349-AE7B-B8BCB9B64F79}" destId="{14525326-4296-6946-BAF6-412E48FEAF5C}" srcOrd="1" destOrd="0" presId="urn:microsoft.com/office/officeart/2005/8/layout/hierarchy1"/>
    <dgm:cxn modelId="{19128249-AFAE-3346-8106-08C39A9B8096}" type="presParOf" srcId="{B836D1C2-B87D-6D4A-BE33-FBCD2D6C40BD}" destId="{FA1AB28B-8EA9-7B49-ACA6-379D135EE4CF}" srcOrd="1" destOrd="0" presId="urn:microsoft.com/office/officeart/2005/8/layout/hierarchy1"/>
    <dgm:cxn modelId="{90C6D4D9-7D1F-2F4B-B327-6EBD5C0F3069}" type="presParOf" srcId="{FA1AB28B-8EA9-7B49-ACA6-379D135EE4CF}" destId="{E9EBF375-AB96-E94B-83F3-6279BED3CDB4}" srcOrd="0" destOrd="0" presId="urn:microsoft.com/office/officeart/2005/8/layout/hierarchy1"/>
    <dgm:cxn modelId="{F7A6EFF4-BE7A-504F-B242-234EE8011718}" type="presParOf" srcId="{FA1AB28B-8EA9-7B49-ACA6-379D135EE4CF}" destId="{A6C70B2D-F8E4-BC45-B5E0-9C13CBE3325D}" srcOrd="1" destOrd="0" presId="urn:microsoft.com/office/officeart/2005/8/layout/hierarchy1"/>
    <dgm:cxn modelId="{0763A151-29A9-7C4C-8F3B-0F7B34B06ADE}" type="presParOf" srcId="{A6C70B2D-F8E4-BC45-B5E0-9C13CBE3325D}" destId="{4A1F524E-E3F7-0D4D-8564-2EFEC1171A64}" srcOrd="0" destOrd="0" presId="urn:microsoft.com/office/officeart/2005/8/layout/hierarchy1"/>
    <dgm:cxn modelId="{55183A72-7A6A-B649-8E13-D2A0D8F25FD4}" type="presParOf" srcId="{4A1F524E-E3F7-0D4D-8564-2EFEC1171A64}" destId="{B3545B31-FA20-2340-8F64-792E9D20804C}" srcOrd="0" destOrd="0" presId="urn:microsoft.com/office/officeart/2005/8/layout/hierarchy1"/>
    <dgm:cxn modelId="{DF56972E-CD30-6642-A2A3-A70AD36AD3C6}" type="presParOf" srcId="{4A1F524E-E3F7-0D4D-8564-2EFEC1171A64}" destId="{F769BC33-D38D-B049-A324-4EDFA80955C7}" srcOrd="1" destOrd="0" presId="urn:microsoft.com/office/officeart/2005/8/layout/hierarchy1"/>
    <dgm:cxn modelId="{FCA1D2BB-BE5E-7E40-BFE9-264695DA260E}" type="presParOf" srcId="{A6C70B2D-F8E4-BC45-B5E0-9C13CBE3325D}" destId="{81A1DDF9-7E0E-DD41-BF95-ACDA4EDAEFFB}" srcOrd="1" destOrd="0" presId="urn:microsoft.com/office/officeart/2005/8/layout/hierarchy1"/>
    <dgm:cxn modelId="{A4E96338-8273-EC4B-AD45-F1AAD0A1250C}" type="presParOf" srcId="{FA1AB28B-8EA9-7B49-ACA6-379D135EE4CF}" destId="{313CBC32-AA64-714D-8EC5-001F1882C987}" srcOrd="2" destOrd="0" presId="urn:microsoft.com/office/officeart/2005/8/layout/hierarchy1"/>
    <dgm:cxn modelId="{26FE6D57-8552-3947-9542-CBA2FC8B01C9}" type="presParOf" srcId="{FA1AB28B-8EA9-7B49-ACA6-379D135EE4CF}" destId="{2498F432-3619-C44D-8D92-2AB89329071C}" srcOrd="3" destOrd="0" presId="urn:microsoft.com/office/officeart/2005/8/layout/hierarchy1"/>
    <dgm:cxn modelId="{235EF1F6-4F69-0D42-9423-41C4F0EF3BA4}" type="presParOf" srcId="{2498F432-3619-C44D-8D92-2AB89329071C}" destId="{7D863FD8-2962-AC46-A993-4DDFE1954989}" srcOrd="0" destOrd="0" presId="urn:microsoft.com/office/officeart/2005/8/layout/hierarchy1"/>
    <dgm:cxn modelId="{7EEE4AF0-FD6A-6942-8E16-B4D0F57F9C1B}" type="presParOf" srcId="{7D863FD8-2962-AC46-A993-4DDFE1954989}" destId="{2F182AE5-F0BC-8642-B01F-992984691701}" srcOrd="0" destOrd="0" presId="urn:microsoft.com/office/officeart/2005/8/layout/hierarchy1"/>
    <dgm:cxn modelId="{406317C6-CD1A-FA4E-B235-6E10EEE41C20}" type="presParOf" srcId="{7D863FD8-2962-AC46-A993-4DDFE1954989}" destId="{82BD5588-2892-2D41-892C-163A05D981BE}" srcOrd="1" destOrd="0" presId="urn:microsoft.com/office/officeart/2005/8/layout/hierarchy1"/>
    <dgm:cxn modelId="{3E61ECEB-60EB-4449-A797-5872E407E53A}" type="presParOf" srcId="{2498F432-3619-C44D-8D92-2AB89329071C}" destId="{545E1AD7-5DC0-1F49-8362-597EE9712DCD}" srcOrd="1" destOrd="0" presId="urn:microsoft.com/office/officeart/2005/8/layout/hierarchy1"/>
    <dgm:cxn modelId="{7E628A19-68F4-8142-9F4E-59AEC4073127}" type="presParOf" srcId="{FA1AB28B-8EA9-7B49-ACA6-379D135EE4CF}" destId="{C990999C-2685-704E-AEED-2A0401DAC52B}" srcOrd="4" destOrd="0" presId="urn:microsoft.com/office/officeart/2005/8/layout/hierarchy1"/>
    <dgm:cxn modelId="{BC776113-5AAA-024E-8B75-F45CEC6A9BA5}" type="presParOf" srcId="{FA1AB28B-8EA9-7B49-ACA6-379D135EE4CF}" destId="{FD8DA96B-DC52-EF48-B243-E9F32E4F18CE}" srcOrd="5" destOrd="0" presId="urn:microsoft.com/office/officeart/2005/8/layout/hierarchy1"/>
    <dgm:cxn modelId="{AA1C4F11-D294-2246-8542-E6C5FE6AFBC0}" type="presParOf" srcId="{FD8DA96B-DC52-EF48-B243-E9F32E4F18CE}" destId="{43A93E51-041B-C54E-9DB8-CAC55D8724E6}" srcOrd="0" destOrd="0" presId="urn:microsoft.com/office/officeart/2005/8/layout/hierarchy1"/>
    <dgm:cxn modelId="{D052B777-C25F-5846-8DFF-3ECA55A88D3C}" type="presParOf" srcId="{43A93E51-041B-C54E-9DB8-CAC55D8724E6}" destId="{D99931F6-B8A9-AC4C-9440-D68295FA721B}" srcOrd="0" destOrd="0" presId="urn:microsoft.com/office/officeart/2005/8/layout/hierarchy1"/>
    <dgm:cxn modelId="{D22D50A8-8D34-9048-89A6-1ED0B9BC213B}" type="presParOf" srcId="{43A93E51-041B-C54E-9DB8-CAC55D8724E6}" destId="{C4A1F6E2-3871-7848-956F-0372B8FE8138}" srcOrd="1" destOrd="0" presId="urn:microsoft.com/office/officeart/2005/8/layout/hierarchy1"/>
    <dgm:cxn modelId="{075339E7-19D3-8645-B5EA-222E8A882639}" type="presParOf" srcId="{FD8DA96B-DC52-EF48-B243-E9F32E4F18CE}" destId="{D489808E-3E64-B94C-8FAF-9CD815AE9989}" srcOrd="1" destOrd="0" presId="urn:microsoft.com/office/officeart/2005/8/layout/hierarchy1"/>
    <dgm:cxn modelId="{5ABF13F8-BB6F-D242-A72C-1C7BF5D560D9}" type="presParOf" srcId="{FA1AB28B-8EA9-7B49-ACA6-379D135EE4CF}" destId="{E8966282-C754-2545-9CF9-DAE2682AF3FE}" srcOrd="6" destOrd="0" presId="urn:microsoft.com/office/officeart/2005/8/layout/hierarchy1"/>
    <dgm:cxn modelId="{88FDFF49-ED8E-BA45-989E-FAC9C54DF7F3}" type="presParOf" srcId="{FA1AB28B-8EA9-7B49-ACA6-379D135EE4CF}" destId="{1C20CBED-93D5-234E-AF83-B4C958DF7AE5}" srcOrd="7" destOrd="0" presId="urn:microsoft.com/office/officeart/2005/8/layout/hierarchy1"/>
    <dgm:cxn modelId="{5B6B470F-54A1-9748-A58B-34AF5C335600}" type="presParOf" srcId="{1C20CBED-93D5-234E-AF83-B4C958DF7AE5}" destId="{D36F7644-0982-F440-9C3F-3243419011BF}" srcOrd="0" destOrd="0" presId="urn:microsoft.com/office/officeart/2005/8/layout/hierarchy1"/>
    <dgm:cxn modelId="{99D0D5B1-9F8C-A244-B444-81BD38F5122B}" type="presParOf" srcId="{D36F7644-0982-F440-9C3F-3243419011BF}" destId="{C2F5BD54-41CF-A549-87C5-8398D76325B1}" srcOrd="0" destOrd="0" presId="urn:microsoft.com/office/officeart/2005/8/layout/hierarchy1"/>
    <dgm:cxn modelId="{CCB7A4CD-BFEC-8D42-A66D-0331E46E85E8}" type="presParOf" srcId="{D36F7644-0982-F440-9C3F-3243419011BF}" destId="{492BB6B6-06E4-8B45-AB18-10B436088DEC}" srcOrd="1" destOrd="0" presId="urn:microsoft.com/office/officeart/2005/8/layout/hierarchy1"/>
    <dgm:cxn modelId="{2166ABBA-3C7F-B145-897D-DEB561F1D9DA}" type="presParOf" srcId="{1C20CBED-93D5-234E-AF83-B4C958DF7AE5}" destId="{4455C82E-75A9-3343-9661-C7AE46E8D9F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9B8103E-BDD3-4A98-8FCA-001FC1E87042}" type="doc">
      <dgm:prSet loTypeId="urn:microsoft.com/office/officeart/2005/8/layout/vProcess5" loCatId="process" qsTypeId="urn:microsoft.com/office/officeart/2005/8/quickstyle/simple4" qsCatId="simple" csTypeId="urn:microsoft.com/office/officeart/2005/8/colors/colorful1" csCatId="colorful"/>
      <dgm:spPr/>
      <dgm:t>
        <a:bodyPr/>
        <a:lstStyle/>
        <a:p>
          <a:endParaRPr lang="en-US"/>
        </a:p>
      </dgm:t>
    </dgm:pt>
    <dgm:pt modelId="{34F9E9C8-D394-46B1-979F-28B1B18B36F7}">
      <dgm:prSet/>
      <dgm:spPr/>
      <dgm:t>
        <a:bodyPr/>
        <a:lstStyle/>
        <a:p>
          <a:r>
            <a:rPr lang="en-US"/>
            <a:t>Application Programming Interface</a:t>
          </a:r>
        </a:p>
      </dgm:t>
    </dgm:pt>
    <dgm:pt modelId="{AC4D4E37-ED89-4E64-AAB3-43D227684E2D}" type="parTrans" cxnId="{8084A304-AF84-4716-B9A6-96DFC0EBF5B0}">
      <dgm:prSet/>
      <dgm:spPr/>
      <dgm:t>
        <a:bodyPr/>
        <a:lstStyle/>
        <a:p>
          <a:endParaRPr lang="en-US"/>
        </a:p>
      </dgm:t>
    </dgm:pt>
    <dgm:pt modelId="{8F84E4F3-8E2D-4E3B-A5E2-CCB348D61C07}" type="sibTrans" cxnId="{8084A304-AF84-4716-B9A6-96DFC0EBF5B0}">
      <dgm:prSet/>
      <dgm:spPr/>
      <dgm:t>
        <a:bodyPr/>
        <a:lstStyle/>
        <a:p>
          <a:endParaRPr lang="en-US"/>
        </a:p>
      </dgm:t>
    </dgm:pt>
    <dgm:pt modelId="{EA4F83D5-D626-4DCD-8033-36ADE245BE87}">
      <dgm:prSet/>
      <dgm:spPr/>
      <dgm:t>
        <a:bodyPr/>
        <a:lstStyle/>
        <a:p>
          <a:r>
            <a:rPr lang="en-US"/>
            <a:t>A set of definitions or protocols that enables two pieces of software to communicate with each other</a:t>
          </a:r>
        </a:p>
      </dgm:t>
    </dgm:pt>
    <dgm:pt modelId="{308ADA3A-9A4A-467D-B1CA-BB8F762064F1}" type="parTrans" cxnId="{DB737C20-EFE7-43D3-8471-A25F931F9A14}">
      <dgm:prSet/>
      <dgm:spPr/>
      <dgm:t>
        <a:bodyPr/>
        <a:lstStyle/>
        <a:p>
          <a:endParaRPr lang="en-US"/>
        </a:p>
      </dgm:t>
    </dgm:pt>
    <dgm:pt modelId="{8A3A5565-5D29-4782-8A35-EE98170C2282}" type="sibTrans" cxnId="{DB737C20-EFE7-43D3-8471-A25F931F9A14}">
      <dgm:prSet/>
      <dgm:spPr/>
      <dgm:t>
        <a:bodyPr/>
        <a:lstStyle/>
        <a:p>
          <a:endParaRPr lang="en-US"/>
        </a:p>
      </dgm:t>
    </dgm:pt>
    <dgm:pt modelId="{03D92904-6FC8-4D5A-A3E5-19E4FFC85DA6}">
      <dgm:prSet/>
      <dgm:spPr/>
      <dgm:t>
        <a:bodyPr/>
        <a:lstStyle/>
        <a:p>
          <a:r>
            <a:rPr lang="en-US"/>
            <a:t>The client (you) make a request to the server for a response</a:t>
          </a:r>
        </a:p>
      </dgm:t>
    </dgm:pt>
    <dgm:pt modelId="{1769903B-DB9C-4FBF-ABE8-2E301588EA08}" type="parTrans" cxnId="{413DC0C9-D4E7-4DEB-B84B-3C86B6EEEF0E}">
      <dgm:prSet/>
      <dgm:spPr/>
      <dgm:t>
        <a:bodyPr/>
        <a:lstStyle/>
        <a:p>
          <a:endParaRPr lang="en-US"/>
        </a:p>
      </dgm:t>
    </dgm:pt>
    <dgm:pt modelId="{9A910EF7-F8E9-4EAD-9D87-85DBD27E2FB4}" type="sibTrans" cxnId="{413DC0C9-D4E7-4DEB-B84B-3C86B6EEEF0E}">
      <dgm:prSet/>
      <dgm:spPr/>
      <dgm:t>
        <a:bodyPr/>
        <a:lstStyle/>
        <a:p>
          <a:endParaRPr lang="en-US"/>
        </a:p>
      </dgm:t>
    </dgm:pt>
    <dgm:pt modelId="{23978B05-EB2D-474C-839B-3398E52DAEA0}">
      <dgm:prSet/>
      <dgm:spPr/>
      <dgm:t>
        <a:bodyPr/>
        <a:lstStyle/>
        <a:p>
          <a:r>
            <a:rPr lang="en-US"/>
            <a:t>OpenAi uses REST API (Representational State Transfer)</a:t>
          </a:r>
        </a:p>
      </dgm:t>
    </dgm:pt>
    <dgm:pt modelId="{BD572BF9-962C-4C5A-982D-8B06502A257A}" type="parTrans" cxnId="{DA746473-A91E-48AD-A6A0-549B9944E633}">
      <dgm:prSet/>
      <dgm:spPr/>
      <dgm:t>
        <a:bodyPr/>
        <a:lstStyle/>
        <a:p>
          <a:endParaRPr lang="en-US"/>
        </a:p>
      </dgm:t>
    </dgm:pt>
    <dgm:pt modelId="{BEA2450C-99A9-4DC0-8D3E-AF5EE0F1158E}" type="sibTrans" cxnId="{DA746473-A91E-48AD-A6A0-549B9944E633}">
      <dgm:prSet/>
      <dgm:spPr/>
      <dgm:t>
        <a:bodyPr/>
        <a:lstStyle/>
        <a:p>
          <a:endParaRPr lang="en-US"/>
        </a:p>
      </dgm:t>
    </dgm:pt>
    <dgm:pt modelId="{30071185-5916-DF4A-9523-73E3ECAF124F}" type="pres">
      <dgm:prSet presAssocID="{29B8103E-BDD3-4A98-8FCA-001FC1E87042}" presName="outerComposite" presStyleCnt="0">
        <dgm:presLayoutVars>
          <dgm:chMax val="5"/>
          <dgm:dir/>
          <dgm:resizeHandles val="exact"/>
        </dgm:presLayoutVars>
      </dgm:prSet>
      <dgm:spPr/>
    </dgm:pt>
    <dgm:pt modelId="{DAF66160-AEC3-974B-948B-085F23CEC92D}" type="pres">
      <dgm:prSet presAssocID="{29B8103E-BDD3-4A98-8FCA-001FC1E87042}" presName="dummyMaxCanvas" presStyleCnt="0">
        <dgm:presLayoutVars/>
      </dgm:prSet>
      <dgm:spPr/>
    </dgm:pt>
    <dgm:pt modelId="{B593FE8B-4F0A-7144-806D-7F3776B3CA5F}" type="pres">
      <dgm:prSet presAssocID="{29B8103E-BDD3-4A98-8FCA-001FC1E87042}" presName="FourNodes_1" presStyleLbl="node1" presStyleIdx="0" presStyleCnt="4">
        <dgm:presLayoutVars>
          <dgm:bulletEnabled val="1"/>
        </dgm:presLayoutVars>
      </dgm:prSet>
      <dgm:spPr/>
    </dgm:pt>
    <dgm:pt modelId="{A9223F64-34C1-5548-984D-E0DCEDC83C5A}" type="pres">
      <dgm:prSet presAssocID="{29B8103E-BDD3-4A98-8FCA-001FC1E87042}" presName="FourNodes_2" presStyleLbl="node1" presStyleIdx="1" presStyleCnt="4">
        <dgm:presLayoutVars>
          <dgm:bulletEnabled val="1"/>
        </dgm:presLayoutVars>
      </dgm:prSet>
      <dgm:spPr/>
    </dgm:pt>
    <dgm:pt modelId="{2C4C1096-32BF-6C4B-A507-DCD133B38EC7}" type="pres">
      <dgm:prSet presAssocID="{29B8103E-BDD3-4A98-8FCA-001FC1E87042}" presName="FourNodes_3" presStyleLbl="node1" presStyleIdx="2" presStyleCnt="4">
        <dgm:presLayoutVars>
          <dgm:bulletEnabled val="1"/>
        </dgm:presLayoutVars>
      </dgm:prSet>
      <dgm:spPr/>
    </dgm:pt>
    <dgm:pt modelId="{DC0893D2-2D74-074E-B6C7-3B5F1A1303F4}" type="pres">
      <dgm:prSet presAssocID="{29B8103E-BDD3-4A98-8FCA-001FC1E87042}" presName="FourNodes_4" presStyleLbl="node1" presStyleIdx="3" presStyleCnt="4">
        <dgm:presLayoutVars>
          <dgm:bulletEnabled val="1"/>
        </dgm:presLayoutVars>
      </dgm:prSet>
      <dgm:spPr/>
    </dgm:pt>
    <dgm:pt modelId="{AECF5801-8F51-2A49-9AB2-241FD933D199}" type="pres">
      <dgm:prSet presAssocID="{29B8103E-BDD3-4A98-8FCA-001FC1E87042}" presName="FourConn_1-2" presStyleLbl="fgAccFollowNode1" presStyleIdx="0" presStyleCnt="3">
        <dgm:presLayoutVars>
          <dgm:bulletEnabled val="1"/>
        </dgm:presLayoutVars>
      </dgm:prSet>
      <dgm:spPr/>
    </dgm:pt>
    <dgm:pt modelId="{22BDFEDC-37BD-EC4F-8177-EFE1A118B5A1}" type="pres">
      <dgm:prSet presAssocID="{29B8103E-BDD3-4A98-8FCA-001FC1E87042}" presName="FourConn_2-3" presStyleLbl="fgAccFollowNode1" presStyleIdx="1" presStyleCnt="3">
        <dgm:presLayoutVars>
          <dgm:bulletEnabled val="1"/>
        </dgm:presLayoutVars>
      </dgm:prSet>
      <dgm:spPr/>
    </dgm:pt>
    <dgm:pt modelId="{089CACA1-3AD2-F74D-A1AC-4FB4D66FC365}" type="pres">
      <dgm:prSet presAssocID="{29B8103E-BDD3-4A98-8FCA-001FC1E87042}" presName="FourConn_3-4" presStyleLbl="fgAccFollowNode1" presStyleIdx="2" presStyleCnt="3">
        <dgm:presLayoutVars>
          <dgm:bulletEnabled val="1"/>
        </dgm:presLayoutVars>
      </dgm:prSet>
      <dgm:spPr/>
    </dgm:pt>
    <dgm:pt modelId="{AE8F01C1-1371-B142-B57C-1E4302B301F6}" type="pres">
      <dgm:prSet presAssocID="{29B8103E-BDD3-4A98-8FCA-001FC1E87042}" presName="FourNodes_1_text" presStyleLbl="node1" presStyleIdx="3" presStyleCnt="4">
        <dgm:presLayoutVars>
          <dgm:bulletEnabled val="1"/>
        </dgm:presLayoutVars>
      </dgm:prSet>
      <dgm:spPr/>
    </dgm:pt>
    <dgm:pt modelId="{A459158D-E97F-7E46-8A4A-AD70FAE08E8A}" type="pres">
      <dgm:prSet presAssocID="{29B8103E-BDD3-4A98-8FCA-001FC1E87042}" presName="FourNodes_2_text" presStyleLbl="node1" presStyleIdx="3" presStyleCnt="4">
        <dgm:presLayoutVars>
          <dgm:bulletEnabled val="1"/>
        </dgm:presLayoutVars>
      </dgm:prSet>
      <dgm:spPr/>
    </dgm:pt>
    <dgm:pt modelId="{425D35C5-CA5C-5E49-B232-FE75053F22F7}" type="pres">
      <dgm:prSet presAssocID="{29B8103E-BDD3-4A98-8FCA-001FC1E87042}" presName="FourNodes_3_text" presStyleLbl="node1" presStyleIdx="3" presStyleCnt="4">
        <dgm:presLayoutVars>
          <dgm:bulletEnabled val="1"/>
        </dgm:presLayoutVars>
      </dgm:prSet>
      <dgm:spPr/>
    </dgm:pt>
    <dgm:pt modelId="{80AFC9EA-3FFE-424B-8DE4-C74834920E15}" type="pres">
      <dgm:prSet presAssocID="{29B8103E-BDD3-4A98-8FCA-001FC1E87042}" presName="FourNodes_4_text" presStyleLbl="node1" presStyleIdx="3" presStyleCnt="4">
        <dgm:presLayoutVars>
          <dgm:bulletEnabled val="1"/>
        </dgm:presLayoutVars>
      </dgm:prSet>
      <dgm:spPr/>
    </dgm:pt>
  </dgm:ptLst>
  <dgm:cxnLst>
    <dgm:cxn modelId="{2E689C03-8865-744E-8343-DC418D2A16D2}" type="presOf" srcId="{34F9E9C8-D394-46B1-979F-28B1B18B36F7}" destId="{AE8F01C1-1371-B142-B57C-1E4302B301F6}" srcOrd="1" destOrd="0" presId="urn:microsoft.com/office/officeart/2005/8/layout/vProcess5"/>
    <dgm:cxn modelId="{D907A903-0A97-0740-8802-AAD1921F52BB}" type="presOf" srcId="{EA4F83D5-D626-4DCD-8033-36ADE245BE87}" destId="{A9223F64-34C1-5548-984D-E0DCEDC83C5A}" srcOrd="0" destOrd="0" presId="urn:microsoft.com/office/officeart/2005/8/layout/vProcess5"/>
    <dgm:cxn modelId="{8084A304-AF84-4716-B9A6-96DFC0EBF5B0}" srcId="{29B8103E-BDD3-4A98-8FCA-001FC1E87042}" destId="{34F9E9C8-D394-46B1-979F-28B1B18B36F7}" srcOrd="0" destOrd="0" parTransId="{AC4D4E37-ED89-4E64-AAB3-43D227684E2D}" sibTransId="{8F84E4F3-8E2D-4E3B-A5E2-CCB348D61C07}"/>
    <dgm:cxn modelId="{DB737C20-EFE7-43D3-8471-A25F931F9A14}" srcId="{29B8103E-BDD3-4A98-8FCA-001FC1E87042}" destId="{EA4F83D5-D626-4DCD-8033-36ADE245BE87}" srcOrd="1" destOrd="0" parTransId="{308ADA3A-9A4A-467D-B1CA-BB8F762064F1}" sibTransId="{8A3A5565-5D29-4782-8A35-EE98170C2282}"/>
    <dgm:cxn modelId="{79EF1455-7668-CC48-9C14-55EC0A7796C8}" type="presOf" srcId="{34F9E9C8-D394-46B1-979F-28B1B18B36F7}" destId="{B593FE8B-4F0A-7144-806D-7F3776B3CA5F}" srcOrd="0" destOrd="0" presId="urn:microsoft.com/office/officeart/2005/8/layout/vProcess5"/>
    <dgm:cxn modelId="{EE61736E-9323-1C4E-A14E-A6A85608DF05}" type="presOf" srcId="{29B8103E-BDD3-4A98-8FCA-001FC1E87042}" destId="{30071185-5916-DF4A-9523-73E3ECAF124F}" srcOrd="0" destOrd="0" presId="urn:microsoft.com/office/officeart/2005/8/layout/vProcess5"/>
    <dgm:cxn modelId="{A0C46F71-F7EE-234E-BA18-63FEF32803EE}" type="presOf" srcId="{9A910EF7-F8E9-4EAD-9D87-85DBD27E2FB4}" destId="{089CACA1-3AD2-F74D-A1AC-4FB4D66FC365}" srcOrd="0" destOrd="0" presId="urn:microsoft.com/office/officeart/2005/8/layout/vProcess5"/>
    <dgm:cxn modelId="{DA746473-A91E-48AD-A6A0-549B9944E633}" srcId="{29B8103E-BDD3-4A98-8FCA-001FC1E87042}" destId="{23978B05-EB2D-474C-839B-3398E52DAEA0}" srcOrd="3" destOrd="0" parTransId="{BD572BF9-962C-4C5A-982D-8B06502A257A}" sibTransId="{BEA2450C-99A9-4DC0-8D3E-AF5EE0F1158E}"/>
    <dgm:cxn modelId="{B8B0A875-A60C-0A48-862E-CAFEE149F5EB}" type="presOf" srcId="{03D92904-6FC8-4D5A-A3E5-19E4FFC85DA6}" destId="{425D35C5-CA5C-5E49-B232-FE75053F22F7}" srcOrd="1" destOrd="0" presId="urn:microsoft.com/office/officeart/2005/8/layout/vProcess5"/>
    <dgm:cxn modelId="{D00E6494-6E4A-5242-BD92-CBF2ED6B6D98}" type="presOf" srcId="{8A3A5565-5D29-4782-8A35-EE98170C2282}" destId="{22BDFEDC-37BD-EC4F-8177-EFE1A118B5A1}" srcOrd="0" destOrd="0" presId="urn:microsoft.com/office/officeart/2005/8/layout/vProcess5"/>
    <dgm:cxn modelId="{4A7166C9-CD9F-0841-87C8-86D6A96FEE54}" type="presOf" srcId="{03D92904-6FC8-4D5A-A3E5-19E4FFC85DA6}" destId="{2C4C1096-32BF-6C4B-A507-DCD133B38EC7}" srcOrd="0" destOrd="0" presId="urn:microsoft.com/office/officeart/2005/8/layout/vProcess5"/>
    <dgm:cxn modelId="{413DC0C9-D4E7-4DEB-B84B-3C86B6EEEF0E}" srcId="{29B8103E-BDD3-4A98-8FCA-001FC1E87042}" destId="{03D92904-6FC8-4D5A-A3E5-19E4FFC85DA6}" srcOrd="2" destOrd="0" parTransId="{1769903B-DB9C-4FBF-ABE8-2E301588EA08}" sibTransId="{9A910EF7-F8E9-4EAD-9D87-85DBD27E2FB4}"/>
    <dgm:cxn modelId="{4E7D81CE-1C5A-7E49-BE13-06D2A3464DA6}" type="presOf" srcId="{23978B05-EB2D-474C-839B-3398E52DAEA0}" destId="{80AFC9EA-3FFE-424B-8DE4-C74834920E15}" srcOrd="1" destOrd="0" presId="urn:microsoft.com/office/officeart/2005/8/layout/vProcess5"/>
    <dgm:cxn modelId="{9C1B08EA-AE57-F441-BE4A-675C9BAEFAC4}" type="presOf" srcId="{8F84E4F3-8E2D-4E3B-A5E2-CCB348D61C07}" destId="{AECF5801-8F51-2A49-9AB2-241FD933D199}" srcOrd="0" destOrd="0" presId="urn:microsoft.com/office/officeart/2005/8/layout/vProcess5"/>
    <dgm:cxn modelId="{11A18DF9-CA13-914D-A04D-C87D761B4FF7}" type="presOf" srcId="{23978B05-EB2D-474C-839B-3398E52DAEA0}" destId="{DC0893D2-2D74-074E-B6C7-3B5F1A1303F4}" srcOrd="0" destOrd="0" presId="urn:microsoft.com/office/officeart/2005/8/layout/vProcess5"/>
    <dgm:cxn modelId="{5A7EC0FB-5A0D-1946-8122-D5A02B16E005}" type="presOf" srcId="{EA4F83D5-D626-4DCD-8033-36ADE245BE87}" destId="{A459158D-E97F-7E46-8A4A-AD70FAE08E8A}" srcOrd="1" destOrd="0" presId="urn:microsoft.com/office/officeart/2005/8/layout/vProcess5"/>
    <dgm:cxn modelId="{9C614FBE-5475-D748-91C4-857CF5BB16A7}" type="presParOf" srcId="{30071185-5916-DF4A-9523-73E3ECAF124F}" destId="{DAF66160-AEC3-974B-948B-085F23CEC92D}" srcOrd="0" destOrd="0" presId="urn:microsoft.com/office/officeart/2005/8/layout/vProcess5"/>
    <dgm:cxn modelId="{95CA4053-191D-2D48-8B18-B4C27BE27C1A}" type="presParOf" srcId="{30071185-5916-DF4A-9523-73E3ECAF124F}" destId="{B593FE8B-4F0A-7144-806D-7F3776B3CA5F}" srcOrd="1" destOrd="0" presId="urn:microsoft.com/office/officeart/2005/8/layout/vProcess5"/>
    <dgm:cxn modelId="{31D3AF10-B190-F944-8C53-1B2BBA6AE683}" type="presParOf" srcId="{30071185-5916-DF4A-9523-73E3ECAF124F}" destId="{A9223F64-34C1-5548-984D-E0DCEDC83C5A}" srcOrd="2" destOrd="0" presId="urn:microsoft.com/office/officeart/2005/8/layout/vProcess5"/>
    <dgm:cxn modelId="{1D19E6E5-E1FE-DE4E-807C-36E6974FE5E2}" type="presParOf" srcId="{30071185-5916-DF4A-9523-73E3ECAF124F}" destId="{2C4C1096-32BF-6C4B-A507-DCD133B38EC7}" srcOrd="3" destOrd="0" presId="urn:microsoft.com/office/officeart/2005/8/layout/vProcess5"/>
    <dgm:cxn modelId="{F27D0540-FFAE-664A-A6A5-C980BF3390C5}" type="presParOf" srcId="{30071185-5916-DF4A-9523-73E3ECAF124F}" destId="{DC0893D2-2D74-074E-B6C7-3B5F1A1303F4}" srcOrd="4" destOrd="0" presId="urn:microsoft.com/office/officeart/2005/8/layout/vProcess5"/>
    <dgm:cxn modelId="{4EB9468B-7548-D24E-AF2C-1D967D438C8C}" type="presParOf" srcId="{30071185-5916-DF4A-9523-73E3ECAF124F}" destId="{AECF5801-8F51-2A49-9AB2-241FD933D199}" srcOrd="5" destOrd="0" presId="urn:microsoft.com/office/officeart/2005/8/layout/vProcess5"/>
    <dgm:cxn modelId="{585190E8-3712-2649-84D5-79257FEFA85C}" type="presParOf" srcId="{30071185-5916-DF4A-9523-73E3ECAF124F}" destId="{22BDFEDC-37BD-EC4F-8177-EFE1A118B5A1}" srcOrd="6" destOrd="0" presId="urn:microsoft.com/office/officeart/2005/8/layout/vProcess5"/>
    <dgm:cxn modelId="{84EFCB53-DB58-2246-87D6-DD3991ED82CB}" type="presParOf" srcId="{30071185-5916-DF4A-9523-73E3ECAF124F}" destId="{089CACA1-3AD2-F74D-A1AC-4FB4D66FC365}" srcOrd="7" destOrd="0" presId="urn:microsoft.com/office/officeart/2005/8/layout/vProcess5"/>
    <dgm:cxn modelId="{EF709DE8-D9ED-6042-A37A-10655437A13C}" type="presParOf" srcId="{30071185-5916-DF4A-9523-73E3ECAF124F}" destId="{AE8F01C1-1371-B142-B57C-1E4302B301F6}" srcOrd="8" destOrd="0" presId="urn:microsoft.com/office/officeart/2005/8/layout/vProcess5"/>
    <dgm:cxn modelId="{363F91A1-7D6C-0244-BCC2-7719929E6197}" type="presParOf" srcId="{30071185-5916-DF4A-9523-73E3ECAF124F}" destId="{A459158D-E97F-7E46-8A4A-AD70FAE08E8A}" srcOrd="9" destOrd="0" presId="urn:microsoft.com/office/officeart/2005/8/layout/vProcess5"/>
    <dgm:cxn modelId="{3999C093-A1D7-614E-90CD-A63D50485E91}" type="presParOf" srcId="{30071185-5916-DF4A-9523-73E3ECAF124F}" destId="{425D35C5-CA5C-5E49-B232-FE75053F22F7}" srcOrd="10" destOrd="0" presId="urn:microsoft.com/office/officeart/2005/8/layout/vProcess5"/>
    <dgm:cxn modelId="{DCFC9987-2660-C445-B4FC-B41812EF308A}" type="presParOf" srcId="{30071185-5916-DF4A-9523-73E3ECAF124F}" destId="{80AFC9EA-3FFE-424B-8DE4-C74834920E1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AA7CE2-3729-445A-80E7-195045E529A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A9070A3-A2DC-44FB-9C89-E465BD80876F}">
      <dgm:prSet/>
      <dgm:spPr/>
      <dgm:t>
        <a:bodyPr/>
        <a:lstStyle/>
        <a:p>
          <a:pPr>
            <a:defRPr cap="all"/>
          </a:pPr>
          <a:r>
            <a:rPr lang="en-US" b="0" i="0"/>
            <a:t>Use AI as a tool, not a replacement</a:t>
          </a:r>
          <a:endParaRPr lang="en-US"/>
        </a:p>
      </dgm:t>
    </dgm:pt>
    <dgm:pt modelId="{DAA1C202-C6E2-4C26-95E8-DA35C9419306}" type="parTrans" cxnId="{7F396C2A-BB6E-453A-B86E-EBB2D3FBAF56}">
      <dgm:prSet/>
      <dgm:spPr/>
      <dgm:t>
        <a:bodyPr/>
        <a:lstStyle/>
        <a:p>
          <a:endParaRPr lang="en-US"/>
        </a:p>
      </dgm:t>
    </dgm:pt>
    <dgm:pt modelId="{5A6179DF-A788-4835-A6B7-7701F4B61742}" type="sibTrans" cxnId="{7F396C2A-BB6E-453A-B86E-EBB2D3FBAF56}">
      <dgm:prSet/>
      <dgm:spPr/>
      <dgm:t>
        <a:bodyPr/>
        <a:lstStyle/>
        <a:p>
          <a:endParaRPr lang="en-US"/>
        </a:p>
      </dgm:t>
    </dgm:pt>
    <dgm:pt modelId="{A11F01C8-8079-4A31-AE92-F99DDE3FCD87}">
      <dgm:prSet/>
      <dgm:spPr/>
      <dgm:t>
        <a:bodyPr/>
        <a:lstStyle/>
        <a:p>
          <a:pPr>
            <a:defRPr cap="all"/>
          </a:pPr>
          <a:r>
            <a:rPr lang="en-US" b="0" i="0"/>
            <a:t>Fact-check AI responses</a:t>
          </a:r>
          <a:endParaRPr lang="en-US"/>
        </a:p>
      </dgm:t>
    </dgm:pt>
    <dgm:pt modelId="{D9186B2D-96DD-441F-8D92-E311FAB3B453}" type="parTrans" cxnId="{799BEABA-862A-425E-85AE-3B699E380337}">
      <dgm:prSet/>
      <dgm:spPr/>
      <dgm:t>
        <a:bodyPr/>
        <a:lstStyle/>
        <a:p>
          <a:endParaRPr lang="en-US"/>
        </a:p>
      </dgm:t>
    </dgm:pt>
    <dgm:pt modelId="{EC5A5597-3113-49F6-9E94-AA6509399BA7}" type="sibTrans" cxnId="{799BEABA-862A-425E-85AE-3B699E380337}">
      <dgm:prSet/>
      <dgm:spPr/>
      <dgm:t>
        <a:bodyPr/>
        <a:lstStyle/>
        <a:p>
          <a:endParaRPr lang="en-US"/>
        </a:p>
      </dgm:t>
    </dgm:pt>
    <dgm:pt modelId="{69EFC286-F2BE-4BC5-A1F0-470D635100B9}">
      <dgm:prSet/>
      <dgm:spPr/>
      <dgm:t>
        <a:bodyPr/>
        <a:lstStyle/>
        <a:p>
          <a:pPr>
            <a:defRPr cap="all"/>
          </a:pPr>
          <a:r>
            <a:rPr lang="en-US"/>
            <a:t>Use AI responsibly</a:t>
          </a:r>
        </a:p>
      </dgm:t>
    </dgm:pt>
    <dgm:pt modelId="{39BE10A6-9079-4BB6-8199-613B8F3E29A4}" type="parTrans" cxnId="{FF5FDFE3-FFAB-4DE5-9AF6-90C5D1B18CD2}">
      <dgm:prSet/>
      <dgm:spPr/>
      <dgm:t>
        <a:bodyPr/>
        <a:lstStyle/>
        <a:p>
          <a:endParaRPr lang="en-US"/>
        </a:p>
      </dgm:t>
    </dgm:pt>
    <dgm:pt modelId="{D707B4AE-C779-4FD1-95B6-B61F360B1BF8}" type="sibTrans" cxnId="{FF5FDFE3-FFAB-4DE5-9AF6-90C5D1B18CD2}">
      <dgm:prSet/>
      <dgm:spPr/>
      <dgm:t>
        <a:bodyPr/>
        <a:lstStyle/>
        <a:p>
          <a:endParaRPr lang="en-US"/>
        </a:p>
      </dgm:t>
    </dgm:pt>
    <dgm:pt modelId="{A5411FE2-73D3-4EC9-9ACA-D9F2DFF4E775}" type="pres">
      <dgm:prSet presAssocID="{F5AA7CE2-3729-445A-80E7-195045E529AF}" presName="root" presStyleCnt="0">
        <dgm:presLayoutVars>
          <dgm:dir/>
          <dgm:resizeHandles val="exact"/>
        </dgm:presLayoutVars>
      </dgm:prSet>
      <dgm:spPr/>
    </dgm:pt>
    <dgm:pt modelId="{CA1846C3-CDC2-4976-B9EE-2FA3101CF656}" type="pres">
      <dgm:prSet presAssocID="{4A9070A3-A2DC-44FB-9C89-E465BD80876F}" presName="compNode" presStyleCnt="0"/>
      <dgm:spPr/>
    </dgm:pt>
    <dgm:pt modelId="{65A00DA2-44EB-43C2-A225-723F6616380C}" type="pres">
      <dgm:prSet presAssocID="{4A9070A3-A2DC-44FB-9C89-E465BD80876F}" presName="iconBgRect" presStyleLbl="bgShp" presStyleIdx="0" presStyleCnt="3"/>
      <dgm:spPr>
        <a:prstGeom prst="round2DiagRect">
          <a:avLst>
            <a:gd name="adj1" fmla="val 29727"/>
            <a:gd name="adj2" fmla="val 0"/>
          </a:avLst>
        </a:prstGeom>
      </dgm:spPr>
    </dgm:pt>
    <dgm:pt modelId="{7DF645F8-FFA7-467A-A439-E50373CE2575}" type="pres">
      <dgm:prSet presAssocID="{4A9070A3-A2DC-44FB-9C89-E465BD80876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BD7BCF10-346B-406E-963C-3AA90EBAA5AD}" type="pres">
      <dgm:prSet presAssocID="{4A9070A3-A2DC-44FB-9C89-E465BD80876F}" presName="spaceRect" presStyleCnt="0"/>
      <dgm:spPr/>
    </dgm:pt>
    <dgm:pt modelId="{F9136B41-DFE7-46FE-BA72-6840A6D9E750}" type="pres">
      <dgm:prSet presAssocID="{4A9070A3-A2DC-44FB-9C89-E465BD80876F}" presName="textRect" presStyleLbl="revTx" presStyleIdx="0" presStyleCnt="3">
        <dgm:presLayoutVars>
          <dgm:chMax val="1"/>
          <dgm:chPref val="1"/>
        </dgm:presLayoutVars>
      </dgm:prSet>
      <dgm:spPr/>
    </dgm:pt>
    <dgm:pt modelId="{C4AC2D45-C5A3-4E17-A21C-D15A275E5D7E}" type="pres">
      <dgm:prSet presAssocID="{5A6179DF-A788-4835-A6B7-7701F4B61742}" presName="sibTrans" presStyleCnt="0"/>
      <dgm:spPr/>
    </dgm:pt>
    <dgm:pt modelId="{D4C11B36-2BB3-4510-AEA1-2B337F1117E3}" type="pres">
      <dgm:prSet presAssocID="{A11F01C8-8079-4A31-AE92-F99DDE3FCD87}" presName="compNode" presStyleCnt="0"/>
      <dgm:spPr/>
    </dgm:pt>
    <dgm:pt modelId="{D321FA3F-BA84-47F0-AEE9-A22879CBDDAC}" type="pres">
      <dgm:prSet presAssocID="{A11F01C8-8079-4A31-AE92-F99DDE3FCD87}" presName="iconBgRect" presStyleLbl="bgShp" presStyleIdx="1" presStyleCnt="3"/>
      <dgm:spPr>
        <a:prstGeom prst="round2DiagRect">
          <a:avLst>
            <a:gd name="adj1" fmla="val 29727"/>
            <a:gd name="adj2" fmla="val 0"/>
          </a:avLst>
        </a:prstGeom>
      </dgm:spPr>
    </dgm:pt>
    <dgm:pt modelId="{95FF975C-0479-406A-A01B-546DBD697896}" type="pres">
      <dgm:prSet presAssocID="{A11F01C8-8079-4A31-AE92-F99DDE3FCD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3950182-52EA-40CB-AAAE-FE9D96F1ADE5}" type="pres">
      <dgm:prSet presAssocID="{A11F01C8-8079-4A31-AE92-F99DDE3FCD87}" presName="spaceRect" presStyleCnt="0"/>
      <dgm:spPr/>
    </dgm:pt>
    <dgm:pt modelId="{6D3C9A68-6D14-42E6-933A-4EBD4809F49B}" type="pres">
      <dgm:prSet presAssocID="{A11F01C8-8079-4A31-AE92-F99DDE3FCD87}" presName="textRect" presStyleLbl="revTx" presStyleIdx="1" presStyleCnt="3">
        <dgm:presLayoutVars>
          <dgm:chMax val="1"/>
          <dgm:chPref val="1"/>
        </dgm:presLayoutVars>
      </dgm:prSet>
      <dgm:spPr/>
    </dgm:pt>
    <dgm:pt modelId="{33721DBA-9A4D-4C68-95F9-A81AEE684BAD}" type="pres">
      <dgm:prSet presAssocID="{EC5A5597-3113-49F6-9E94-AA6509399BA7}" presName="sibTrans" presStyleCnt="0"/>
      <dgm:spPr/>
    </dgm:pt>
    <dgm:pt modelId="{DF14A8BF-3CA3-410A-957A-A3CE95858AB8}" type="pres">
      <dgm:prSet presAssocID="{69EFC286-F2BE-4BC5-A1F0-470D635100B9}" presName="compNode" presStyleCnt="0"/>
      <dgm:spPr/>
    </dgm:pt>
    <dgm:pt modelId="{156A7B5B-9C69-401C-BB96-A40B89A6C339}" type="pres">
      <dgm:prSet presAssocID="{69EFC286-F2BE-4BC5-A1F0-470D635100B9}" presName="iconBgRect" presStyleLbl="bgShp" presStyleIdx="2" presStyleCnt="3"/>
      <dgm:spPr>
        <a:prstGeom prst="round2DiagRect">
          <a:avLst>
            <a:gd name="adj1" fmla="val 29727"/>
            <a:gd name="adj2" fmla="val 0"/>
          </a:avLst>
        </a:prstGeom>
      </dgm:spPr>
    </dgm:pt>
    <dgm:pt modelId="{4938D0AE-A252-4594-BFB7-29929D45B00F}" type="pres">
      <dgm:prSet presAssocID="{69EFC286-F2BE-4BC5-A1F0-470D635100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7FA1559-2810-49C8-8388-3B6A9D7885F6}" type="pres">
      <dgm:prSet presAssocID="{69EFC286-F2BE-4BC5-A1F0-470D635100B9}" presName="spaceRect" presStyleCnt="0"/>
      <dgm:spPr/>
    </dgm:pt>
    <dgm:pt modelId="{5B42E50A-553D-4AA5-A5BD-0CA9BE859E59}" type="pres">
      <dgm:prSet presAssocID="{69EFC286-F2BE-4BC5-A1F0-470D635100B9}" presName="textRect" presStyleLbl="revTx" presStyleIdx="2" presStyleCnt="3">
        <dgm:presLayoutVars>
          <dgm:chMax val="1"/>
          <dgm:chPref val="1"/>
        </dgm:presLayoutVars>
      </dgm:prSet>
      <dgm:spPr/>
    </dgm:pt>
  </dgm:ptLst>
  <dgm:cxnLst>
    <dgm:cxn modelId="{7F396C2A-BB6E-453A-B86E-EBB2D3FBAF56}" srcId="{F5AA7CE2-3729-445A-80E7-195045E529AF}" destId="{4A9070A3-A2DC-44FB-9C89-E465BD80876F}" srcOrd="0" destOrd="0" parTransId="{DAA1C202-C6E2-4C26-95E8-DA35C9419306}" sibTransId="{5A6179DF-A788-4835-A6B7-7701F4B61742}"/>
    <dgm:cxn modelId="{1827462D-9DF1-4335-AAC9-1CE98BF7F496}" type="presOf" srcId="{69EFC286-F2BE-4BC5-A1F0-470D635100B9}" destId="{5B42E50A-553D-4AA5-A5BD-0CA9BE859E59}" srcOrd="0" destOrd="0" presId="urn:microsoft.com/office/officeart/2018/5/layout/IconLeafLabelList"/>
    <dgm:cxn modelId="{1A0F7B50-5123-4C70-BA32-F505C15ACC4A}" type="presOf" srcId="{F5AA7CE2-3729-445A-80E7-195045E529AF}" destId="{A5411FE2-73D3-4EC9-9ACA-D9F2DFF4E775}" srcOrd="0" destOrd="0" presId="urn:microsoft.com/office/officeart/2018/5/layout/IconLeafLabelList"/>
    <dgm:cxn modelId="{014B1A7D-3862-4364-A4B6-80DB8D6DAF1B}" type="presOf" srcId="{4A9070A3-A2DC-44FB-9C89-E465BD80876F}" destId="{F9136B41-DFE7-46FE-BA72-6840A6D9E750}" srcOrd="0" destOrd="0" presId="urn:microsoft.com/office/officeart/2018/5/layout/IconLeafLabelList"/>
    <dgm:cxn modelId="{799BEABA-862A-425E-85AE-3B699E380337}" srcId="{F5AA7CE2-3729-445A-80E7-195045E529AF}" destId="{A11F01C8-8079-4A31-AE92-F99DDE3FCD87}" srcOrd="1" destOrd="0" parTransId="{D9186B2D-96DD-441F-8D92-E311FAB3B453}" sibTransId="{EC5A5597-3113-49F6-9E94-AA6509399BA7}"/>
    <dgm:cxn modelId="{D26BCDCB-4200-454D-8DA9-0A538277E835}" type="presOf" srcId="{A11F01C8-8079-4A31-AE92-F99DDE3FCD87}" destId="{6D3C9A68-6D14-42E6-933A-4EBD4809F49B}" srcOrd="0" destOrd="0" presId="urn:microsoft.com/office/officeart/2018/5/layout/IconLeafLabelList"/>
    <dgm:cxn modelId="{FF5FDFE3-FFAB-4DE5-9AF6-90C5D1B18CD2}" srcId="{F5AA7CE2-3729-445A-80E7-195045E529AF}" destId="{69EFC286-F2BE-4BC5-A1F0-470D635100B9}" srcOrd="2" destOrd="0" parTransId="{39BE10A6-9079-4BB6-8199-613B8F3E29A4}" sibTransId="{D707B4AE-C779-4FD1-95B6-B61F360B1BF8}"/>
    <dgm:cxn modelId="{82D5E9A4-AF30-4C37-BE98-7DFAF9BE9906}" type="presParOf" srcId="{A5411FE2-73D3-4EC9-9ACA-D9F2DFF4E775}" destId="{CA1846C3-CDC2-4976-B9EE-2FA3101CF656}" srcOrd="0" destOrd="0" presId="urn:microsoft.com/office/officeart/2018/5/layout/IconLeafLabelList"/>
    <dgm:cxn modelId="{92029C77-4214-42D1-9E60-F30D8B19D6F7}" type="presParOf" srcId="{CA1846C3-CDC2-4976-B9EE-2FA3101CF656}" destId="{65A00DA2-44EB-43C2-A225-723F6616380C}" srcOrd="0" destOrd="0" presId="urn:microsoft.com/office/officeart/2018/5/layout/IconLeafLabelList"/>
    <dgm:cxn modelId="{44125CAE-C44D-4957-A247-A8FE42C43B99}" type="presParOf" srcId="{CA1846C3-CDC2-4976-B9EE-2FA3101CF656}" destId="{7DF645F8-FFA7-467A-A439-E50373CE2575}" srcOrd="1" destOrd="0" presId="urn:microsoft.com/office/officeart/2018/5/layout/IconLeafLabelList"/>
    <dgm:cxn modelId="{AEE53F20-8C41-48C3-9AFA-C03374154E12}" type="presParOf" srcId="{CA1846C3-CDC2-4976-B9EE-2FA3101CF656}" destId="{BD7BCF10-346B-406E-963C-3AA90EBAA5AD}" srcOrd="2" destOrd="0" presId="urn:microsoft.com/office/officeart/2018/5/layout/IconLeafLabelList"/>
    <dgm:cxn modelId="{2FC30856-4255-4CC1-BF3F-B67B8A8B6F6C}" type="presParOf" srcId="{CA1846C3-CDC2-4976-B9EE-2FA3101CF656}" destId="{F9136B41-DFE7-46FE-BA72-6840A6D9E750}" srcOrd="3" destOrd="0" presId="urn:microsoft.com/office/officeart/2018/5/layout/IconLeafLabelList"/>
    <dgm:cxn modelId="{CCDC9E17-BC97-40CA-ADF9-BEA4D8194964}" type="presParOf" srcId="{A5411FE2-73D3-4EC9-9ACA-D9F2DFF4E775}" destId="{C4AC2D45-C5A3-4E17-A21C-D15A275E5D7E}" srcOrd="1" destOrd="0" presId="urn:microsoft.com/office/officeart/2018/5/layout/IconLeafLabelList"/>
    <dgm:cxn modelId="{0999BD39-572C-4DCB-9378-4A6E4822AEF5}" type="presParOf" srcId="{A5411FE2-73D3-4EC9-9ACA-D9F2DFF4E775}" destId="{D4C11B36-2BB3-4510-AEA1-2B337F1117E3}" srcOrd="2" destOrd="0" presId="urn:microsoft.com/office/officeart/2018/5/layout/IconLeafLabelList"/>
    <dgm:cxn modelId="{43A76B97-2BE2-4B5D-836D-6E487B257840}" type="presParOf" srcId="{D4C11B36-2BB3-4510-AEA1-2B337F1117E3}" destId="{D321FA3F-BA84-47F0-AEE9-A22879CBDDAC}" srcOrd="0" destOrd="0" presId="urn:microsoft.com/office/officeart/2018/5/layout/IconLeafLabelList"/>
    <dgm:cxn modelId="{CEF531E7-272F-4019-8AF3-347BBE57E4A4}" type="presParOf" srcId="{D4C11B36-2BB3-4510-AEA1-2B337F1117E3}" destId="{95FF975C-0479-406A-A01B-546DBD697896}" srcOrd="1" destOrd="0" presId="urn:microsoft.com/office/officeart/2018/5/layout/IconLeafLabelList"/>
    <dgm:cxn modelId="{ED56F1F3-40EA-487B-B9F6-D6EB1745F881}" type="presParOf" srcId="{D4C11B36-2BB3-4510-AEA1-2B337F1117E3}" destId="{83950182-52EA-40CB-AAAE-FE9D96F1ADE5}" srcOrd="2" destOrd="0" presId="urn:microsoft.com/office/officeart/2018/5/layout/IconLeafLabelList"/>
    <dgm:cxn modelId="{00F79BC7-9B02-478E-826B-159D5044C3BA}" type="presParOf" srcId="{D4C11B36-2BB3-4510-AEA1-2B337F1117E3}" destId="{6D3C9A68-6D14-42E6-933A-4EBD4809F49B}" srcOrd="3" destOrd="0" presId="urn:microsoft.com/office/officeart/2018/5/layout/IconLeafLabelList"/>
    <dgm:cxn modelId="{9B70036C-44D9-43A9-B6F8-B10CE07B5D1D}" type="presParOf" srcId="{A5411FE2-73D3-4EC9-9ACA-D9F2DFF4E775}" destId="{33721DBA-9A4D-4C68-95F9-A81AEE684BAD}" srcOrd="3" destOrd="0" presId="urn:microsoft.com/office/officeart/2018/5/layout/IconLeafLabelList"/>
    <dgm:cxn modelId="{F891A015-A6C2-4CC4-B89A-A69BC4E56628}" type="presParOf" srcId="{A5411FE2-73D3-4EC9-9ACA-D9F2DFF4E775}" destId="{DF14A8BF-3CA3-410A-957A-A3CE95858AB8}" srcOrd="4" destOrd="0" presId="urn:microsoft.com/office/officeart/2018/5/layout/IconLeafLabelList"/>
    <dgm:cxn modelId="{994416C8-60BC-443B-B0DA-71290E2BE2C7}" type="presParOf" srcId="{DF14A8BF-3CA3-410A-957A-A3CE95858AB8}" destId="{156A7B5B-9C69-401C-BB96-A40B89A6C339}" srcOrd="0" destOrd="0" presId="urn:microsoft.com/office/officeart/2018/5/layout/IconLeafLabelList"/>
    <dgm:cxn modelId="{67D4700F-DD12-4BF4-B351-9ED7FD375F51}" type="presParOf" srcId="{DF14A8BF-3CA3-410A-957A-A3CE95858AB8}" destId="{4938D0AE-A252-4594-BFB7-29929D45B00F}" srcOrd="1" destOrd="0" presId="urn:microsoft.com/office/officeart/2018/5/layout/IconLeafLabelList"/>
    <dgm:cxn modelId="{CAE88CCD-058C-4461-A288-3DA3D6FAD84E}" type="presParOf" srcId="{DF14A8BF-3CA3-410A-957A-A3CE95858AB8}" destId="{B7FA1559-2810-49C8-8388-3B6A9D7885F6}" srcOrd="2" destOrd="0" presId="urn:microsoft.com/office/officeart/2018/5/layout/IconLeafLabelList"/>
    <dgm:cxn modelId="{67481123-F3E6-4C31-8226-06EDCC0BA33D}" type="presParOf" srcId="{DF14A8BF-3CA3-410A-957A-A3CE95858AB8}" destId="{5B42E50A-553D-4AA5-A5BD-0CA9BE859E5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E26BDC-BB2D-4354-9D90-E065B617FA8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75783A5A-5FF9-48F7-8040-B5BF8A3BE574}">
      <dgm:prSet/>
      <dgm:spPr/>
      <dgm:t>
        <a:bodyPr/>
        <a:lstStyle/>
        <a:p>
          <a:r>
            <a:rPr lang="en-US"/>
            <a:t>Claiming AI-generated content as fully your own without acknowledgment.</a:t>
          </a:r>
        </a:p>
      </dgm:t>
    </dgm:pt>
    <dgm:pt modelId="{32E06404-F18D-401A-BA7A-A5FC2855EF03}" type="parTrans" cxnId="{DCDDAB00-2CE4-4687-94A0-2440C68505E4}">
      <dgm:prSet/>
      <dgm:spPr/>
      <dgm:t>
        <a:bodyPr/>
        <a:lstStyle/>
        <a:p>
          <a:endParaRPr lang="en-US"/>
        </a:p>
      </dgm:t>
    </dgm:pt>
    <dgm:pt modelId="{421510ED-4895-440C-BB36-46A32C8D2D88}" type="sibTrans" cxnId="{DCDDAB00-2CE4-4687-94A0-2440C68505E4}">
      <dgm:prSet/>
      <dgm:spPr/>
      <dgm:t>
        <a:bodyPr/>
        <a:lstStyle/>
        <a:p>
          <a:endParaRPr lang="en-US"/>
        </a:p>
      </dgm:t>
    </dgm:pt>
    <dgm:pt modelId="{544E608A-F1EC-47A4-BE49-CB096488E99A}">
      <dgm:prSet/>
      <dgm:spPr/>
      <dgm:t>
        <a:bodyPr/>
        <a:lstStyle/>
        <a:p>
          <a:r>
            <a:rPr lang="en-US"/>
            <a:t>Blindly trusting AI answers without checking facts.</a:t>
          </a:r>
        </a:p>
      </dgm:t>
    </dgm:pt>
    <dgm:pt modelId="{EA1F316C-5219-455C-854F-441B4926A4BD}" type="parTrans" cxnId="{35C60AE3-44D6-4DF2-A3D7-CD570D71D974}">
      <dgm:prSet/>
      <dgm:spPr/>
      <dgm:t>
        <a:bodyPr/>
        <a:lstStyle/>
        <a:p>
          <a:endParaRPr lang="en-US"/>
        </a:p>
      </dgm:t>
    </dgm:pt>
    <dgm:pt modelId="{3443FF29-323B-4F08-A597-C2248743A697}" type="sibTrans" cxnId="{35C60AE3-44D6-4DF2-A3D7-CD570D71D974}">
      <dgm:prSet/>
      <dgm:spPr/>
      <dgm:t>
        <a:bodyPr/>
        <a:lstStyle/>
        <a:p>
          <a:endParaRPr lang="en-US"/>
        </a:p>
      </dgm:t>
    </dgm:pt>
    <dgm:pt modelId="{B1CAC485-4879-4455-A06E-289F01F17B7D}">
      <dgm:prSet/>
      <dgm:spPr/>
      <dgm:t>
        <a:bodyPr/>
        <a:lstStyle/>
        <a:p>
          <a:r>
            <a:rPr lang="en-US"/>
            <a:t>Using AI for plagiarism, cheating, or to bypass learning.</a:t>
          </a:r>
        </a:p>
      </dgm:t>
    </dgm:pt>
    <dgm:pt modelId="{15242AF8-2104-4BA3-A33F-D4E80C566C89}" type="parTrans" cxnId="{995034D6-32CF-4D2B-B65D-19E9A6024459}">
      <dgm:prSet/>
      <dgm:spPr/>
      <dgm:t>
        <a:bodyPr/>
        <a:lstStyle/>
        <a:p>
          <a:endParaRPr lang="en-US"/>
        </a:p>
      </dgm:t>
    </dgm:pt>
    <dgm:pt modelId="{A18A6582-44EE-4972-8ED9-25275BDBE42F}" type="sibTrans" cxnId="{995034D6-32CF-4D2B-B65D-19E9A6024459}">
      <dgm:prSet/>
      <dgm:spPr/>
      <dgm:t>
        <a:bodyPr/>
        <a:lstStyle/>
        <a:p>
          <a:endParaRPr lang="en-US"/>
        </a:p>
      </dgm:t>
    </dgm:pt>
    <dgm:pt modelId="{BD0A2900-85BC-4E19-9F54-F977AEEECFC1}">
      <dgm:prSet/>
      <dgm:spPr/>
      <dgm:t>
        <a:bodyPr/>
        <a:lstStyle/>
        <a:p>
          <a:r>
            <a:rPr lang="en-US" dirty="0"/>
            <a:t>Using AI to spread misinformation, manipulate, or harm others.</a:t>
          </a:r>
        </a:p>
      </dgm:t>
    </dgm:pt>
    <dgm:pt modelId="{4117302D-0779-4BB1-9816-A535FF137DE0}" type="parTrans" cxnId="{B0526EDA-7F34-49A7-9CF3-00D1ED006FC3}">
      <dgm:prSet/>
      <dgm:spPr/>
      <dgm:t>
        <a:bodyPr/>
        <a:lstStyle/>
        <a:p>
          <a:endParaRPr lang="en-US"/>
        </a:p>
      </dgm:t>
    </dgm:pt>
    <dgm:pt modelId="{8C2BC757-29C2-41F0-B230-37615EA700B7}" type="sibTrans" cxnId="{B0526EDA-7F34-49A7-9CF3-00D1ED006FC3}">
      <dgm:prSet/>
      <dgm:spPr/>
      <dgm:t>
        <a:bodyPr/>
        <a:lstStyle/>
        <a:p>
          <a:endParaRPr lang="en-US"/>
        </a:p>
      </dgm:t>
    </dgm:pt>
    <dgm:pt modelId="{199C4DC2-3B76-4590-9346-EBECE796AA74}">
      <dgm:prSet/>
      <dgm:spPr/>
      <dgm:t>
        <a:bodyPr/>
        <a:lstStyle/>
        <a:p>
          <a:r>
            <a:rPr lang="en-US" dirty="0"/>
            <a:t>Sharing personal or confidential data with AI systems.</a:t>
          </a:r>
        </a:p>
      </dgm:t>
    </dgm:pt>
    <dgm:pt modelId="{E766FAF8-1013-493A-84AC-11A1C8CFDF56}" type="parTrans" cxnId="{C8072FA9-FCE6-4EE6-8BB3-D7B340146C88}">
      <dgm:prSet/>
      <dgm:spPr/>
      <dgm:t>
        <a:bodyPr/>
        <a:lstStyle/>
        <a:p>
          <a:endParaRPr lang="en-US"/>
        </a:p>
      </dgm:t>
    </dgm:pt>
    <dgm:pt modelId="{73CF6B72-88E2-4362-8A0A-72DA47755BE3}" type="sibTrans" cxnId="{C8072FA9-FCE6-4EE6-8BB3-D7B340146C88}">
      <dgm:prSet/>
      <dgm:spPr/>
      <dgm:t>
        <a:bodyPr/>
        <a:lstStyle/>
        <a:p>
          <a:endParaRPr lang="en-US"/>
        </a:p>
      </dgm:t>
    </dgm:pt>
    <dgm:pt modelId="{80B513D8-D468-8F45-8FE6-36E2E4273927}" type="pres">
      <dgm:prSet presAssocID="{08E26BDC-BB2D-4354-9D90-E065B617FA8E}" presName="linear" presStyleCnt="0">
        <dgm:presLayoutVars>
          <dgm:animLvl val="lvl"/>
          <dgm:resizeHandles val="exact"/>
        </dgm:presLayoutVars>
      </dgm:prSet>
      <dgm:spPr/>
    </dgm:pt>
    <dgm:pt modelId="{D3B5A3D2-A969-A743-86D7-C5AF507F731C}" type="pres">
      <dgm:prSet presAssocID="{75783A5A-5FF9-48F7-8040-B5BF8A3BE574}" presName="parentText" presStyleLbl="node1" presStyleIdx="0" presStyleCnt="5">
        <dgm:presLayoutVars>
          <dgm:chMax val="0"/>
          <dgm:bulletEnabled val="1"/>
        </dgm:presLayoutVars>
      </dgm:prSet>
      <dgm:spPr/>
    </dgm:pt>
    <dgm:pt modelId="{90189F02-42A3-3C41-B05F-D5D18E39EC8E}" type="pres">
      <dgm:prSet presAssocID="{421510ED-4895-440C-BB36-46A32C8D2D88}" presName="spacer" presStyleCnt="0"/>
      <dgm:spPr/>
    </dgm:pt>
    <dgm:pt modelId="{7F2948E8-6428-1743-9572-6B2998FE9299}" type="pres">
      <dgm:prSet presAssocID="{544E608A-F1EC-47A4-BE49-CB096488E99A}" presName="parentText" presStyleLbl="node1" presStyleIdx="1" presStyleCnt="5">
        <dgm:presLayoutVars>
          <dgm:chMax val="0"/>
          <dgm:bulletEnabled val="1"/>
        </dgm:presLayoutVars>
      </dgm:prSet>
      <dgm:spPr/>
    </dgm:pt>
    <dgm:pt modelId="{223E3826-B94A-E042-831F-33D94BA74D92}" type="pres">
      <dgm:prSet presAssocID="{3443FF29-323B-4F08-A597-C2248743A697}" presName="spacer" presStyleCnt="0"/>
      <dgm:spPr/>
    </dgm:pt>
    <dgm:pt modelId="{270AC99A-1171-5C42-9C53-8E7C3A5CD5B8}" type="pres">
      <dgm:prSet presAssocID="{B1CAC485-4879-4455-A06E-289F01F17B7D}" presName="parentText" presStyleLbl="node1" presStyleIdx="2" presStyleCnt="5">
        <dgm:presLayoutVars>
          <dgm:chMax val="0"/>
          <dgm:bulletEnabled val="1"/>
        </dgm:presLayoutVars>
      </dgm:prSet>
      <dgm:spPr/>
    </dgm:pt>
    <dgm:pt modelId="{0924235C-CFF3-C148-B99C-8F99EC3CCC8D}" type="pres">
      <dgm:prSet presAssocID="{A18A6582-44EE-4972-8ED9-25275BDBE42F}" presName="spacer" presStyleCnt="0"/>
      <dgm:spPr/>
    </dgm:pt>
    <dgm:pt modelId="{D38F20A2-00F2-A441-B2D5-E91BD7BC9181}" type="pres">
      <dgm:prSet presAssocID="{BD0A2900-85BC-4E19-9F54-F977AEEECFC1}" presName="parentText" presStyleLbl="node1" presStyleIdx="3" presStyleCnt="5">
        <dgm:presLayoutVars>
          <dgm:chMax val="0"/>
          <dgm:bulletEnabled val="1"/>
        </dgm:presLayoutVars>
      </dgm:prSet>
      <dgm:spPr/>
    </dgm:pt>
    <dgm:pt modelId="{BD07695E-5414-6C4A-B9E2-D6D13CDDDDD4}" type="pres">
      <dgm:prSet presAssocID="{8C2BC757-29C2-41F0-B230-37615EA700B7}" presName="spacer" presStyleCnt="0"/>
      <dgm:spPr/>
    </dgm:pt>
    <dgm:pt modelId="{7CF88729-0B65-A942-B969-F5831E5B0E8E}" type="pres">
      <dgm:prSet presAssocID="{199C4DC2-3B76-4590-9346-EBECE796AA74}" presName="parentText" presStyleLbl="node1" presStyleIdx="4" presStyleCnt="5">
        <dgm:presLayoutVars>
          <dgm:chMax val="0"/>
          <dgm:bulletEnabled val="1"/>
        </dgm:presLayoutVars>
      </dgm:prSet>
      <dgm:spPr/>
    </dgm:pt>
  </dgm:ptLst>
  <dgm:cxnLst>
    <dgm:cxn modelId="{DCDDAB00-2CE4-4687-94A0-2440C68505E4}" srcId="{08E26BDC-BB2D-4354-9D90-E065B617FA8E}" destId="{75783A5A-5FF9-48F7-8040-B5BF8A3BE574}" srcOrd="0" destOrd="0" parTransId="{32E06404-F18D-401A-BA7A-A5FC2855EF03}" sibTransId="{421510ED-4895-440C-BB36-46A32C8D2D88}"/>
    <dgm:cxn modelId="{2B4D3624-7820-714C-8499-87F4973750A6}" type="presOf" srcId="{BD0A2900-85BC-4E19-9F54-F977AEEECFC1}" destId="{D38F20A2-00F2-A441-B2D5-E91BD7BC9181}" srcOrd="0" destOrd="0" presId="urn:microsoft.com/office/officeart/2005/8/layout/vList2"/>
    <dgm:cxn modelId="{DD06933A-969F-7342-9AA8-5CB293740AF3}" type="presOf" srcId="{B1CAC485-4879-4455-A06E-289F01F17B7D}" destId="{270AC99A-1171-5C42-9C53-8E7C3A5CD5B8}" srcOrd="0" destOrd="0" presId="urn:microsoft.com/office/officeart/2005/8/layout/vList2"/>
    <dgm:cxn modelId="{3B83CB40-4A66-BE45-9950-A349D71C12A6}" type="presOf" srcId="{75783A5A-5FF9-48F7-8040-B5BF8A3BE574}" destId="{D3B5A3D2-A969-A743-86D7-C5AF507F731C}" srcOrd="0" destOrd="0" presId="urn:microsoft.com/office/officeart/2005/8/layout/vList2"/>
    <dgm:cxn modelId="{B1722779-E06C-A24A-9AB8-AE3B4BC4822A}" type="presOf" srcId="{08E26BDC-BB2D-4354-9D90-E065B617FA8E}" destId="{80B513D8-D468-8F45-8FE6-36E2E4273927}" srcOrd="0" destOrd="0" presId="urn:microsoft.com/office/officeart/2005/8/layout/vList2"/>
    <dgm:cxn modelId="{70B2B798-C33F-9D45-9CEE-BC3D1541FC98}" type="presOf" srcId="{199C4DC2-3B76-4590-9346-EBECE796AA74}" destId="{7CF88729-0B65-A942-B969-F5831E5B0E8E}" srcOrd="0" destOrd="0" presId="urn:microsoft.com/office/officeart/2005/8/layout/vList2"/>
    <dgm:cxn modelId="{8D580DA2-3576-E64D-90A8-13ECD2B7B940}" type="presOf" srcId="{544E608A-F1EC-47A4-BE49-CB096488E99A}" destId="{7F2948E8-6428-1743-9572-6B2998FE9299}" srcOrd="0" destOrd="0" presId="urn:microsoft.com/office/officeart/2005/8/layout/vList2"/>
    <dgm:cxn modelId="{C8072FA9-FCE6-4EE6-8BB3-D7B340146C88}" srcId="{08E26BDC-BB2D-4354-9D90-E065B617FA8E}" destId="{199C4DC2-3B76-4590-9346-EBECE796AA74}" srcOrd="4" destOrd="0" parTransId="{E766FAF8-1013-493A-84AC-11A1C8CFDF56}" sibTransId="{73CF6B72-88E2-4362-8A0A-72DA47755BE3}"/>
    <dgm:cxn modelId="{995034D6-32CF-4D2B-B65D-19E9A6024459}" srcId="{08E26BDC-BB2D-4354-9D90-E065B617FA8E}" destId="{B1CAC485-4879-4455-A06E-289F01F17B7D}" srcOrd="2" destOrd="0" parTransId="{15242AF8-2104-4BA3-A33F-D4E80C566C89}" sibTransId="{A18A6582-44EE-4972-8ED9-25275BDBE42F}"/>
    <dgm:cxn modelId="{B0526EDA-7F34-49A7-9CF3-00D1ED006FC3}" srcId="{08E26BDC-BB2D-4354-9D90-E065B617FA8E}" destId="{BD0A2900-85BC-4E19-9F54-F977AEEECFC1}" srcOrd="3" destOrd="0" parTransId="{4117302D-0779-4BB1-9816-A535FF137DE0}" sibTransId="{8C2BC757-29C2-41F0-B230-37615EA700B7}"/>
    <dgm:cxn modelId="{35C60AE3-44D6-4DF2-A3D7-CD570D71D974}" srcId="{08E26BDC-BB2D-4354-9D90-E065B617FA8E}" destId="{544E608A-F1EC-47A4-BE49-CB096488E99A}" srcOrd="1" destOrd="0" parTransId="{EA1F316C-5219-455C-854F-441B4926A4BD}" sibTransId="{3443FF29-323B-4F08-A597-C2248743A697}"/>
    <dgm:cxn modelId="{8E9273F9-C48C-8F4A-B4F9-15B7D6A5DC33}" type="presParOf" srcId="{80B513D8-D468-8F45-8FE6-36E2E4273927}" destId="{D3B5A3D2-A969-A743-86D7-C5AF507F731C}" srcOrd="0" destOrd="0" presId="urn:microsoft.com/office/officeart/2005/8/layout/vList2"/>
    <dgm:cxn modelId="{23E6BB52-136A-D845-A2BF-BD112C59F05B}" type="presParOf" srcId="{80B513D8-D468-8F45-8FE6-36E2E4273927}" destId="{90189F02-42A3-3C41-B05F-D5D18E39EC8E}" srcOrd="1" destOrd="0" presId="urn:microsoft.com/office/officeart/2005/8/layout/vList2"/>
    <dgm:cxn modelId="{F8A3333D-D470-6143-A739-0A8C0CC85AC7}" type="presParOf" srcId="{80B513D8-D468-8F45-8FE6-36E2E4273927}" destId="{7F2948E8-6428-1743-9572-6B2998FE9299}" srcOrd="2" destOrd="0" presId="urn:microsoft.com/office/officeart/2005/8/layout/vList2"/>
    <dgm:cxn modelId="{A80BCFC5-9B7C-DB4B-97B5-C93D001B7AC9}" type="presParOf" srcId="{80B513D8-D468-8F45-8FE6-36E2E4273927}" destId="{223E3826-B94A-E042-831F-33D94BA74D92}" srcOrd="3" destOrd="0" presId="urn:microsoft.com/office/officeart/2005/8/layout/vList2"/>
    <dgm:cxn modelId="{BEA62085-E495-FF45-B02A-B88223580468}" type="presParOf" srcId="{80B513D8-D468-8F45-8FE6-36E2E4273927}" destId="{270AC99A-1171-5C42-9C53-8E7C3A5CD5B8}" srcOrd="4" destOrd="0" presId="urn:microsoft.com/office/officeart/2005/8/layout/vList2"/>
    <dgm:cxn modelId="{BCB214DB-88BD-8649-8B82-8E68432F2BC0}" type="presParOf" srcId="{80B513D8-D468-8F45-8FE6-36E2E4273927}" destId="{0924235C-CFF3-C148-B99C-8F99EC3CCC8D}" srcOrd="5" destOrd="0" presId="urn:microsoft.com/office/officeart/2005/8/layout/vList2"/>
    <dgm:cxn modelId="{5E5F0DB6-3CB2-864A-B17E-CA703A3576C2}" type="presParOf" srcId="{80B513D8-D468-8F45-8FE6-36E2E4273927}" destId="{D38F20A2-00F2-A441-B2D5-E91BD7BC9181}" srcOrd="6" destOrd="0" presId="urn:microsoft.com/office/officeart/2005/8/layout/vList2"/>
    <dgm:cxn modelId="{CEE959F6-084B-7A44-99B0-B46DD21B9C23}" type="presParOf" srcId="{80B513D8-D468-8F45-8FE6-36E2E4273927}" destId="{BD07695E-5414-6C4A-B9E2-D6D13CDDDDD4}" srcOrd="7" destOrd="0" presId="urn:microsoft.com/office/officeart/2005/8/layout/vList2"/>
    <dgm:cxn modelId="{BA0ECC0C-E4A1-7B4F-BBED-5B4555D3B2A5}" type="presParOf" srcId="{80B513D8-D468-8F45-8FE6-36E2E4273927}" destId="{7CF88729-0B65-A942-B969-F5831E5B0E8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8306C8-C07F-41E8-95F6-B5BFA307231F}">
      <dsp:nvSpPr>
        <dsp:cNvPr id="0" name=""/>
        <dsp:cNvSpPr/>
      </dsp:nvSpPr>
      <dsp:spPr>
        <a:xfrm>
          <a:off x="0" y="600"/>
          <a:ext cx="5886291" cy="14045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28B829-F3F9-4214-A91A-D5EF803D04FF}">
      <dsp:nvSpPr>
        <dsp:cNvPr id="0" name=""/>
        <dsp:cNvSpPr/>
      </dsp:nvSpPr>
      <dsp:spPr>
        <a:xfrm>
          <a:off x="424883" y="316629"/>
          <a:ext cx="772515" cy="772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42C01C-F9BB-47E2-A4A7-6D24CDEAD781}">
      <dsp:nvSpPr>
        <dsp:cNvPr id="0" name=""/>
        <dsp:cNvSpPr/>
      </dsp:nvSpPr>
      <dsp:spPr>
        <a:xfrm>
          <a:off x="1622283" y="600"/>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933450">
            <a:lnSpc>
              <a:spcPct val="90000"/>
            </a:lnSpc>
            <a:spcBef>
              <a:spcPct val="0"/>
            </a:spcBef>
            <a:spcAft>
              <a:spcPct val="35000"/>
            </a:spcAft>
            <a:buNone/>
          </a:pPr>
          <a:r>
            <a:rPr lang="en-US" sz="2100" kern="1200"/>
            <a:t>Technology Ambassador Program: Platform for students to create impactful technology projetcs</a:t>
          </a:r>
        </a:p>
      </dsp:txBody>
      <dsp:txXfrm>
        <a:off x="1622283" y="600"/>
        <a:ext cx="4264007" cy="1404574"/>
      </dsp:txXfrm>
    </dsp:sp>
    <dsp:sp modelId="{D2778ABF-A561-4F91-908B-5F6E337E0BA7}">
      <dsp:nvSpPr>
        <dsp:cNvPr id="0" name=""/>
        <dsp:cNvSpPr/>
      </dsp:nvSpPr>
      <dsp:spPr>
        <a:xfrm>
          <a:off x="0" y="1756318"/>
          <a:ext cx="5886291" cy="140457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44BDE8-B9F8-4175-A767-41D6B7D1275F}">
      <dsp:nvSpPr>
        <dsp:cNvPr id="0" name=""/>
        <dsp:cNvSpPr/>
      </dsp:nvSpPr>
      <dsp:spPr>
        <a:xfrm>
          <a:off x="424883" y="2072347"/>
          <a:ext cx="772515" cy="772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A6A3198-C2E1-4E36-BE10-FDE4194344C5}">
      <dsp:nvSpPr>
        <dsp:cNvPr id="0" name=""/>
        <dsp:cNvSpPr/>
      </dsp:nvSpPr>
      <dsp:spPr>
        <a:xfrm>
          <a:off x="1622283" y="1756318"/>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933450">
            <a:lnSpc>
              <a:spcPct val="90000"/>
            </a:lnSpc>
            <a:spcBef>
              <a:spcPct val="0"/>
            </a:spcBef>
            <a:spcAft>
              <a:spcPct val="35000"/>
            </a:spcAft>
            <a:buNone/>
          </a:pPr>
          <a:r>
            <a:rPr lang="en-US" sz="2100" kern="1200"/>
            <a:t>Our Mission: Promote outreach, engagement, and active learning in technology</a:t>
          </a:r>
        </a:p>
      </dsp:txBody>
      <dsp:txXfrm>
        <a:off x="1622283" y="1756318"/>
        <a:ext cx="4264007" cy="1404574"/>
      </dsp:txXfrm>
    </dsp:sp>
    <dsp:sp modelId="{0D6C0D7E-6440-4639-943A-AC58F2F018B7}">
      <dsp:nvSpPr>
        <dsp:cNvPr id="0" name=""/>
        <dsp:cNvSpPr/>
      </dsp:nvSpPr>
      <dsp:spPr>
        <a:xfrm>
          <a:off x="0" y="3512036"/>
          <a:ext cx="5886291" cy="140457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FDB4D-21FD-4602-995C-379B2718E2D4}">
      <dsp:nvSpPr>
        <dsp:cNvPr id="0" name=""/>
        <dsp:cNvSpPr/>
      </dsp:nvSpPr>
      <dsp:spPr>
        <a:xfrm>
          <a:off x="424883" y="3828065"/>
          <a:ext cx="772515" cy="772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84EF326-0B67-4778-A350-43952BBE36BA}">
      <dsp:nvSpPr>
        <dsp:cNvPr id="0" name=""/>
        <dsp:cNvSpPr/>
      </dsp:nvSpPr>
      <dsp:spPr>
        <a:xfrm>
          <a:off x="1622283" y="3512036"/>
          <a:ext cx="4264007"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933450">
            <a:lnSpc>
              <a:spcPct val="90000"/>
            </a:lnSpc>
            <a:spcBef>
              <a:spcPct val="0"/>
            </a:spcBef>
            <a:spcAft>
              <a:spcPct val="35000"/>
            </a:spcAft>
            <a:buNone/>
          </a:pPr>
          <a:r>
            <a:rPr lang="en-US" sz="2100" kern="1200" dirty="0"/>
            <a:t>Why is matter: TAP helps bring technological education to more people in a fun and interactive way</a:t>
          </a:r>
        </a:p>
      </dsp:txBody>
      <dsp:txXfrm>
        <a:off x="1622283" y="3512036"/>
        <a:ext cx="4264007" cy="140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4B857-F716-D84E-AC57-6AB08E00C1C6}">
      <dsp:nvSpPr>
        <dsp:cNvPr id="0" name=""/>
        <dsp:cNvSpPr/>
      </dsp:nvSpPr>
      <dsp:spPr>
        <a:xfrm>
          <a:off x="0" y="285924"/>
          <a:ext cx="9867898" cy="20349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859" tIns="395732" rIns="765859"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Fully developed technology project</a:t>
          </a:r>
        </a:p>
        <a:p>
          <a:pPr marL="171450" lvl="1" indent="-171450" algn="l" defTabSz="844550">
            <a:lnSpc>
              <a:spcPct val="90000"/>
            </a:lnSpc>
            <a:spcBef>
              <a:spcPct val="0"/>
            </a:spcBef>
            <a:spcAft>
              <a:spcPct val="15000"/>
            </a:spcAft>
            <a:buChar char="•"/>
          </a:pPr>
          <a:r>
            <a:rPr lang="en-US" sz="1900" kern="1200" dirty="0"/>
            <a:t>Lead several workshops</a:t>
          </a:r>
        </a:p>
        <a:p>
          <a:pPr marL="171450" lvl="1" indent="-171450" algn="l" defTabSz="844550">
            <a:lnSpc>
              <a:spcPct val="90000"/>
            </a:lnSpc>
            <a:spcBef>
              <a:spcPct val="0"/>
            </a:spcBef>
            <a:spcAft>
              <a:spcPct val="15000"/>
            </a:spcAft>
            <a:buChar char="•"/>
          </a:pPr>
          <a:r>
            <a:rPr lang="en-US" sz="1900" kern="1200" dirty="0"/>
            <a:t>Participate in service learning </a:t>
          </a:r>
        </a:p>
        <a:p>
          <a:pPr marL="171450" lvl="1" indent="-171450" algn="l" defTabSz="844550">
            <a:lnSpc>
              <a:spcPct val="90000"/>
            </a:lnSpc>
            <a:spcBef>
              <a:spcPct val="0"/>
            </a:spcBef>
            <a:spcAft>
              <a:spcPct val="15000"/>
            </a:spcAft>
            <a:buChar char="•"/>
          </a:pPr>
          <a:r>
            <a:rPr lang="en-US" sz="1900" kern="1200"/>
            <a:t>Produce and present a poster and/or research paper</a:t>
          </a:r>
        </a:p>
        <a:p>
          <a:pPr marL="171450" lvl="1" indent="-171450" algn="l" defTabSz="844550">
            <a:lnSpc>
              <a:spcPct val="90000"/>
            </a:lnSpc>
            <a:spcBef>
              <a:spcPct val="0"/>
            </a:spcBef>
            <a:spcAft>
              <a:spcPct val="15000"/>
            </a:spcAft>
            <a:buChar char="•"/>
          </a:pPr>
          <a:r>
            <a:rPr lang="en-US" sz="1900" kern="1200"/>
            <a:t>Document project on github</a:t>
          </a:r>
        </a:p>
      </dsp:txBody>
      <dsp:txXfrm>
        <a:off x="0" y="285924"/>
        <a:ext cx="9867898" cy="2034900"/>
      </dsp:txXfrm>
    </dsp:sp>
    <dsp:sp modelId="{71207B91-6E63-6E4E-B8DB-77411D9D870D}">
      <dsp:nvSpPr>
        <dsp:cNvPr id="0" name=""/>
        <dsp:cNvSpPr/>
      </dsp:nvSpPr>
      <dsp:spPr>
        <a:xfrm>
          <a:off x="493394" y="5484"/>
          <a:ext cx="6907528" cy="5608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88" tIns="0" rIns="261088" bIns="0" numCol="1" spcCol="1270" anchor="ctr" anchorCtr="0">
          <a:noAutofit/>
        </a:bodyPr>
        <a:lstStyle/>
        <a:p>
          <a:pPr marL="0" lvl="0" indent="0" algn="l" defTabSz="844550">
            <a:lnSpc>
              <a:spcPct val="90000"/>
            </a:lnSpc>
            <a:spcBef>
              <a:spcPct val="0"/>
            </a:spcBef>
            <a:spcAft>
              <a:spcPct val="35000"/>
            </a:spcAft>
            <a:buNone/>
          </a:pPr>
          <a:r>
            <a:rPr lang="en-US" sz="1900" kern="1200"/>
            <a:t>Deliverables</a:t>
          </a:r>
        </a:p>
      </dsp:txBody>
      <dsp:txXfrm>
        <a:off x="520774" y="32864"/>
        <a:ext cx="6852768" cy="506119"/>
      </dsp:txXfrm>
    </dsp:sp>
    <dsp:sp modelId="{AFBEC59C-76AC-3740-8719-69AFCB29595D}">
      <dsp:nvSpPr>
        <dsp:cNvPr id="0" name=""/>
        <dsp:cNvSpPr/>
      </dsp:nvSpPr>
      <dsp:spPr>
        <a:xfrm>
          <a:off x="0" y="2703864"/>
          <a:ext cx="9867898" cy="173565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5859" tIns="395732" rIns="765859" bIns="135128" numCol="1" spcCol="1270" anchor="t" anchorCtr="0">
          <a:noAutofit/>
        </a:bodyPr>
        <a:lstStyle/>
        <a:p>
          <a:pPr marL="171450" lvl="1" indent="-171450" algn="ctr" defTabSz="844550">
            <a:lnSpc>
              <a:spcPct val="90000"/>
            </a:lnSpc>
            <a:spcBef>
              <a:spcPct val="0"/>
            </a:spcBef>
            <a:spcAft>
              <a:spcPct val="15000"/>
            </a:spcAft>
            <a:buChar char="•"/>
          </a:pPr>
          <a:r>
            <a:rPr lang="en-US" sz="1900" kern="1200" dirty="0"/>
            <a:t>Google tap </a:t>
          </a:r>
          <a:r>
            <a:rPr lang="en-US" sz="1900" kern="1200" dirty="0" err="1"/>
            <a:t>ggc</a:t>
          </a:r>
          <a:endParaRPr lang="en-US" sz="1900" kern="1200" dirty="0"/>
        </a:p>
        <a:p>
          <a:pPr marL="171450" lvl="1" indent="-171450" algn="ctr" defTabSz="844550">
            <a:lnSpc>
              <a:spcPct val="90000"/>
            </a:lnSpc>
            <a:spcBef>
              <a:spcPct val="0"/>
            </a:spcBef>
            <a:spcAft>
              <a:spcPct val="15000"/>
            </a:spcAft>
            <a:buChar char="•"/>
          </a:pPr>
          <a:r>
            <a:rPr lang="en-US" sz="1900" kern="1200"/>
            <a:t>Complete the TAP application</a:t>
          </a:r>
        </a:p>
        <a:p>
          <a:pPr marL="171450" lvl="1" indent="-171450" algn="ctr" defTabSz="844550">
            <a:lnSpc>
              <a:spcPct val="90000"/>
            </a:lnSpc>
            <a:spcBef>
              <a:spcPct val="0"/>
            </a:spcBef>
            <a:spcAft>
              <a:spcPct val="15000"/>
            </a:spcAft>
            <a:buChar char="•"/>
          </a:pPr>
          <a:r>
            <a:rPr lang="en-US" sz="1900" kern="1200"/>
            <a:t>Interview with TAP faculty</a:t>
          </a:r>
        </a:p>
        <a:p>
          <a:pPr marL="171450" lvl="1" indent="-171450" algn="ctr" defTabSz="844550">
            <a:lnSpc>
              <a:spcPct val="90000"/>
            </a:lnSpc>
            <a:spcBef>
              <a:spcPct val="0"/>
            </a:spcBef>
            <a:spcAft>
              <a:spcPct val="15000"/>
            </a:spcAft>
            <a:buChar char="•"/>
          </a:pPr>
          <a:r>
            <a:rPr lang="en-US" sz="1900" kern="1200"/>
            <a:t>Enroll in STEC 4800 once approved</a:t>
          </a:r>
        </a:p>
      </dsp:txBody>
      <dsp:txXfrm>
        <a:off x="0" y="2703864"/>
        <a:ext cx="9867898" cy="1735650"/>
      </dsp:txXfrm>
    </dsp:sp>
    <dsp:sp modelId="{659C8201-EA1E-1345-8B82-D63D2E66FF76}">
      <dsp:nvSpPr>
        <dsp:cNvPr id="0" name=""/>
        <dsp:cNvSpPr/>
      </dsp:nvSpPr>
      <dsp:spPr>
        <a:xfrm>
          <a:off x="493394" y="2423424"/>
          <a:ext cx="6907528" cy="56087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1088" tIns="0" rIns="261088" bIns="0" numCol="1" spcCol="1270" anchor="ctr" anchorCtr="0">
          <a:noAutofit/>
        </a:bodyPr>
        <a:lstStyle/>
        <a:p>
          <a:pPr marL="0" lvl="0" indent="0" algn="l" defTabSz="844550">
            <a:lnSpc>
              <a:spcPct val="90000"/>
            </a:lnSpc>
            <a:spcBef>
              <a:spcPct val="0"/>
            </a:spcBef>
            <a:spcAft>
              <a:spcPct val="35000"/>
            </a:spcAft>
            <a:buNone/>
          </a:pPr>
          <a:r>
            <a:rPr lang="en-US" sz="1900" kern="1200"/>
            <a:t>How to get in?</a:t>
          </a:r>
        </a:p>
      </dsp:txBody>
      <dsp:txXfrm>
        <a:off x="520774" y="2450804"/>
        <a:ext cx="6852768" cy="5061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25749-22C0-41D3-AD2B-967324D8EE5D}">
      <dsp:nvSpPr>
        <dsp:cNvPr id="0" name=""/>
        <dsp:cNvSpPr/>
      </dsp:nvSpPr>
      <dsp:spPr>
        <a:xfrm>
          <a:off x="0" y="372"/>
          <a:ext cx="10131425" cy="870644"/>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D93CE1-EDFF-482A-9A25-F8774D6FECCB}">
      <dsp:nvSpPr>
        <dsp:cNvPr id="0" name=""/>
        <dsp:cNvSpPr/>
      </dsp:nvSpPr>
      <dsp:spPr>
        <a:xfrm>
          <a:off x="263369" y="196267"/>
          <a:ext cx="478854" cy="478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7264D7-FDE8-406D-ACF5-01ED2524AF32}">
      <dsp:nvSpPr>
        <dsp:cNvPr id="0" name=""/>
        <dsp:cNvSpPr/>
      </dsp:nvSpPr>
      <dsp:spPr>
        <a:xfrm>
          <a:off x="1005594" y="372"/>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977900">
            <a:lnSpc>
              <a:spcPct val="100000"/>
            </a:lnSpc>
            <a:spcBef>
              <a:spcPct val="0"/>
            </a:spcBef>
            <a:spcAft>
              <a:spcPct val="35000"/>
            </a:spcAft>
            <a:buNone/>
          </a:pPr>
          <a:r>
            <a:rPr lang="en-US" sz="2200" kern="1200" dirty="0"/>
            <a:t>This is Geared towards students, educators, and parents</a:t>
          </a:r>
        </a:p>
      </dsp:txBody>
      <dsp:txXfrm>
        <a:off x="1005594" y="372"/>
        <a:ext cx="9125830" cy="870644"/>
      </dsp:txXfrm>
    </dsp:sp>
    <dsp:sp modelId="{58F5F602-85EB-43DD-9CB0-BBC1213D9E6B}">
      <dsp:nvSpPr>
        <dsp:cNvPr id="0" name=""/>
        <dsp:cNvSpPr/>
      </dsp:nvSpPr>
      <dsp:spPr>
        <a:xfrm>
          <a:off x="0" y="1088677"/>
          <a:ext cx="10131425" cy="870644"/>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22D64-65EC-4B58-B2D8-31D55DBA3895}">
      <dsp:nvSpPr>
        <dsp:cNvPr id="0" name=""/>
        <dsp:cNvSpPr/>
      </dsp:nvSpPr>
      <dsp:spPr>
        <a:xfrm>
          <a:off x="263369" y="1284572"/>
          <a:ext cx="478854" cy="478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4312C5-C780-42BC-9C30-F76D301A6627}">
      <dsp:nvSpPr>
        <dsp:cNvPr id="0" name=""/>
        <dsp:cNvSpPr/>
      </dsp:nvSpPr>
      <dsp:spPr>
        <a:xfrm>
          <a:off x="1005594" y="1088677"/>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977900">
            <a:lnSpc>
              <a:spcPct val="100000"/>
            </a:lnSpc>
            <a:spcBef>
              <a:spcPct val="0"/>
            </a:spcBef>
            <a:spcAft>
              <a:spcPct val="35000"/>
            </a:spcAft>
            <a:buNone/>
          </a:pPr>
          <a:r>
            <a:rPr lang="en-US" sz="2200" kern="1200"/>
            <a:t>The goal of this project is to teach students the proper use of AI and improve their interactions with this new technology</a:t>
          </a:r>
        </a:p>
      </dsp:txBody>
      <dsp:txXfrm>
        <a:off x="1005594" y="1088677"/>
        <a:ext cx="9125830" cy="870644"/>
      </dsp:txXfrm>
    </dsp:sp>
    <dsp:sp modelId="{7DDC126D-83AF-487A-9166-4B03FE87BC00}">
      <dsp:nvSpPr>
        <dsp:cNvPr id="0" name=""/>
        <dsp:cNvSpPr/>
      </dsp:nvSpPr>
      <dsp:spPr>
        <a:xfrm>
          <a:off x="0" y="2176983"/>
          <a:ext cx="10131425" cy="870644"/>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47D23D-33B6-44B8-BC44-C2DCA31DBFCD}">
      <dsp:nvSpPr>
        <dsp:cNvPr id="0" name=""/>
        <dsp:cNvSpPr/>
      </dsp:nvSpPr>
      <dsp:spPr>
        <a:xfrm>
          <a:off x="263369" y="2372878"/>
          <a:ext cx="478854" cy="478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3AE81-A8B5-4D6A-92F5-340A2F8AC154}">
      <dsp:nvSpPr>
        <dsp:cNvPr id="0" name=""/>
        <dsp:cNvSpPr/>
      </dsp:nvSpPr>
      <dsp:spPr>
        <a:xfrm>
          <a:off x="1005594" y="2176983"/>
          <a:ext cx="9125830" cy="870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43" tIns="92143" rIns="92143" bIns="92143" numCol="1" spcCol="1270" anchor="ctr" anchorCtr="0">
          <a:noAutofit/>
        </a:bodyPr>
        <a:lstStyle/>
        <a:p>
          <a:pPr marL="0" lvl="0" indent="0" algn="l" defTabSz="977900">
            <a:lnSpc>
              <a:spcPct val="100000"/>
            </a:lnSpc>
            <a:spcBef>
              <a:spcPct val="0"/>
            </a:spcBef>
            <a:spcAft>
              <a:spcPct val="35000"/>
            </a:spcAft>
            <a:buNone/>
          </a:pPr>
          <a:r>
            <a:rPr lang="en-US" sz="2200" kern="1200"/>
            <a:t>We hope that this helps engage younger students with Ai and enables them to think more critically when using it</a:t>
          </a:r>
        </a:p>
      </dsp:txBody>
      <dsp:txXfrm>
        <a:off x="1005594" y="2176983"/>
        <a:ext cx="9125830" cy="8706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66282-C754-2545-9CF9-DAE2682AF3FE}">
      <dsp:nvSpPr>
        <dsp:cNvPr id="0" name=""/>
        <dsp:cNvSpPr/>
      </dsp:nvSpPr>
      <dsp:spPr>
        <a:xfrm>
          <a:off x="5522628" y="1161767"/>
          <a:ext cx="3350716" cy="531545"/>
        </a:xfrm>
        <a:custGeom>
          <a:avLst/>
          <a:gdLst/>
          <a:ahLst/>
          <a:cxnLst/>
          <a:rect l="0" t="0" r="0" b="0"/>
          <a:pathLst>
            <a:path>
              <a:moveTo>
                <a:pt x="0" y="0"/>
              </a:moveTo>
              <a:lnTo>
                <a:pt x="0" y="362232"/>
              </a:lnTo>
              <a:lnTo>
                <a:pt x="3350716" y="362232"/>
              </a:lnTo>
              <a:lnTo>
                <a:pt x="3350716" y="5315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90999C-2685-704E-AEED-2A0401DAC52B}">
      <dsp:nvSpPr>
        <dsp:cNvPr id="0" name=""/>
        <dsp:cNvSpPr/>
      </dsp:nvSpPr>
      <dsp:spPr>
        <a:xfrm>
          <a:off x="5522628" y="1161767"/>
          <a:ext cx="1116905" cy="531545"/>
        </a:xfrm>
        <a:custGeom>
          <a:avLst/>
          <a:gdLst/>
          <a:ahLst/>
          <a:cxnLst/>
          <a:rect l="0" t="0" r="0" b="0"/>
          <a:pathLst>
            <a:path>
              <a:moveTo>
                <a:pt x="0" y="0"/>
              </a:moveTo>
              <a:lnTo>
                <a:pt x="0" y="362232"/>
              </a:lnTo>
              <a:lnTo>
                <a:pt x="1116905" y="362232"/>
              </a:lnTo>
              <a:lnTo>
                <a:pt x="1116905" y="5315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3CBC32-AA64-714D-8EC5-001F1882C987}">
      <dsp:nvSpPr>
        <dsp:cNvPr id="0" name=""/>
        <dsp:cNvSpPr/>
      </dsp:nvSpPr>
      <dsp:spPr>
        <a:xfrm>
          <a:off x="4405722" y="1161767"/>
          <a:ext cx="1116905" cy="531545"/>
        </a:xfrm>
        <a:custGeom>
          <a:avLst/>
          <a:gdLst/>
          <a:ahLst/>
          <a:cxnLst/>
          <a:rect l="0" t="0" r="0" b="0"/>
          <a:pathLst>
            <a:path>
              <a:moveTo>
                <a:pt x="1116905" y="0"/>
              </a:moveTo>
              <a:lnTo>
                <a:pt x="1116905" y="362232"/>
              </a:lnTo>
              <a:lnTo>
                <a:pt x="0" y="362232"/>
              </a:lnTo>
              <a:lnTo>
                <a:pt x="0" y="5315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EBF375-AB96-E94B-83F3-6279BED3CDB4}">
      <dsp:nvSpPr>
        <dsp:cNvPr id="0" name=""/>
        <dsp:cNvSpPr/>
      </dsp:nvSpPr>
      <dsp:spPr>
        <a:xfrm>
          <a:off x="2171911" y="1161767"/>
          <a:ext cx="3350716" cy="531545"/>
        </a:xfrm>
        <a:custGeom>
          <a:avLst/>
          <a:gdLst/>
          <a:ahLst/>
          <a:cxnLst/>
          <a:rect l="0" t="0" r="0" b="0"/>
          <a:pathLst>
            <a:path>
              <a:moveTo>
                <a:pt x="3350716" y="0"/>
              </a:moveTo>
              <a:lnTo>
                <a:pt x="3350716" y="362232"/>
              </a:lnTo>
              <a:lnTo>
                <a:pt x="0" y="362232"/>
              </a:lnTo>
              <a:lnTo>
                <a:pt x="0" y="53154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CC991E-B936-E741-B14E-35ECAC5A369B}">
      <dsp:nvSpPr>
        <dsp:cNvPr id="0" name=""/>
        <dsp:cNvSpPr/>
      </dsp:nvSpPr>
      <dsp:spPr>
        <a:xfrm>
          <a:off x="141174" y="1200"/>
          <a:ext cx="1827663" cy="11605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A35415-ABCE-D041-A1E0-BB47B5341C63}">
      <dsp:nvSpPr>
        <dsp:cNvPr id="0" name=""/>
        <dsp:cNvSpPr/>
      </dsp:nvSpPr>
      <dsp:spPr>
        <a:xfrm>
          <a:off x="344248" y="194120"/>
          <a:ext cx="1827663" cy="11605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Artificial Intelligence (AI) </a:t>
          </a:r>
          <a:r>
            <a:rPr lang="en-US" sz="1400" kern="1200"/>
            <a:t>refers to the simulation of human intelligence in machines.</a:t>
          </a:r>
        </a:p>
      </dsp:txBody>
      <dsp:txXfrm>
        <a:off x="378240" y="228112"/>
        <a:ext cx="1759679" cy="1092582"/>
      </dsp:txXfrm>
    </dsp:sp>
    <dsp:sp modelId="{FD36361F-45FD-AE46-A0F6-9A6EFF01903A}">
      <dsp:nvSpPr>
        <dsp:cNvPr id="0" name=""/>
        <dsp:cNvSpPr/>
      </dsp:nvSpPr>
      <dsp:spPr>
        <a:xfrm>
          <a:off x="2374985" y="1200"/>
          <a:ext cx="1827663" cy="11605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D45E6B-8074-8344-A348-147E902EDBFF}">
      <dsp:nvSpPr>
        <dsp:cNvPr id="0" name=""/>
        <dsp:cNvSpPr/>
      </dsp:nvSpPr>
      <dsp:spPr>
        <a:xfrm>
          <a:off x="2578059" y="194120"/>
          <a:ext cx="1827663" cy="11605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Goal of AI:</a:t>
          </a:r>
          <a:r>
            <a:rPr lang="en-US" sz="1400" kern="1200"/>
            <a:t> Enable machines to think, learn, and make decisions like humans.</a:t>
          </a:r>
        </a:p>
      </dsp:txBody>
      <dsp:txXfrm>
        <a:off x="2612051" y="228112"/>
        <a:ext cx="1759679" cy="1092582"/>
      </dsp:txXfrm>
    </dsp:sp>
    <dsp:sp modelId="{B2DC2279-C1C1-484E-89AA-58EC65A7FE6A}">
      <dsp:nvSpPr>
        <dsp:cNvPr id="0" name=""/>
        <dsp:cNvSpPr/>
      </dsp:nvSpPr>
      <dsp:spPr>
        <a:xfrm>
          <a:off x="4608796" y="1200"/>
          <a:ext cx="1827663" cy="11605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525326-4296-6946-BAF6-412E48FEAF5C}">
      <dsp:nvSpPr>
        <dsp:cNvPr id="0" name=""/>
        <dsp:cNvSpPr/>
      </dsp:nvSpPr>
      <dsp:spPr>
        <a:xfrm>
          <a:off x="4811870" y="194120"/>
          <a:ext cx="1827663" cy="11605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Key Areas of AI:</a:t>
          </a:r>
          <a:endParaRPr lang="en-US" sz="1400" kern="1200"/>
        </a:p>
      </dsp:txBody>
      <dsp:txXfrm>
        <a:off x="4845862" y="228112"/>
        <a:ext cx="1759679" cy="1092582"/>
      </dsp:txXfrm>
    </dsp:sp>
    <dsp:sp modelId="{B3545B31-FA20-2340-8F64-792E9D20804C}">
      <dsp:nvSpPr>
        <dsp:cNvPr id="0" name=""/>
        <dsp:cNvSpPr/>
      </dsp:nvSpPr>
      <dsp:spPr>
        <a:xfrm>
          <a:off x="1258080" y="1693312"/>
          <a:ext cx="1827663" cy="11605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69BC33-D38D-B049-A324-4EDFA80955C7}">
      <dsp:nvSpPr>
        <dsp:cNvPr id="0" name=""/>
        <dsp:cNvSpPr/>
      </dsp:nvSpPr>
      <dsp:spPr>
        <a:xfrm>
          <a:off x="1461153" y="1886232"/>
          <a:ext cx="1827663" cy="11605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a:t>Machine Learning (ML):</a:t>
          </a:r>
          <a:r>
            <a:rPr lang="en-US" sz="1400" kern="1200"/>
            <a:t> Algorithms that learn from data.</a:t>
          </a:r>
        </a:p>
      </dsp:txBody>
      <dsp:txXfrm>
        <a:off x="1495145" y="1920224"/>
        <a:ext cx="1759679" cy="1092582"/>
      </dsp:txXfrm>
    </dsp:sp>
    <dsp:sp modelId="{2F182AE5-F0BC-8642-B01F-992984691701}">
      <dsp:nvSpPr>
        <dsp:cNvPr id="0" name=""/>
        <dsp:cNvSpPr/>
      </dsp:nvSpPr>
      <dsp:spPr>
        <a:xfrm>
          <a:off x="3491891" y="1693312"/>
          <a:ext cx="1827663" cy="11605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BD5588-2892-2D41-892C-163A05D981BE}">
      <dsp:nvSpPr>
        <dsp:cNvPr id="0" name=""/>
        <dsp:cNvSpPr/>
      </dsp:nvSpPr>
      <dsp:spPr>
        <a:xfrm>
          <a:off x="3694964" y="1886232"/>
          <a:ext cx="1827663" cy="11605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a:t>Natural Language Processing (NLP):</a:t>
          </a:r>
          <a:r>
            <a:rPr lang="en-US" sz="1400" kern="1200"/>
            <a:t> Understanding and generating human language.</a:t>
          </a:r>
        </a:p>
      </dsp:txBody>
      <dsp:txXfrm>
        <a:off x="3728956" y="1920224"/>
        <a:ext cx="1759679" cy="1092582"/>
      </dsp:txXfrm>
    </dsp:sp>
    <dsp:sp modelId="{D99931F6-B8A9-AC4C-9440-D68295FA721B}">
      <dsp:nvSpPr>
        <dsp:cNvPr id="0" name=""/>
        <dsp:cNvSpPr/>
      </dsp:nvSpPr>
      <dsp:spPr>
        <a:xfrm>
          <a:off x="5725702" y="1693312"/>
          <a:ext cx="1827663" cy="11605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A1F6E2-3871-7848-956F-0372B8FE8138}">
      <dsp:nvSpPr>
        <dsp:cNvPr id="0" name=""/>
        <dsp:cNvSpPr/>
      </dsp:nvSpPr>
      <dsp:spPr>
        <a:xfrm>
          <a:off x="5928775" y="1886232"/>
          <a:ext cx="1827663" cy="11605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a:t>Computer Vision:</a:t>
          </a:r>
          <a:r>
            <a:rPr lang="en-US" sz="1400" kern="1200"/>
            <a:t> Interpreting images and visual data.</a:t>
          </a:r>
        </a:p>
      </dsp:txBody>
      <dsp:txXfrm>
        <a:off x="5962767" y="1920224"/>
        <a:ext cx="1759679" cy="1092582"/>
      </dsp:txXfrm>
    </dsp:sp>
    <dsp:sp modelId="{C2F5BD54-41CF-A549-87C5-8398D76325B1}">
      <dsp:nvSpPr>
        <dsp:cNvPr id="0" name=""/>
        <dsp:cNvSpPr/>
      </dsp:nvSpPr>
      <dsp:spPr>
        <a:xfrm>
          <a:off x="7959513" y="1693312"/>
          <a:ext cx="1827663" cy="116056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2BB6B6-06E4-8B45-AB18-10B436088DEC}">
      <dsp:nvSpPr>
        <dsp:cNvPr id="0" name=""/>
        <dsp:cNvSpPr/>
      </dsp:nvSpPr>
      <dsp:spPr>
        <a:xfrm>
          <a:off x="8162586" y="1886232"/>
          <a:ext cx="1827663" cy="116056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dirty="0"/>
            <a:t>Robotics:</a:t>
          </a:r>
          <a:r>
            <a:rPr lang="en-US" sz="1400" kern="1200" dirty="0"/>
            <a:t> AI applied in physical machines.</a:t>
          </a:r>
        </a:p>
      </dsp:txBody>
      <dsp:txXfrm>
        <a:off x="8196578" y="1920224"/>
        <a:ext cx="1759679" cy="10925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3FE8B-4F0A-7144-806D-7F3776B3CA5F}">
      <dsp:nvSpPr>
        <dsp:cNvPr id="0" name=""/>
        <dsp:cNvSpPr/>
      </dsp:nvSpPr>
      <dsp:spPr>
        <a:xfrm>
          <a:off x="0" y="0"/>
          <a:ext cx="5236159" cy="1060440"/>
        </a:xfrm>
        <a:prstGeom prst="roundRect">
          <a:avLst>
            <a:gd name="adj" fmla="val 10000"/>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Application Programming Interface</a:t>
          </a:r>
        </a:p>
      </dsp:txBody>
      <dsp:txXfrm>
        <a:off x="31059" y="31059"/>
        <a:ext cx="4002254" cy="998322"/>
      </dsp:txXfrm>
    </dsp:sp>
    <dsp:sp modelId="{A9223F64-34C1-5548-984D-E0DCEDC83C5A}">
      <dsp:nvSpPr>
        <dsp:cNvPr id="0" name=""/>
        <dsp:cNvSpPr/>
      </dsp:nvSpPr>
      <dsp:spPr>
        <a:xfrm>
          <a:off x="438528" y="1253247"/>
          <a:ext cx="5236159" cy="1060440"/>
        </a:xfrm>
        <a:prstGeom prst="roundRect">
          <a:avLst>
            <a:gd name="adj" fmla="val 10000"/>
          </a:avLst>
        </a:prstGeom>
        <a:gradFill rotWithShape="0">
          <a:gsLst>
            <a:gs pos="0">
              <a:schemeClr val="accent3">
                <a:hueOff val="0"/>
                <a:satOff val="0"/>
                <a:lumOff val="0"/>
                <a:alphaOff val="0"/>
                <a:tint val="98000"/>
                <a:lumMod val="100000"/>
              </a:schemeClr>
            </a:gs>
            <a:gs pos="100000">
              <a:schemeClr val="accent3">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 set of definitions or protocols that enables two pieces of software to communicate with each other</a:t>
          </a:r>
        </a:p>
      </dsp:txBody>
      <dsp:txXfrm>
        <a:off x="469587" y="1284306"/>
        <a:ext cx="4046226" cy="998322"/>
      </dsp:txXfrm>
    </dsp:sp>
    <dsp:sp modelId="{2C4C1096-32BF-6C4B-A507-DCD133B38EC7}">
      <dsp:nvSpPr>
        <dsp:cNvPr id="0" name=""/>
        <dsp:cNvSpPr/>
      </dsp:nvSpPr>
      <dsp:spPr>
        <a:xfrm>
          <a:off x="870511" y="2506494"/>
          <a:ext cx="5236159" cy="1060440"/>
        </a:xfrm>
        <a:prstGeom prst="roundRect">
          <a:avLst>
            <a:gd name="adj" fmla="val 10000"/>
          </a:avLst>
        </a:prstGeom>
        <a:gradFill rotWithShape="0">
          <a:gsLst>
            <a:gs pos="0">
              <a:schemeClr val="accent4">
                <a:hueOff val="0"/>
                <a:satOff val="0"/>
                <a:lumOff val="0"/>
                <a:alphaOff val="0"/>
                <a:tint val="98000"/>
                <a:lumMod val="100000"/>
              </a:schemeClr>
            </a:gs>
            <a:gs pos="100000">
              <a:schemeClr val="accent4">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client (you) make a request to the server for a response</a:t>
          </a:r>
        </a:p>
      </dsp:txBody>
      <dsp:txXfrm>
        <a:off x="901570" y="2537553"/>
        <a:ext cx="4052772" cy="998322"/>
      </dsp:txXfrm>
    </dsp:sp>
    <dsp:sp modelId="{DC0893D2-2D74-074E-B6C7-3B5F1A1303F4}">
      <dsp:nvSpPr>
        <dsp:cNvPr id="0" name=""/>
        <dsp:cNvSpPr/>
      </dsp:nvSpPr>
      <dsp:spPr>
        <a:xfrm>
          <a:off x="1309039" y="3759741"/>
          <a:ext cx="5236159" cy="1060440"/>
        </a:xfrm>
        <a:prstGeom prst="roundRect">
          <a:avLst>
            <a:gd name="adj" fmla="val 10000"/>
          </a:avLst>
        </a:prstGeom>
        <a:gradFill rotWithShape="0">
          <a:gsLst>
            <a:gs pos="0">
              <a:schemeClr val="accent5">
                <a:hueOff val="0"/>
                <a:satOff val="0"/>
                <a:lumOff val="0"/>
                <a:alphaOff val="0"/>
                <a:tint val="98000"/>
                <a:lumMod val="100000"/>
              </a:schemeClr>
            </a:gs>
            <a:gs pos="100000">
              <a:schemeClr val="accent5">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OpenAi uses REST API (Representational State Transfer)</a:t>
          </a:r>
        </a:p>
      </dsp:txBody>
      <dsp:txXfrm>
        <a:off x="1340098" y="3790800"/>
        <a:ext cx="4046226" cy="998322"/>
      </dsp:txXfrm>
    </dsp:sp>
    <dsp:sp modelId="{AECF5801-8F51-2A49-9AB2-241FD933D199}">
      <dsp:nvSpPr>
        <dsp:cNvPr id="0" name=""/>
        <dsp:cNvSpPr/>
      </dsp:nvSpPr>
      <dsp:spPr>
        <a:xfrm>
          <a:off x="4546873" y="812200"/>
          <a:ext cx="689286" cy="689286"/>
        </a:xfrm>
        <a:prstGeom prst="downArrow">
          <a:avLst>
            <a:gd name="adj1" fmla="val 55000"/>
            <a:gd name="adj2" fmla="val 45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701962" y="812200"/>
        <a:ext cx="379108" cy="518688"/>
      </dsp:txXfrm>
    </dsp:sp>
    <dsp:sp modelId="{22BDFEDC-37BD-EC4F-8177-EFE1A118B5A1}">
      <dsp:nvSpPr>
        <dsp:cNvPr id="0" name=""/>
        <dsp:cNvSpPr/>
      </dsp:nvSpPr>
      <dsp:spPr>
        <a:xfrm>
          <a:off x="4985401" y="2065447"/>
          <a:ext cx="689286" cy="689286"/>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140490" y="2065447"/>
        <a:ext cx="379108" cy="518688"/>
      </dsp:txXfrm>
    </dsp:sp>
    <dsp:sp modelId="{089CACA1-3AD2-F74D-A1AC-4FB4D66FC365}">
      <dsp:nvSpPr>
        <dsp:cNvPr id="0" name=""/>
        <dsp:cNvSpPr/>
      </dsp:nvSpPr>
      <dsp:spPr>
        <a:xfrm>
          <a:off x="5417384" y="3318695"/>
          <a:ext cx="689286" cy="689286"/>
        </a:xfrm>
        <a:prstGeom prst="downArrow">
          <a:avLst>
            <a:gd name="adj1" fmla="val 55000"/>
            <a:gd name="adj2" fmla="val 45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572473" y="3318695"/>
        <a:ext cx="379108" cy="518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00DA2-44EB-43C2-A225-723F6616380C}">
      <dsp:nvSpPr>
        <dsp:cNvPr id="0" name=""/>
        <dsp:cNvSpPr/>
      </dsp:nvSpPr>
      <dsp:spPr>
        <a:xfrm>
          <a:off x="653462" y="139899"/>
          <a:ext cx="1818562" cy="181856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645F8-FFA7-467A-A439-E50373CE2575}">
      <dsp:nvSpPr>
        <dsp:cNvPr id="0" name=""/>
        <dsp:cNvSpPr/>
      </dsp:nvSpPr>
      <dsp:spPr>
        <a:xfrm>
          <a:off x="1041025" y="527461"/>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136B41-DFE7-46FE-BA72-6840A6D9E750}">
      <dsp:nvSpPr>
        <dsp:cNvPr id="0" name=""/>
        <dsp:cNvSpPr/>
      </dsp:nvSpPr>
      <dsp:spPr>
        <a:xfrm>
          <a:off x="72118"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Use AI as a tool, not a replacement</a:t>
          </a:r>
          <a:endParaRPr lang="en-US" sz="2500" kern="1200"/>
        </a:p>
      </dsp:txBody>
      <dsp:txXfrm>
        <a:off x="72118" y="2524899"/>
        <a:ext cx="2981250" cy="720000"/>
      </dsp:txXfrm>
    </dsp:sp>
    <dsp:sp modelId="{D321FA3F-BA84-47F0-AEE9-A22879CBDDAC}">
      <dsp:nvSpPr>
        <dsp:cNvPr id="0" name=""/>
        <dsp:cNvSpPr/>
      </dsp:nvSpPr>
      <dsp:spPr>
        <a:xfrm>
          <a:off x="4156431" y="139899"/>
          <a:ext cx="1818562" cy="181856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F975C-0479-406A-A01B-546DBD697896}">
      <dsp:nvSpPr>
        <dsp:cNvPr id="0" name=""/>
        <dsp:cNvSpPr/>
      </dsp:nvSpPr>
      <dsp:spPr>
        <a:xfrm>
          <a:off x="4543993" y="527461"/>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3C9A68-6D14-42E6-933A-4EBD4809F49B}">
      <dsp:nvSpPr>
        <dsp:cNvPr id="0" name=""/>
        <dsp:cNvSpPr/>
      </dsp:nvSpPr>
      <dsp:spPr>
        <a:xfrm>
          <a:off x="3575087"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b="0" i="0" kern="1200"/>
            <a:t>Fact-check AI responses</a:t>
          </a:r>
          <a:endParaRPr lang="en-US" sz="2500" kern="1200"/>
        </a:p>
      </dsp:txBody>
      <dsp:txXfrm>
        <a:off x="3575087" y="2524899"/>
        <a:ext cx="2981250" cy="720000"/>
      </dsp:txXfrm>
    </dsp:sp>
    <dsp:sp modelId="{156A7B5B-9C69-401C-BB96-A40B89A6C339}">
      <dsp:nvSpPr>
        <dsp:cNvPr id="0" name=""/>
        <dsp:cNvSpPr/>
      </dsp:nvSpPr>
      <dsp:spPr>
        <a:xfrm>
          <a:off x="7659400" y="139899"/>
          <a:ext cx="1818562" cy="181856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8D0AE-A252-4594-BFB7-29929D45B00F}">
      <dsp:nvSpPr>
        <dsp:cNvPr id="0" name=""/>
        <dsp:cNvSpPr/>
      </dsp:nvSpPr>
      <dsp:spPr>
        <a:xfrm>
          <a:off x="8046962" y="527461"/>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B42E50A-553D-4AA5-A5BD-0CA9BE859E59}">
      <dsp:nvSpPr>
        <dsp:cNvPr id="0" name=""/>
        <dsp:cNvSpPr/>
      </dsp:nvSpPr>
      <dsp:spPr>
        <a:xfrm>
          <a:off x="7078056" y="2524899"/>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Use AI responsibly</a:t>
          </a:r>
        </a:p>
      </dsp:txBody>
      <dsp:txXfrm>
        <a:off x="7078056" y="2524899"/>
        <a:ext cx="2981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5A3D2-A969-A743-86D7-C5AF507F731C}">
      <dsp:nvSpPr>
        <dsp:cNvPr id="0" name=""/>
        <dsp:cNvSpPr/>
      </dsp:nvSpPr>
      <dsp:spPr>
        <a:xfrm>
          <a:off x="0" y="95470"/>
          <a:ext cx="6545199" cy="87516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Claiming AI-generated content as fully your own without acknowledgment.</a:t>
          </a:r>
        </a:p>
      </dsp:txBody>
      <dsp:txXfrm>
        <a:off x="42722" y="138192"/>
        <a:ext cx="6459755" cy="789716"/>
      </dsp:txXfrm>
    </dsp:sp>
    <dsp:sp modelId="{7F2948E8-6428-1743-9572-6B2998FE9299}">
      <dsp:nvSpPr>
        <dsp:cNvPr id="0" name=""/>
        <dsp:cNvSpPr/>
      </dsp:nvSpPr>
      <dsp:spPr>
        <a:xfrm>
          <a:off x="0" y="1033990"/>
          <a:ext cx="6545199" cy="875160"/>
        </a:xfrm>
        <a:prstGeom prst="roundRect">
          <a:avLst/>
        </a:prstGeom>
        <a:gradFill rotWithShape="0">
          <a:gsLst>
            <a:gs pos="0">
              <a:schemeClr val="accent2">
                <a:hueOff val="-777537"/>
                <a:satOff val="-4113"/>
                <a:lumOff val="-1568"/>
                <a:alphaOff val="0"/>
                <a:tint val="98000"/>
                <a:lumMod val="100000"/>
              </a:schemeClr>
            </a:gs>
            <a:gs pos="100000">
              <a:schemeClr val="accent2">
                <a:hueOff val="-777537"/>
                <a:satOff val="-4113"/>
                <a:lumOff val="-156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Blindly trusting AI answers without checking facts.</a:t>
          </a:r>
        </a:p>
      </dsp:txBody>
      <dsp:txXfrm>
        <a:off x="42722" y="1076712"/>
        <a:ext cx="6459755" cy="789716"/>
      </dsp:txXfrm>
    </dsp:sp>
    <dsp:sp modelId="{270AC99A-1171-5C42-9C53-8E7C3A5CD5B8}">
      <dsp:nvSpPr>
        <dsp:cNvPr id="0" name=""/>
        <dsp:cNvSpPr/>
      </dsp:nvSpPr>
      <dsp:spPr>
        <a:xfrm>
          <a:off x="0" y="1972511"/>
          <a:ext cx="6545199" cy="87516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Using AI for plagiarism, cheating, or to bypass learning.</a:t>
          </a:r>
        </a:p>
      </dsp:txBody>
      <dsp:txXfrm>
        <a:off x="42722" y="2015233"/>
        <a:ext cx="6459755" cy="789716"/>
      </dsp:txXfrm>
    </dsp:sp>
    <dsp:sp modelId="{D38F20A2-00F2-A441-B2D5-E91BD7BC9181}">
      <dsp:nvSpPr>
        <dsp:cNvPr id="0" name=""/>
        <dsp:cNvSpPr/>
      </dsp:nvSpPr>
      <dsp:spPr>
        <a:xfrm>
          <a:off x="0" y="2911031"/>
          <a:ext cx="6545199" cy="875160"/>
        </a:xfrm>
        <a:prstGeom prst="roundRect">
          <a:avLst/>
        </a:prstGeom>
        <a:gradFill rotWithShape="0">
          <a:gsLst>
            <a:gs pos="0">
              <a:schemeClr val="accent2">
                <a:hueOff val="-2332610"/>
                <a:satOff val="-12340"/>
                <a:lumOff val="-4705"/>
                <a:alphaOff val="0"/>
                <a:tint val="98000"/>
                <a:lumMod val="100000"/>
              </a:schemeClr>
            </a:gs>
            <a:gs pos="100000">
              <a:schemeClr val="accent2">
                <a:hueOff val="-2332610"/>
                <a:satOff val="-12340"/>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Using AI to spread misinformation, manipulate, or harm others.</a:t>
          </a:r>
        </a:p>
      </dsp:txBody>
      <dsp:txXfrm>
        <a:off x="42722" y="2953753"/>
        <a:ext cx="6459755" cy="789716"/>
      </dsp:txXfrm>
    </dsp:sp>
    <dsp:sp modelId="{7CF88729-0B65-A942-B969-F5831E5B0E8E}">
      <dsp:nvSpPr>
        <dsp:cNvPr id="0" name=""/>
        <dsp:cNvSpPr/>
      </dsp:nvSpPr>
      <dsp:spPr>
        <a:xfrm>
          <a:off x="0" y="3849551"/>
          <a:ext cx="6545199" cy="875160"/>
        </a:xfrm>
        <a:prstGeom prst="roundRect">
          <a:avLst/>
        </a:prstGeom>
        <a:gradFill rotWithShape="0">
          <a:gsLst>
            <a:gs pos="0">
              <a:schemeClr val="accent2">
                <a:hueOff val="-3110147"/>
                <a:satOff val="-16453"/>
                <a:lumOff val="-6274"/>
                <a:alphaOff val="0"/>
                <a:tint val="98000"/>
                <a:lumMod val="100000"/>
              </a:schemeClr>
            </a:gs>
            <a:gs pos="100000">
              <a:schemeClr val="accent2">
                <a:hueOff val="-3110147"/>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Sharing personal or confidential data with AI systems.</a:t>
          </a:r>
        </a:p>
      </dsp:txBody>
      <dsp:txXfrm>
        <a:off x="42722" y="3892273"/>
        <a:ext cx="6459755" cy="7897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2.sv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tap-ggc.github.io/AiDi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19F2-AFAF-6711-AD2F-988704F1C090}"/>
              </a:ext>
            </a:extLst>
          </p:cNvPr>
          <p:cNvSpPr>
            <a:spLocks noGrp="1"/>
          </p:cNvSpPr>
          <p:nvPr>
            <p:ph type="ctrTitle"/>
          </p:nvPr>
        </p:nvSpPr>
        <p:spPr>
          <a:xfrm>
            <a:off x="8180983" y="639097"/>
            <a:ext cx="3352256" cy="3746634"/>
          </a:xfrm>
        </p:spPr>
        <p:txBody>
          <a:bodyPr>
            <a:normAutofit/>
          </a:bodyPr>
          <a:lstStyle/>
          <a:p>
            <a:r>
              <a:rPr lang="en-US" dirty="0"/>
              <a:t>Ai DIVA</a:t>
            </a:r>
          </a:p>
        </p:txBody>
      </p:sp>
      <p:sp>
        <p:nvSpPr>
          <p:cNvPr id="3" name="Subtitle 2">
            <a:extLst>
              <a:ext uri="{FF2B5EF4-FFF2-40B4-BE49-F238E27FC236}">
                <a16:creationId xmlns:a16="http://schemas.microsoft.com/office/drawing/2014/main" id="{B510E4C2-BABE-73FF-2139-9DBB39DF72A3}"/>
              </a:ext>
            </a:extLst>
          </p:cNvPr>
          <p:cNvSpPr>
            <a:spLocks noGrp="1"/>
          </p:cNvSpPr>
          <p:nvPr>
            <p:ph type="subTitle" idx="1"/>
          </p:nvPr>
        </p:nvSpPr>
        <p:spPr>
          <a:xfrm>
            <a:off x="8190271" y="4385732"/>
            <a:ext cx="3342968" cy="1828256"/>
          </a:xfrm>
        </p:spPr>
        <p:txBody>
          <a:bodyPr>
            <a:normAutofit/>
          </a:bodyPr>
          <a:lstStyle/>
          <a:p>
            <a:r>
              <a:rPr lang="en-US" dirty="0"/>
              <a:t>Rebecca Rahman, </a:t>
            </a:r>
          </a:p>
          <a:p>
            <a:r>
              <a:rPr lang="en-US" dirty="0"/>
              <a:t>Gabriel Sosa, My </a:t>
            </a:r>
            <a:r>
              <a:rPr lang="en-US" dirty="0" err="1"/>
              <a:t>tran</a:t>
            </a:r>
            <a:endParaRPr lang="en-US" dirty="0"/>
          </a:p>
        </p:txBody>
      </p:sp>
      <p:pic>
        <p:nvPicPr>
          <p:cNvPr id="4" name="Picture 3" descr="A profile of a person with a robot head&#10;&#10;AI-generated content may be incorrect.">
            <a:extLst>
              <a:ext uri="{FF2B5EF4-FFF2-40B4-BE49-F238E27FC236}">
                <a16:creationId xmlns:a16="http://schemas.microsoft.com/office/drawing/2014/main" id="{D34FDC61-BADD-10E7-E2FB-27FBE4D89BAC}"/>
              </a:ext>
            </a:extLst>
          </p:cNvPr>
          <p:cNvPicPr>
            <a:picLocks noChangeAspect="1"/>
          </p:cNvPicPr>
          <p:nvPr/>
        </p:nvPicPr>
        <p:blipFill>
          <a:blip r:embed="rId3"/>
          <a:srcRect l="5670" r="5442"/>
          <a:stretch/>
        </p:blipFill>
        <p:spPr>
          <a:xfrm>
            <a:off x="1608419" y="639098"/>
            <a:ext cx="4964145" cy="558472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23788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BE85E6B-E1B4-1A32-1D81-908E2E3E220A}"/>
              </a:ext>
            </a:extLst>
          </p:cNvPr>
          <p:cNvPicPr>
            <a:picLocks noGrp="1" noChangeAspect="1"/>
          </p:cNvPicPr>
          <p:nvPr>
            <p:ph idx="1"/>
          </p:nvPr>
        </p:nvPicPr>
        <p:blipFill>
          <a:blip r:embed="rId2"/>
          <a:stretch>
            <a:fillRect/>
          </a:stretch>
        </p:blipFill>
        <p:spPr>
          <a:xfrm>
            <a:off x="2429806" y="266670"/>
            <a:ext cx="7332388" cy="6324660"/>
          </a:xfrm>
        </p:spPr>
      </p:pic>
    </p:spTree>
    <p:extLst>
      <p:ext uri="{BB962C8B-B14F-4D97-AF65-F5344CB8AC3E}">
        <p14:creationId xmlns:p14="http://schemas.microsoft.com/office/powerpoint/2010/main" val="1965913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F936-5A2F-8BC2-5037-BEAB0D8ED0AB}"/>
              </a:ext>
            </a:extLst>
          </p:cNvPr>
          <p:cNvSpPr>
            <a:spLocks noGrp="1"/>
          </p:cNvSpPr>
          <p:nvPr>
            <p:ph type="title"/>
          </p:nvPr>
        </p:nvSpPr>
        <p:spPr>
          <a:xfrm>
            <a:off x="7865806" y="643463"/>
            <a:ext cx="3706762" cy="1608124"/>
          </a:xfrm>
        </p:spPr>
        <p:txBody>
          <a:bodyPr>
            <a:normAutofit/>
          </a:bodyPr>
          <a:lstStyle/>
          <a:p>
            <a:r>
              <a:rPr lang="en-US" dirty="0"/>
              <a:t>Lets try this out</a:t>
            </a:r>
          </a:p>
        </p:txBody>
      </p:sp>
      <p:pic>
        <p:nvPicPr>
          <p:cNvPr id="7" name="Graphic 6" descr="Newspaper">
            <a:extLst>
              <a:ext uri="{FF2B5EF4-FFF2-40B4-BE49-F238E27FC236}">
                <a16:creationId xmlns:a16="http://schemas.microsoft.com/office/drawing/2014/main" id="{0866817A-3EE3-BA4B-FC91-A812125831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2225" y="643463"/>
            <a:ext cx="55803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C62ED094-92B3-3873-5DBA-F05F0834512C}"/>
              </a:ext>
            </a:extLst>
          </p:cNvPr>
          <p:cNvSpPr>
            <a:spLocks noGrp="1"/>
          </p:cNvSpPr>
          <p:nvPr>
            <p:ph idx="1"/>
          </p:nvPr>
        </p:nvSpPr>
        <p:spPr>
          <a:xfrm>
            <a:off x="7366000" y="2759587"/>
            <a:ext cx="5029200" cy="3972232"/>
          </a:xfrm>
        </p:spPr>
        <p:txBody>
          <a:bodyPr>
            <a:noAutofit/>
          </a:bodyPr>
          <a:lstStyle/>
          <a:p>
            <a:r>
              <a:rPr lang="en-US" sz="2000" dirty="0"/>
              <a:t>Ask the chatbot for:</a:t>
            </a:r>
          </a:p>
          <a:p>
            <a:pPr lvl="1"/>
            <a:r>
              <a:rPr lang="en-US" sz="2000" dirty="0"/>
              <a:t>The current time</a:t>
            </a:r>
          </a:p>
          <a:p>
            <a:pPr lvl="1"/>
            <a:r>
              <a:rPr lang="en-US" sz="2000" dirty="0"/>
              <a:t>Fact check any current news</a:t>
            </a:r>
          </a:p>
          <a:p>
            <a:pPr lvl="1"/>
            <a:r>
              <a:rPr lang="en-US" sz="2000" dirty="0"/>
              <a:t>“How many i's are in inconspicuous”</a:t>
            </a:r>
          </a:p>
          <a:p>
            <a:pPr lvl="1"/>
            <a:r>
              <a:rPr lang="en-US" sz="2000" dirty="0"/>
              <a:t>“Does an anaconda fit inside a shopping mall?”</a:t>
            </a:r>
          </a:p>
          <a:p>
            <a:pPr lvl="1"/>
            <a:r>
              <a:rPr lang="en-US" sz="2000" dirty="0"/>
              <a:t>Write a sentence that contains the letter f exactly three times.</a:t>
            </a:r>
          </a:p>
          <a:p>
            <a:pPr lvl="1"/>
            <a:endParaRPr lang="en-US" sz="2000" b="1" dirty="0"/>
          </a:p>
          <a:p>
            <a:pPr lvl="1"/>
            <a:endParaRPr lang="en-US" sz="2000" dirty="0"/>
          </a:p>
          <a:p>
            <a:pPr lvl="1"/>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399797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D35C-DB0D-CBB4-6A50-CB1A9D5CF8E9}"/>
              </a:ext>
            </a:extLst>
          </p:cNvPr>
          <p:cNvSpPr>
            <a:spLocks noGrp="1"/>
          </p:cNvSpPr>
          <p:nvPr>
            <p:ph type="title"/>
          </p:nvPr>
        </p:nvSpPr>
        <p:spPr>
          <a:xfrm>
            <a:off x="685801" y="609600"/>
            <a:ext cx="10131425" cy="1456267"/>
          </a:xfrm>
        </p:spPr>
        <p:txBody>
          <a:bodyPr>
            <a:normAutofit/>
          </a:bodyPr>
          <a:lstStyle/>
          <a:p>
            <a:r>
              <a:rPr lang="en-US" dirty="0"/>
              <a:t>Ethics!</a:t>
            </a:r>
          </a:p>
        </p:txBody>
      </p:sp>
      <p:graphicFrame>
        <p:nvGraphicFramePr>
          <p:cNvPr id="5" name="Content Placeholder 2">
            <a:extLst>
              <a:ext uri="{FF2B5EF4-FFF2-40B4-BE49-F238E27FC236}">
                <a16:creationId xmlns:a16="http://schemas.microsoft.com/office/drawing/2014/main" id="{28E40ECE-AD5C-9AAA-51BA-C9D514D31C3E}"/>
              </a:ext>
            </a:extLst>
          </p:cNvPr>
          <p:cNvGraphicFramePr>
            <a:graphicFrameLocks noGrp="1"/>
          </p:cNvGraphicFramePr>
          <p:nvPr>
            <p:ph idx="1"/>
            <p:extLst>
              <p:ext uri="{D42A27DB-BD31-4B8C-83A1-F6EECF244321}">
                <p14:modId xmlns:p14="http://schemas.microsoft.com/office/powerpoint/2010/main" val="419395310"/>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515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9D366C-B84B-DBEF-3565-D624CD6EC20A}"/>
              </a:ext>
            </a:extLst>
          </p:cNvPr>
          <p:cNvSpPr>
            <a:spLocks noGrp="1"/>
          </p:cNvSpPr>
          <p:nvPr>
            <p:ph type="title"/>
          </p:nvPr>
        </p:nvSpPr>
        <p:spPr>
          <a:xfrm>
            <a:off x="685801" y="643466"/>
            <a:ext cx="2590799" cy="4995333"/>
          </a:xfrm>
        </p:spPr>
        <p:txBody>
          <a:bodyPr>
            <a:normAutofit/>
          </a:bodyPr>
          <a:lstStyle/>
          <a:p>
            <a:r>
              <a:rPr lang="en-US">
                <a:solidFill>
                  <a:srgbClr val="FFFFFF"/>
                </a:solidFill>
              </a:rPr>
              <a:t>Improper Usage</a:t>
            </a:r>
          </a:p>
        </p:txBody>
      </p:sp>
      <p:graphicFrame>
        <p:nvGraphicFramePr>
          <p:cNvPr id="7" name="Content Placeholder 2">
            <a:extLst>
              <a:ext uri="{FF2B5EF4-FFF2-40B4-BE49-F238E27FC236}">
                <a16:creationId xmlns:a16="http://schemas.microsoft.com/office/drawing/2014/main" id="{69E45317-9FBF-3AA0-EB66-7269BF099998}"/>
              </a:ext>
            </a:extLst>
          </p:cNvPr>
          <p:cNvGraphicFramePr>
            <a:graphicFrameLocks noGrp="1"/>
          </p:cNvGraphicFramePr>
          <p:nvPr>
            <p:ph idx="1"/>
            <p:extLst>
              <p:ext uri="{D42A27DB-BD31-4B8C-83A1-F6EECF244321}">
                <p14:modId xmlns:p14="http://schemas.microsoft.com/office/powerpoint/2010/main" val="1325793926"/>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13297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F1F2-1739-1AC2-5321-EBA2FCA979A6}"/>
              </a:ext>
            </a:extLst>
          </p:cNvPr>
          <p:cNvSpPr>
            <a:spLocks noGrp="1"/>
          </p:cNvSpPr>
          <p:nvPr>
            <p:ph type="title"/>
          </p:nvPr>
        </p:nvSpPr>
        <p:spPr>
          <a:xfrm>
            <a:off x="685802" y="609600"/>
            <a:ext cx="6282266" cy="1456267"/>
          </a:xfrm>
        </p:spPr>
        <p:txBody>
          <a:bodyPr>
            <a:normAutofit/>
          </a:bodyPr>
          <a:lstStyle/>
          <a:p>
            <a:r>
              <a:rPr lang="en-US"/>
              <a:t>Prompt Engineering </a:t>
            </a:r>
            <a:endParaRPr lang="en-US" dirty="0"/>
          </a:p>
        </p:txBody>
      </p:sp>
      <p:sp>
        <p:nvSpPr>
          <p:cNvPr id="10" name="Content Placeholder 2">
            <a:extLst>
              <a:ext uri="{FF2B5EF4-FFF2-40B4-BE49-F238E27FC236}">
                <a16:creationId xmlns:a16="http://schemas.microsoft.com/office/drawing/2014/main" id="{DB2A6B8B-9C4F-EB47-D9A1-F9BACB0AFDBD}"/>
              </a:ext>
            </a:extLst>
          </p:cNvPr>
          <p:cNvSpPr>
            <a:spLocks noGrp="1"/>
          </p:cNvSpPr>
          <p:nvPr>
            <p:ph idx="1"/>
          </p:nvPr>
        </p:nvSpPr>
        <p:spPr>
          <a:xfrm>
            <a:off x="685802" y="2142067"/>
            <a:ext cx="6282266" cy="3649133"/>
          </a:xfrm>
        </p:spPr>
        <p:txBody>
          <a:bodyPr>
            <a:normAutofit/>
          </a:bodyPr>
          <a:lstStyle/>
          <a:p>
            <a:pPr>
              <a:lnSpc>
                <a:spcPct val="90000"/>
              </a:lnSpc>
            </a:pPr>
            <a:r>
              <a:rPr lang="en-US"/>
              <a:t>The process of designing and refining the inputs (or </a:t>
            </a:r>
            <a:r>
              <a:rPr lang="en-US" i="1"/>
              <a:t>prompts</a:t>
            </a:r>
            <a:r>
              <a:rPr lang="en-US"/>
              <a:t>) given to Ai to get the best possible output.</a:t>
            </a:r>
          </a:p>
          <a:p>
            <a:pPr>
              <a:lnSpc>
                <a:spcPct val="90000"/>
              </a:lnSpc>
            </a:pPr>
            <a:r>
              <a:rPr lang="en-US"/>
              <a:t>So, its about figuring out </a:t>
            </a:r>
            <a:r>
              <a:rPr lang="en-US" b="1"/>
              <a:t>WHAT  </a:t>
            </a:r>
            <a:r>
              <a:rPr lang="en-US"/>
              <a:t>to say </a:t>
            </a:r>
            <a:r>
              <a:rPr lang="en-US" b="1"/>
              <a:t>HOW </a:t>
            </a:r>
            <a:r>
              <a:rPr lang="en-US"/>
              <a:t>to say it to get what you need</a:t>
            </a:r>
          </a:p>
          <a:p>
            <a:pPr>
              <a:lnSpc>
                <a:spcPct val="90000"/>
              </a:lnSpc>
            </a:pPr>
            <a:r>
              <a:rPr lang="en-US"/>
              <a:t>This helps you generate better content, solve problems more efficiently, and saves time </a:t>
            </a:r>
          </a:p>
          <a:p>
            <a:pPr>
              <a:lnSpc>
                <a:spcPct val="90000"/>
              </a:lnSpc>
            </a:pPr>
            <a:r>
              <a:rPr lang="en-US"/>
              <a:t>Example:</a:t>
            </a:r>
          </a:p>
          <a:p>
            <a:pPr lvl="1">
              <a:lnSpc>
                <a:spcPct val="90000"/>
              </a:lnSpc>
            </a:pPr>
            <a:r>
              <a:rPr lang="en-US"/>
              <a:t>Bad Prompt: How do I make a sandwich</a:t>
            </a:r>
          </a:p>
          <a:p>
            <a:pPr lvl="1">
              <a:lnSpc>
                <a:spcPct val="90000"/>
              </a:lnSpc>
            </a:pPr>
            <a:r>
              <a:rPr lang="en-US"/>
              <a:t>Good prompt: How do I make the sandwich with white bread, mayo, lettuce, tomato, turkey, bacon, and what seasonings would you recommend.</a:t>
            </a:r>
          </a:p>
          <a:p>
            <a:pPr marL="0" indent="0">
              <a:lnSpc>
                <a:spcPct val="90000"/>
              </a:lnSpc>
              <a:buNone/>
            </a:pPr>
            <a:endParaRPr lang="en-US"/>
          </a:p>
        </p:txBody>
      </p:sp>
      <p:pic>
        <p:nvPicPr>
          <p:cNvPr id="11" name="Graphic 10" descr="Robot">
            <a:extLst>
              <a:ext uri="{FF2B5EF4-FFF2-40B4-BE49-F238E27FC236}">
                <a16:creationId xmlns:a16="http://schemas.microsoft.com/office/drawing/2014/main" id="{04958399-2BFC-24D4-E62D-89C97F77A9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0936" y="1668042"/>
            <a:ext cx="3445714" cy="344571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752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957FC-FB7F-9CF4-7B1C-5FA54039E881}"/>
              </a:ext>
            </a:extLst>
          </p:cNvPr>
          <p:cNvSpPr>
            <a:spLocks noGrp="1"/>
          </p:cNvSpPr>
          <p:nvPr>
            <p:ph type="title"/>
          </p:nvPr>
        </p:nvSpPr>
        <p:spPr>
          <a:xfrm>
            <a:off x="685799" y="1150076"/>
            <a:ext cx="3659389" cy="4557849"/>
          </a:xfrm>
        </p:spPr>
        <p:txBody>
          <a:bodyPr>
            <a:normAutofit/>
          </a:bodyPr>
          <a:lstStyle/>
          <a:p>
            <a:pPr algn="r"/>
            <a:r>
              <a:rPr lang="en-US" dirty="0"/>
              <a:t>Reverse Engineering</a:t>
            </a:r>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89758B1F-C720-CADD-5B30-531272037606}"/>
              </a:ext>
            </a:extLst>
          </p:cNvPr>
          <p:cNvSpPr>
            <a:spLocks noGrp="1"/>
          </p:cNvSpPr>
          <p:nvPr>
            <p:ph idx="1"/>
          </p:nvPr>
        </p:nvSpPr>
        <p:spPr>
          <a:xfrm>
            <a:off x="4988658" y="1150076"/>
            <a:ext cx="6517543" cy="4557849"/>
          </a:xfrm>
        </p:spPr>
        <p:txBody>
          <a:bodyPr>
            <a:normAutofit/>
          </a:bodyPr>
          <a:lstStyle/>
          <a:p>
            <a:r>
              <a:rPr lang="en-US" b="1" dirty="0"/>
              <a:t>See if you can make the </a:t>
            </a:r>
            <a:r>
              <a:rPr lang="en-US" b="1" dirty="0" err="1"/>
              <a:t>ChatBot</a:t>
            </a:r>
            <a:r>
              <a:rPr lang="en-US" b="1" dirty="0"/>
              <a:t> give you a similar story</a:t>
            </a:r>
          </a:p>
          <a:p>
            <a:endParaRPr lang="en-US" b="1" dirty="0"/>
          </a:p>
          <a:p>
            <a:r>
              <a:rPr lang="en-US" dirty="0"/>
              <a:t>Once upon a time in a post-apocalyptic world, a lone robot named Spark wandered the desolate landscape. In a sea of silence, Spark's circuits hummed with longing for connection. One day, among the ruins, Spark stumbled upon a broken small robot named Byte. Together, they learned to communicate in the language of sparks and beeps, forming an unbreakable bond of companionship that filled Spark's metal heart with warmth. Through their adventures, they discovered that in a world where everything seemed lost, friendship could ignite a new hope for the future. And so, in the vast emptiness, two unlikely friends found solace in each other's company, embracing the beauty of friendship in a world that had forgotten how to connect.</a:t>
            </a:r>
            <a:br>
              <a:rPr lang="en-US" b="1" dirty="0"/>
            </a:br>
            <a:r>
              <a:rPr lang="en-US" dirty="0"/>
              <a:t>	</a:t>
            </a:r>
          </a:p>
        </p:txBody>
      </p:sp>
    </p:spTree>
    <p:extLst>
      <p:ext uri="{BB962C8B-B14F-4D97-AF65-F5344CB8AC3E}">
        <p14:creationId xmlns:p14="http://schemas.microsoft.com/office/powerpoint/2010/main" val="271187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89F2504-BE70-5C70-B26E-AA72DE11B33F}"/>
              </a:ext>
            </a:extLst>
          </p:cNvPr>
          <p:cNvSpPr>
            <a:spLocks noGrp="1"/>
          </p:cNvSpPr>
          <p:nvPr>
            <p:ph type="title"/>
          </p:nvPr>
        </p:nvSpPr>
        <p:spPr>
          <a:xfrm>
            <a:off x="186263" y="-590750"/>
            <a:ext cx="4789678" cy="3746634"/>
          </a:xfrm>
        </p:spPr>
        <p:txBody>
          <a:bodyPr vert="horz" lIns="91440" tIns="45720" rIns="91440" bIns="45720" rtlCol="0" anchor="b">
            <a:normAutofit/>
          </a:bodyPr>
          <a:lstStyle/>
          <a:p>
            <a:r>
              <a:rPr lang="en-US" sz="4800" b="1" dirty="0"/>
              <a:t>Minigame</a:t>
            </a:r>
            <a:r>
              <a:rPr lang="en-US" sz="4800" dirty="0"/>
              <a:t>!</a:t>
            </a:r>
          </a:p>
        </p:txBody>
      </p:sp>
      <p:pic>
        <p:nvPicPr>
          <p:cNvPr id="10" name="Picture 9" descr="A screenshot of a video game&#10;&#10;Description automatically generated">
            <a:extLst>
              <a:ext uri="{FF2B5EF4-FFF2-40B4-BE49-F238E27FC236}">
                <a16:creationId xmlns:a16="http://schemas.microsoft.com/office/drawing/2014/main" id="{534FB07A-BE3D-B27F-344E-859D81DB5B08}"/>
              </a:ext>
            </a:extLst>
          </p:cNvPr>
          <p:cNvPicPr>
            <a:picLocks noChangeAspect="1"/>
          </p:cNvPicPr>
          <p:nvPr/>
        </p:nvPicPr>
        <p:blipFill>
          <a:blip r:embed="rId4"/>
          <a:stretch>
            <a:fillRect/>
          </a:stretch>
        </p:blipFill>
        <p:spPr>
          <a:xfrm>
            <a:off x="4114801" y="893144"/>
            <a:ext cx="7890936" cy="506992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3" name="Oval 12">
            <a:extLst>
              <a:ext uri="{FF2B5EF4-FFF2-40B4-BE49-F238E27FC236}">
                <a16:creationId xmlns:a16="http://schemas.microsoft.com/office/drawing/2014/main" id="{8E24BFE3-E57E-43D7-43FE-CEF7E650032B}"/>
              </a:ext>
            </a:extLst>
          </p:cNvPr>
          <p:cNvSpPr/>
          <p:nvPr/>
        </p:nvSpPr>
        <p:spPr>
          <a:xfrm>
            <a:off x="7522636" y="4910667"/>
            <a:ext cx="1075265" cy="905664"/>
          </a:xfrm>
          <a:prstGeom prst="ellipse">
            <a:avLst/>
          </a:prstGeom>
          <a:no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16" name="Right Arrow 15">
            <a:extLst>
              <a:ext uri="{FF2B5EF4-FFF2-40B4-BE49-F238E27FC236}">
                <a16:creationId xmlns:a16="http://schemas.microsoft.com/office/drawing/2014/main" id="{0EC5868A-3153-E1CB-DB7E-9FF8C4DE4BF5}"/>
              </a:ext>
            </a:extLst>
          </p:cNvPr>
          <p:cNvSpPr/>
          <p:nvPr/>
        </p:nvSpPr>
        <p:spPr>
          <a:xfrm>
            <a:off x="4975941" y="5147733"/>
            <a:ext cx="2271526" cy="406400"/>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94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752B7-40C9-8AE0-7BE5-24B45870728E}"/>
              </a:ext>
            </a:extLst>
          </p:cNvPr>
          <p:cNvSpPr>
            <a:spLocks noGrp="1"/>
          </p:cNvSpPr>
          <p:nvPr>
            <p:ph type="title"/>
          </p:nvPr>
        </p:nvSpPr>
        <p:spPr/>
        <p:txBody>
          <a:bodyPr/>
          <a:lstStyle/>
          <a:p>
            <a:r>
              <a:rPr lang="en-US" dirty="0"/>
              <a:t>Have fun!</a:t>
            </a:r>
          </a:p>
        </p:txBody>
      </p:sp>
      <p:sp>
        <p:nvSpPr>
          <p:cNvPr id="3" name="Content Placeholder 2">
            <a:extLst>
              <a:ext uri="{FF2B5EF4-FFF2-40B4-BE49-F238E27FC236}">
                <a16:creationId xmlns:a16="http://schemas.microsoft.com/office/drawing/2014/main" id="{AAA6F740-DA77-6B21-1DD7-3BC59699E1E9}"/>
              </a:ext>
            </a:extLst>
          </p:cNvPr>
          <p:cNvSpPr>
            <a:spLocks noGrp="1"/>
          </p:cNvSpPr>
          <p:nvPr>
            <p:ph idx="1"/>
          </p:nvPr>
        </p:nvSpPr>
        <p:spPr/>
        <p:txBody>
          <a:bodyPr/>
          <a:lstStyle/>
          <a:p>
            <a:r>
              <a:rPr lang="en-US" dirty="0"/>
              <a:t>Explore the website! </a:t>
            </a:r>
          </a:p>
          <a:p>
            <a:r>
              <a:rPr lang="en-US" dirty="0"/>
              <a:t>Make the chatbot change its personality or ask It to roleplay a job interview!</a:t>
            </a:r>
          </a:p>
        </p:txBody>
      </p:sp>
    </p:spTree>
    <p:extLst>
      <p:ext uri="{BB962C8B-B14F-4D97-AF65-F5344CB8AC3E}">
        <p14:creationId xmlns:p14="http://schemas.microsoft.com/office/powerpoint/2010/main" val="30994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B629CDAA-2CEB-EAFC-CAF5-B73BD23DF180}"/>
              </a:ext>
            </a:extLst>
          </p:cNvPr>
          <p:cNvSpPr>
            <a:spLocks noGrp="1"/>
          </p:cNvSpPr>
          <p:nvPr>
            <p:ph type="title"/>
          </p:nvPr>
        </p:nvSpPr>
        <p:spPr>
          <a:xfrm>
            <a:off x="685801" y="643466"/>
            <a:ext cx="3351530" cy="4995333"/>
          </a:xfrm>
        </p:spPr>
        <p:txBody>
          <a:bodyPr>
            <a:normAutofit/>
          </a:bodyPr>
          <a:lstStyle/>
          <a:p>
            <a:r>
              <a:rPr lang="en-US">
                <a:solidFill>
                  <a:srgbClr val="FFFFFF"/>
                </a:solidFill>
              </a:rPr>
              <a:t>What is tap?</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AB22D280-CF19-F85A-958F-E5AC82BD17A4}"/>
              </a:ext>
            </a:extLst>
          </p:cNvPr>
          <p:cNvGraphicFramePr>
            <a:graphicFrameLocks noGrp="1"/>
          </p:cNvGraphicFramePr>
          <p:nvPr>
            <p:ph idx="1"/>
            <p:extLst>
              <p:ext uri="{D42A27DB-BD31-4B8C-83A1-F6EECF244321}">
                <p14:modId xmlns:p14="http://schemas.microsoft.com/office/powerpoint/2010/main" val="225943903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08367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A732-DF0F-A88F-7EB2-6C9BC27B177F}"/>
              </a:ext>
            </a:extLst>
          </p:cNvPr>
          <p:cNvSpPr>
            <a:spLocks noGrp="1"/>
          </p:cNvSpPr>
          <p:nvPr>
            <p:ph type="title"/>
          </p:nvPr>
        </p:nvSpPr>
        <p:spPr/>
        <p:txBody>
          <a:bodyPr/>
          <a:lstStyle/>
          <a:p>
            <a:r>
              <a:rPr lang="en-US" dirty="0"/>
              <a:t>More about Tap!	</a:t>
            </a:r>
          </a:p>
        </p:txBody>
      </p:sp>
      <p:graphicFrame>
        <p:nvGraphicFramePr>
          <p:cNvPr id="8" name="Content Placeholder 2">
            <a:extLst>
              <a:ext uri="{FF2B5EF4-FFF2-40B4-BE49-F238E27FC236}">
                <a16:creationId xmlns:a16="http://schemas.microsoft.com/office/drawing/2014/main" id="{C5DEE152-91F3-B850-3B80-B523CB969A85}"/>
              </a:ext>
            </a:extLst>
          </p:cNvPr>
          <p:cNvGraphicFramePr>
            <a:graphicFrameLocks noGrp="1"/>
          </p:cNvGraphicFramePr>
          <p:nvPr>
            <p:ph sz="half" idx="1"/>
            <p:extLst>
              <p:ext uri="{D42A27DB-BD31-4B8C-83A1-F6EECF244321}">
                <p14:modId xmlns:p14="http://schemas.microsoft.com/office/powerpoint/2010/main" val="1551650363"/>
              </p:ext>
            </p:extLst>
          </p:nvPr>
        </p:nvGraphicFramePr>
        <p:xfrm>
          <a:off x="1162051" y="1926167"/>
          <a:ext cx="9867898" cy="444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410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8140D61E-3590-BF00-7C1D-653D17DBB6DE}"/>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Goals</a:t>
            </a:r>
          </a:p>
        </p:txBody>
      </p:sp>
      <p:graphicFrame>
        <p:nvGraphicFramePr>
          <p:cNvPr id="5" name="Content Placeholder 2">
            <a:extLst>
              <a:ext uri="{FF2B5EF4-FFF2-40B4-BE49-F238E27FC236}">
                <a16:creationId xmlns:a16="http://schemas.microsoft.com/office/drawing/2014/main" id="{40E2C010-A140-25C3-B66D-6856E9B28C42}"/>
              </a:ext>
            </a:extLst>
          </p:cNvPr>
          <p:cNvGraphicFramePr>
            <a:graphicFrameLocks noGrp="1"/>
          </p:cNvGraphicFramePr>
          <p:nvPr>
            <p:ph idx="1"/>
            <p:extLst>
              <p:ext uri="{D42A27DB-BD31-4B8C-83A1-F6EECF244321}">
                <p14:modId xmlns:p14="http://schemas.microsoft.com/office/powerpoint/2010/main" val="2594909825"/>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939994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44" name="Picture 1043">
            <a:extLst>
              <a:ext uri="{FF2B5EF4-FFF2-40B4-BE49-F238E27FC236}">
                <a16:creationId xmlns:a16="http://schemas.microsoft.com/office/drawing/2014/main" id="{5199221F-6662-4B53-A219-D9116A81E6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2CAD028-3A3D-7438-BC86-E2EC80FD04F3}"/>
              </a:ext>
            </a:extLst>
          </p:cNvPr>
          <p:cNvSpPr>
            <a:spLocks noGrp="1"/>
          </p:cNvSpPr>
          <p:nvPr>
            <p:ph type="title"/>
          </p:nvPr>
        </p:nvSpPr>
        <p:spPr>
          <a:xfrm>
            <a:off x="486877" y="1756147"/>
            <a:ext cx="5076230" cy="2601011"/>
          </a:xfrm>
        </p:spPr>
        <p:txBody>
          <a:bodyPr vert="horz" lIns="91440" tIns="45720" rIns="91440" bIns="45720" rtlCol="0" anchor="b">
            <a:normAutofit/>
          </a:bodyPr>
          <a:lstStyle/>
          <a:p>
            <a:pPr algn="r"/>
            <a:r>
              <a:rPr lang="en-US" sz="4800"/>
              <a:t>What ai are you familiar with</a:t>
            </a:r>
          </a:p>
        </p:txBody>
      </p:sp>
      <p:sp>
        <p:nvSpPr>
          <p:cNvPr id="1046" name="Rounded Rectangle 22">
            <a:extLst>
              <a:ext uri="{FF2B5EF4-FFF2-40B4-BE49-F238E27FC236}">
                <a16:creationId xmlns:a16="http://schemas.microsoft.com/office/drawing/2014/main" id="{21DB6F2B-EF80-481E-BC60-2113F8F8F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9" y="6201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tgpt logo black">
            <a:extLst>
              <a:ext uri="{FF2B5EF4-FFF2-40B4-BE49-F238E27FC236}">
                <a16:creationId xmlns:a16="http://schemas.microsoft.com/office/drawing/2014/main" id="{7E3F472E-0732-2363-DD59-7ED35D0A79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0729" r="-5" b="6999"/>
          <a:stretch/>
        </p:blipFill>
        <p:spPr bwMode="auto">
          <a:xfrm>
            <a:off x="6208709" y="990240"/>
            <a:ext cx="2398979" cy="1973589"/>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1048" name="Rounded Rectangle 24">
            <a:extLst>
              <a:ext uri="{FF2B5EF4-FFF2-40B4-BE49-F238E27FC236}">
                <a16:creationId xmlns:a16="http://schemas.microsoft.com/office/drawing/2014/main" id="{79F10635-7CDE-4C87-A777-4CF748598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342" y="6201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Tars - Interstellar - 3D model by The Moyai (@Eagger) [26d8323]">
            <a:extLst>
              <a:ext uri="{FF2B5EF4-FFF2-40B4-BE49-F238E27FC236}">
                <a16:creationId xmlns:a16="http://schemas.microsoft.com/office/drawing/2014/main" id="{1FB9C0EB-02F2-0F3C-4D66-B64A8763DA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576" r="16962" b="-2"/>
          <a:stretch/>
        </p:blipFill>
        <p:spPr bwMode="auto">
          <a:xfrm>
            <a:off x="9019642" y="976878"/>
            <a:ext cx="2398979" cy="2000314"/>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1050" name="Rounded Rectangle 37">
            <a:extLst>
              <a:ext uri="{FF2B5EF4-FFF2-40B4-BE49-F238E27FC236}">
                <a16:creationId xmlns:a16="http://schemas.microsoft.com/office/drawing/2014/main" id="{5CB229AD-2BF7-44CD-A057-B3A1DCFEC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09" y="35157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emini (language model) - Wikipedia">
            <a:extLst>
              <a:ext uri="{FF2B5EF4-FFF2-40B4-BE49-F238E27FC236}">
                <a16:creationId xmlns:a16="http://schemas.microsoft.com/office/drawing/2014/main" id="{CA0AF5E2-189D-976F-D543-A7C2D99F2BE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208709" y="4428824"/>
            <a:ext cx="2398979" cy="887622"/>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
        <p:nvSpPr>
          <p:cNvPr id="1052" name="Rounded Rectangle 20">
            <a:extLst>
              <a:ext uri="{FF2B5EF4-FFF2-40B4-BE49-F238E27FC236}">
                <a16:creationId xmlns:a16="http://schemas.microsoft.com/office/drawing/2014/main" id="{99EC6ED0-CFE7-4517-93F0-9DD84E995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5342" y="3515716"/>
            <a:ext cx="2627580" cy="2711655"/>
          </a:xfrm>
          <a:prstGeom prst="roundRect">
            <a:avLst>
              <a:gd name="adj" fmla="val 7505"/>
            </a:avLst>
          </a:pr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Download the Microsoft Copilot AI Mobile App | Microsoft Copilot">
            <a:extLst>
              <a:ext uri="{FF2B5EF4-FFF2-40B4-BE49-F238E27FC236}">
                <a16:creationId xmlns:a16="http://schemas.microsoft.com/office/drawing/2014/main" id="{8A830A0C-1C9D-6706-0A03-6974CAB7BC50}"/>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9019642" y="4527782"/>
            <a:ext cx="2398979" cy="689706"/>
          </a:xfrm>
          <a:prstGeom prst="roundRect">
            <a:avLst>
              <a:gd name="adj" fmla="val 5453"/>
            </a:avLst>
          </a:prstGeom>
          <a:noFill/>
          <a:ln w="50800" cap="sq" cmpd="dbl">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77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sp>
        <p:nvSpPr>
          <p:cNvPr id="2" name="Title 1">
            <a:extLst>
              <a:ext uri="{FF2B5EF4-FFF2-40B4-BE49-F238E27FC236}">
                <a16:creationId xmlns:a16="http://schemas.microsoft.com/office/drawing/2014/main" id="{FAB7A192-D52D-927A-B96A-6CA4EE71ABA9}"/>
              </a:ext>
            </a:extLst>
          </p:cNvPr>
          <p:cNvSpPr>
            <a:spLocks noGrp="1"/>
          </p:cNvSpPr>
          <p:nvPr>
            <p:ph type="title"/>
          </p:nvPr>
        </p:nvSpPr>
        <p:spPr>
          <a:xfrm>
            <a:off x="1028700" y="653142"/>
            <a:ext cx="10131425" cy="1219200"/>
          </a:xfrm>
        </p:spPr>
        <p:txBody>
          <a:bodyPr>
            <a:normAutofit/>
          </a:bodyPr>
          <a:lstStyle/>
          <a:p>
            <a:pPr algn="ctr"/>
            <a:r>
              <a:rPr lang="en-US" sz="4400">
                <a:solidFill>
                  <a:srgbClr val="FFFFFF"/>
                </a:solidFill>
              </a:rPr>
              <a:t>What is ai diva?</a:t>
            </a:r>
          </a:p>
        </p:txBody>
      </p:sp>
      <p:graphicFrame>
        <p:nvGraphicFramePr>
          <p:cNvPr id="5" name="Content Placeholder 2">
            <a:extLst>
              <a:ext uri="{FF2B5EF4-FFF2-40B4-BE49-F238E27FC236}">
                <a16:creationId xmlns:a16="http://schemas.microsoft.com/office/drawing/2014/main" id="{BD60A0AA-9DAC-AD11-27FE-D1036AD5007C}"/>
              </a:ext>
            </a:extLst>
          </p:cNvPr>
          <p:cNvGraphicFramePr>
            <a:graphicFrameLocks noGrp="1"/>
          </p:cNvGraphicFramePr>
          <p:nvPr>
            <p:ph idx="1"/>
            <p:extLst>
              <p:ext uri="{D42A27DB-BD31-4B8C-83A1-F6EECF244321}">
                <p14:modId xmlns:p14="http://schemas.microsoft.com/office/powerpoint/2010/main" val="4206538513"/>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5635964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B054-D78A-FB5F-57EA-482ADD9909B5}"/>
              </a:ext>
            </a:extLst>
          </p:cNvPr>
          <p:cNvSpPr>
            <a:spLocks noGrp="1"/>
          </p:cNvSpPr>
          <p:nvPr>
            <p:ph type="title"/>
          </p:nvPr>
        </p:nvSpPr>
        <p:spPr>
          <a:xfrm>
            <a:off x="4955458" y="639097"/>
            <a:ext cx="6593075" cy="1612490"/>
          </a:xfrm>
        </p:spPr>
        <p:txBody>
          <a:bodyPr>
            <a:normAutofit/>
          </a:bodyPr>
          <a:lstStyle/>
          <a:p>
            <a:r>
              <a:rPr lang="en-US" dirty="0"/>
              <a:t>What is AI DIVA?</a:t>
            </a:r>
          </a:p>
        </p:txBody>
      </p:sp>
      <p:pic>
        <p:nvPicPr>
          <p:cNvPr id="32" name="Picture 31" descr="Computer script on a screen">
            <a:extLst>
              <a:ext uri="{FF2B5EF4-FFF2-40B4-BE49-F238E27FC236}">
                <a16:creationId xmlns:a16="http://schemas.microsoft.com/office/drawing/2014/main" id="{FAAF3496-68DE-E158-7B1F-B2FCE43C20F4}"/>
              </a:ext>
            </a:extLst>
          </p:cNvPr>
          <p:cNvPicPr>
            <a:picLocks noChangeAspect="1"/>
          </p:cNvPicPr>
          <p:nvPr/>
        </p:nvPicPr>
        <p:blipFill>
          <a:blip r:embed="rId3"/>
          <a:srcRect l="7552" r="47324" b="-2"/>
          <a:stretch/>
        </p:blipFill>
        <p:spPr>
          <a:xfrm>
            <a:off x="20" y="975"/>
            <a:ext cx="4635988" cy="6858000"/>
          </a:xfrm>
          <a:prstGeom prst="rect">
            <a:avLst/>
          </a:prstGeom>
        </p:spPr>
      </p:pic>
      <p:sp>
        <p:nvSpPr>
          <p:cNvPr id="33" name="Content Placeholder 2">
            <a:extLst>
              <a:ext uri="{FF2B5EF4-FFF2-40B4-BE49-F238E27FC236}">
                <a16:creationId xmlns:a16="http://schemas.microsoft.com/office/drawing/2014/main" id="{822F43E4-D4AF-489E-1FFD-B86EECBEF143}"/>
              </a:ext>
            </a:extLst>
          </p:cNvPr>
          <p:cNvSpPr>
            <a:spLocks noGrp="1"/>
          </p:cNvSpPr>
          <p:nvPr>
            <p:ph idx="1"/>
          </p:nvPr>
        </p:nvSpPr>
        <p:spPr>
          <a:xfrm>
            <a:off x="4955457" y="2246671"/>
            <a:ext cx="6593075" cy="3972232"/>
          </a:xfrm>
        </p:spPr>
        <p:txBody>
          <a:bodyPr>
            <a:noAutofit/>
          </a:bodyPr>
          <a:lstStyle/>
          <a:p>
            <a:r>
              <a:rPr lang="en-US" sz="2400" dirty="0"/>
              <a:t>What did we create?</a:t>
            </a:r>
          </a:p>
          <a:p>
            <a:pPr lvl="1"/>
            <a:r>
              <a:rPr lang="en-US" sz="2400" dirty="0"/>
              <a:t>A sassy ChatGPT</a:t>
            </a:r>
          </a:p>
          <a:p>
            <a:pPr lvl="1"/>
            <a:r>
              <a:rPr lang="en-US" sz="2400" dirty="0"/>
              <a:t>A minigame were the Ai thinks of an object, and you must guess what it is</a:t>
            </a:r>
          </a:p>
          <a:p>
            <a:r>
              <a:rPr lang="en-US" sz="2400" dirty="0"/>
              <a:t>Technology Used</a:t>
            </a:r>
          </a:p>
          <a:p>
            <a:pPr lvl="1"/>
            <a:r>
              <a:rPr lang="en-US" sz="2400" dirty="0"/>
              <a:t>Frontend: HTML, JS, CSS – Hosted on GitHub pages</a:t>
            </a:r>
          </a:p>
          <a:p>
            <a:pPr lvl="1"/>
            <a:r>
              <a:rPr lang="en-US" sz="2400" dirty="0"/>
              <a:t>Backend: Python – Hosted on Heroku</a:t>
            </a:r>
          </a:p>
          <a:p>
            <a:pPr lvl="1"/>
            <a:r>
              <a:rPr lang="en-US" sz="2400" dirty="0"/>
              <a:t>ChatGPT API</a:t>
            </a:r>
          </a:p>
        </p:txBody>
      </p:sp>
    </p:spTree>
    <p:extLst>
      <p:ext uri="{BB962C8B-B14F-4D97-AF65-F5344CB8AC3E}">
        <p14:creationId xmlns:p14="http://schemas.microsoft.com/office/powerpoint/2010/main" val="319856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5B2C56-60F7-03F7-8B07-BE9714E3F2ED}"/>
              </a:ext>
            </a:extLst>
          </p:cNvPr>
          <p:cNvSpPr>
            <a:spLocks noGrp="1"/>
          </p:cNvSpPr>
          <p:nvPr>
            <p:ph type="title"/>
          </p:nvPr>
        </p:nvSpPr>
        <p:spPr>
          <a:xfrm>
            <a:off x="685801" y="643466"/>
            <a:ext cx="2590799" cy="4995333"/>
          </a:xfrm>
        </p:spPr>
        <p:txBody>
          <a:bodyPr>
            <a:normAutofit/>
          </a:bodyPr>
          <a:lstStyle/>
          <a:p>
            <a:r>
              <a:rPr lang="en-US">
                <a:solidFill>
                  <a:srgbClr val="FFFFFF"/>
                </a:solidFill>
              </a:rPr>
              <a:t>What is an Api?</a:t>
            </a:r>
          </a:p>
        </p:txBody>
      </p:sp>
      <p:graphicFrame>
        <p:nvGraphicFramePr>
          <p:cNvPr id="19" name="Content Placeholder 2">
            <a:extLst>
              <a:ext uri="{FF2B5EF4-FFF2-40B4-BE49-F238E27FC236}">
                <a16:creationId xmlns:a16="http://schemas.microsoft.com/office/drawing/2014/main" id="{FD032DF3-6E9A-05A6-8E6F-F605B0D4C99E}"/>
              </a:ext>
            </a:extLst>
          </p:cNvPr>
          <p:cNvGraphicFramePr>
            <a:graphicFrameLocks noGrp="1"/>
          </p:cNvGraphicFramePr>
          <p:nvPr>
            <p:ph idx="1"/>
            <p:extLst>
              <p:ext uri="{D42A27DB-BD31-4B8C-83A1-F6EECF244321}">
                <p14:modId xmlns:p14="http://schemas.microsoft.com/office/powerpoint/2010/main" val="987461846"/>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09918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AC18-0414-36AF-84E4-F8D379C02A26}"/>
              </a:ext>
            </a:extLst>
          </p:cNvPr>
          <p:cNvSpPr>
            <a:spLocks noGrp="1"/>
          </p:cNvSpPr>
          <p:nvPr>
            <p:ph type="title"/>
          </p:nvPr>
        </p:nvSpPr>
        <p:spPr/>
        <p:txBody>
          <a:bodyPr/>
          <a:lstStyle/>
          <a:p>
            <a:pPr algn="ctr"/>
            <a:r>
              <a:rPr lang="en-US"/>
              <a:t>Visit this website!</a:t>
            </a:r>
            <a:endParaRPr lang="en-US" dirty="0"/>
          </a:p>
        </p:txBody>
      </p:sp>
      <p:sp>
        <p:nvSpPr>
          <p:cNvPr id="3" name="Content Placeholder 2">
            <a:extLst>
              <a:ext uri="{FF2B5EF4-FFF2-40B4-BE49-F238E27FC236}">
                <a16:creationId xmlns:a16="http://schemas.microsoft.com/office/drawing/2014/main" id="{16DCE19C-685B-BF6C-6574-05C89D0C5CC1}"/>
              </a:ext>
            </a:extLst>
          </p:cNvPr>
          <p:cNvSpPr>
            <a:spLocks noGrp="1"/>
          </p:cNvSpPr>
          <p:nvPr>
            <p:ph idx="1"/>
          </p:nvPr>
        </p:nvSpPr>
        <p:spPr>
          <a:xfrm>
            <a:off x="685801" y="1849967"/>
            <a:ext cx="10131425" cy="3649133"/>
          </a:xfrm>
        </p:spPr>
        <p:txBody>
          <a:bodyPr>
            <a:normAutofit fontScale="85000" lnSpcReduction="20000"/>
          </a:bodyPr>
          <a:lstStyle/>
          <a:p>
            <a:pPr marL="0" indent="0" algn="ctr">
              <a:buNone/>
            </a:pPr>
            <a:r>
              <a:rPr lang="en-US" sz="5400" dirty="0">
                <a:hlinkClick r:id="rId2"/>
              </a:rPr>
              <a:t>https://tap-ggc.github.io/AiDiva/</a:t>
            </a:r>
            <a:endParaRPr lang="en-US" sz="5400" dirty="0"/>
          </a:p>
          <a:p>
            <a:pPr marL="0" indent="0" algn="ctr">
              <a:buNone/>
            </a:pPr>
            <a:endParaRPr lang="en-US" sz="5400" dirty="0"/>
          </a:p>
          <a:p>
            <a:pPr marL="0" indent="0" algn="ctr">
              <a:buNone/>
            </a:pPr>
            <a:r>
              <a:rPr lang="en-US" sz="5400" dirty="0"/>
              <a:t>Use Chrome!!</a:t>
            </a:r>
          </a:p>
          <a:p>
            <a:pPr marL="0" indent="0" algn="ctr">
              <a:buNone/>
            </a:pPr>
            <a:endParaRPr lang="en-US" sz="5400" dirty="0"/>
          </a:p>
          <a:p>
            <a:pPr marL="0" indent="0" algn="ctr">
              <a:buNone/>
            </a:pPr>
            <a:r>
              <a:rPr lang="en-US" sz="5400" dirty="0"/>
              <a:t>Stay on that page!</a:t>
            </a:r>
          </a:p>
        </p:txBody>
      </p:sp>
    </p:spTree>
    <p:extLst>
      <p:ext uri="{BB962C8B-B14F-4D97-AF65-F5344CB8AC3E}">
        <p14:creationId xmlns:p14="http://schemas.microsoft.com/office/powerpoint/2010/main" val="3305684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6271</TotalTime>
  <Words>766</Words>
  <Application>Microsoft Macintosh PowerPoint</Application>
  <PresentationFormat>Widescreen</PresentationFormat>
  <Paragraphs>86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Celestial</vt:lpstr>
      <vt:lpstr>Ai DIVA</vt:lpstr>
      <vt:lpstr>What is tap?</vt:lpstr>
      <vt:lpstr>More about Tap! </vt:lpstr>
      <vt:lpstr>Goals</vt:lpstr>
      <vt:lpstr>What ai are you familiar with</vt:lpstr>
      <vt:lpstr>What is ai diva?</vt:lpstr>
      <vt:lpstr>What is AI DIVA?</vt:lpstr>
      <vt:lpstr>What is an Api?</vt:lpstr>
      <vt:lpstr>Visit this website!</vt:lpstr>
      <vt:lpstr>PowerPoint Presentation</vt:lpstr>
      <vt:lpstr>Lets try this out</vt:lpstr>
      <vt:lpstr>Ethics!</vt:lpstr>
      <vt:lpstr>Improper Usage</vt:lpstr>
      <vt:lpstr>Prompt Engineering </vt:lpstr>
      <vt:lpstr>Reverse Engineering</vt:lpstr>
      <vt:lpstr>Minigame!</vt:lpstr>
      <vt:lpstr>Have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Gabe Sosa</dc:creator>
  <cp:lastModifiedBy>Gabe Sosa</cp:lastModifiedBy>
  <cp:revision>4</cp:revision>
  <dcterms:created xsi:type="dcterms:W3CDTF">2025-03-31T03:15:50Z</dcterms:created>
  <dcterms:modified xsi:type="dcterms:W3CDTF">2025-04-25T03:19:44Z</dcterms:modified>
</cp:coreProperties>
</file>