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Cutive Mono"/>
      <p:regular r:id="rId32"/>
    </p:embeddedFont>
    <p:embeddedFont>
      <p:font typeface="Press Start 2P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PressStart2P-regular.fntdata"/><Relationship Id="rId10" Type="http://schemas.openxmlformats.org/officeDocument/2006/relationships/slide" Target="slides/slide5.xml"/><Relationship Id="rId32" Type="http://schemas.openxmlformats.org/officeDocument/2006/relationships/font" Target="fonts/CutiveMon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b3b4bf2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b3b4bf2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b3b4bf2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b3b4bf2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b3b4bf2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b3b4bf2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2573b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c2573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b3c33f3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b3c33f3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b3b4bf2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b3b4bf2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Truthiness! In python, an empty list is False, but a list with values in it are True, even if every value in the list is False, the list itself is True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3c33f3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b3c33f3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b3c33f3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b3c33f3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b3b4bf2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b3b4bf2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b3b4bf2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b3b4bf2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a522c50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a522c50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b3b4bf2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b3b4bf2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b6f4923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b6f4923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b6f492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b6f492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9d575d9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9d575d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b6f4923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b6f4923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b6f4923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b6f4923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60e0f9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60e0f9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9d575d95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9d575d95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9d575d9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9d575d9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9d575d95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9d575d95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cessing.org/downloa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How to Make a Retro Game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Ryan Young, Natalie Haney, Haniel Villarreal, Jaehyun Na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42220">
            <a:off x="375912" y="3595560"/>
            <a:ext cx="1407550" cy="140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91528">
            <a:off x="7584467" y="217818"/>
            <a:ext cx="1075512" cy="107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28914">
            <a:off x="1997384" y="3792741"/>
            <a:ext cx="394184" cy="12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What is Processing?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We built our project using Processing. So what is it?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Processing began as a JDK language, or Java Development Kit. It is more of its own thing after Processing 4, but it still uses Java as its base language. More simply, Processing is a software ‘sketchbook’, used for easy Java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introduction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with a focus for learning and prototyping different code, making a game very simple to produce.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884" y="1052188"/>
            <a:ext cx="4138926" cy="361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Processing Basics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Processing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needs at least two functions to properly work.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The 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void setup()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and the 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void draw()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The setup() only runs once and is where variables are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initialized.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The draw() function is different due to it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continuously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updating allowing for objects to be animated.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940500" y="1152475"/>
            <a:ext cx="39999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Add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 these two functions into processing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700" y="1859575"/>
            <a:ext cx="2999601" cy="26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Processing Basics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34475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Creating the screen is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very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important since that is where you will see everything you create!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Inside the 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setup()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function add: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	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size(500,500);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background(255);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123575" y="31141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Next you are going to want to add an object onto the screen!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Inside the 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draw()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function add: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	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square(x,y,50);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fill(100,10,100):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899450" y="1118275"/>
            <a:ext cx="33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Don't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 forget the ;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9025"/>
            <a:ext cx="3828933" cy="332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Parameters and Arguments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92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What are parameters?</a:t>
            </a:r>
            <a:endParaRPr sz="2092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2">
                <a:latin typeface="Cutive Mono"/>
                <a:ea typeface="Cutive Mono"/>
                <a:cs typeface="Cutive Mono"/>
                <a:sym typeface="Cutive Mono"/>
              </a:rPr>
              <a:t>Parameters are variables that define a value during a function definition.</a:t>
            </a:r>
            <a:endParaRPr sz="2092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2">
                <a:latin typeface="Cutive Mono"/>
                <a:ea typeface="Cutive Mono"/>
                <a:cs typeface="Cutive Mono"/>
                <a:sym typeface="Cutive Mono"/>
              </a:rPr>
              <a:t>Example:</a:t>
            </a:r>
            <a:endParaRPr sz="2092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2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fill(R,G,B);</a:t>
            </a:r>
            <a:endParaRPr sz="2092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2">
                <a:latin typeface="Cutive Mono"/>
                <a:ea typeface="Cutive Mono"/>
                <a:cs typeface="Cutive Mono"/>
                <a:sym typeface="Cutive Mono"/>
              </a:rPr>
              <a:t>The fill() function, in processing can, uses the rgb color model.</a:t>
            </a:r>
            <a:endParaRPr sz="2092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2">
                <a:latin typeface="Cutive Mono"/>
                <a:ea typeface="Cutive Mono"/>
                <a:cs typeface="Cutive Mono"/>
                <a:sym typeface="Cutive Mono"/>
              </a:rPr>
              <a:t>R = red; G = green; B = blue</a:t>
            </a:r>
            <a:endParaRPr sz="2092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2">
                <a:latin typeface="Cutive Mono"/>
                <a:ea typeface="Cutive Mono"/>
                <a:cs typeface="Cutive Mono"/>
                <a:sym typeface="Cutive Mono"/>
              </a:rPr>
              <a:t>As you can see, functions can contain multiple parameters. These, however must be separated by commas.</a:t>
            </a:r>
            <a:endParaRPr sz="2092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What are arguments? </a:t>
            </a:r>
            <a:endParaRPr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Arguments are values passed to a function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whenever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the function is called. 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Example: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fill(100,10,100);</a:t>
            </a:r>
            <a:endParaRPr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Try putting this into your processing program. 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What color is it?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Feel free to mess around with the values.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Processing Basics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Those x and y values must be store somewhere! Above the void setup() store the values by adding: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2"/>
                </a:solidFill>
              </a:rPr>
              <a:t>i</a:t>
            </a:r>
            <a:r>
              <a:rPr b="1" lang="en">
                <a:solidFill>
                  <a:schemeClr val="accent2"/>
                </a:solidFill>
              </a:rPr>
              <a:t>nt x = 250;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	int y = 250;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The square should now appear on your screen!</a:t>
            </a:r>
            <a:endParaRPr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Add two more </a:t>
            </a:r>
            <a:r>
              <a:rPr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value</a:t>
            </a:r>
            <a:r>
              <a:rPr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 under those called:</a:t>
            </a:r>
            <a:endParaRPr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boolean lPressed = false;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boolean rPressed = false;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5542925" y="1152475"/>
            <a:ext cx="22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It should look like this!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36250"/>
            <a:ext cx="3830526" cy="32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What is an ‘if’ statement?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An ‘if’ statement is a way to </a:t>
            </a:r>
            <a:r>
              <a:rPr i="1" lang="en">
                <a:latin typeface="Cutive Mono"/>
                <a:ea typeface="Cutive Mono"/>
                <a:cs typeface="Cutive Mono"/>
                <a:sym typeface="Cutive Mono"/>
              </a:rPr>
              <a:t>check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something. It returns what’s called a boolean, or a true/false.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For example: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x=2;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if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 (x&gt;1):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  return True;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This would return True. We could then use that True return to trigger other things in the program.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2" name="Google Shape;172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We used these in the processing basics to check if a certain key is pressed for movement. We can use it to trigger other events as well.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If statements are incredibly useful, and interesting to play with. Like the ‘truthiness’ of various objects.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Processing Basics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219325" y="1152475"/>
            <a:ext cx="52671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8">
                <a:latin typeface="Cutive Mono"/>
                <a:ea typeface="Cutive Mono"/>
                <a:cs typeface="Cutive Mono"/>
                <a:sym typeface="Cutive Mono"/>
              </a:rPr>
              <a:t>Let's</a:t>
            </a:r>
            <a:r>
              <a:rPr lang="en" sz="1508">
                <a:latin typeface="Cutive Mono"/>
                <a:ea typeface="Cutive Mono"/>
                <a:cs typeface="Cutive Mono"/>
                <a:sym typeface="Cutive Mono"/>
              </a:rPr>
              <a:t> add movement! </a:t>
            </a:r>
            <a:endParaRPr sz="1508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8">
                <a:latin typeface="Cutive Mono"/>
                <a:ea typeface="Cutive Mono"/>
                <a:cs typeface="Cutive Mono"/>
                <a:sym typeface="Cutive Mono"/>
              </a:rPr>
              <a:t>We need two new functions for this. Under the draw() add,</a:t>
            </a:r>
            <a:endParaRPr sz="1508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8">
                <a:latin typeface="Cutive Mono"/>
                <a:ea typeface="Cutive Mono"/>
                <a:cs typeface="Cutive Mono"/>
                <a:sym typeface="Cutive Mono"/>
              </a:rPr>
              <a:t>	</a:t>
            </a:r>
            <a:r>
              <a:rPr b="1" lang="en" sz="1508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void keyPressed(){} and void keyReleased(){}</a:t>
            </a:r>
            <a:endParaRPr b="1" sz="1508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8">
                <a:latin typeface="Cutive Mono"/>
                <a:ea typeface="Cutive Mono"/>
                <a:cs typeface="Cutive Mono"/>
                <a:sym typeface="Cutive Mono"/>
              </a:rPr>
              <a:t>Inside the keyPressed() add an if statement</a:t>
            </a:r>
            <a:endParaRPr sz="1508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8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if(keyCode==LEFT){</a:t>
            </a:r>
            <a:endParaRPr b="1" sz="1508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8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	lPressed = true;</a:t>
            </a:r>
            <a:endParaRPr b="1" sz="1508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8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}</a:t>
            </a:r>
            <a:endParaRPr b="1" sz="1508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8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else if(keyCode ==RIGHT){</a:t>
            </a:r>
            <a:endParaRPr b="1" sz="1508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8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	rPressed=true;</a:t>
            </a:r>
            <a:endParaRPr b="1" sz="1508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 	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)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5826000" y="781775"/>
            <a:ext cx="30063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Try and add keyReleased(){} on your own, but if you need help look here!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25" y="1904525"/>
            <a:ext cx="3262175" cy="29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Processing Basics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57525" y="1017725"/>
            <a:ext cx="55296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Finally, </a:t>
            </a: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let's</a:t>
            </a: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 make it to were the square can travel along the x axis. Inside the draw() function add: </a:t>
            </a:r>
            <a:endParaRPr sz="149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	</a:t>
            </a:r>
            <a:r>
              <a:rPr b="1" lang="en" sz="1490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if(lPressed &amp;&amp; x&gt;=30){</a:t>
            </a:r>
            <a:endParaRPr b="1" sz="1490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90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x=x-10;</a:t>
            </a:r>
            <a:endParaRPr b="1" sz="1490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90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  }</a:t>
            </a:r>
            <a:endParaRPr b="1" sz="1490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90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  else if(rPressed &amp;&amp; x&lt;=420){</a:t>
            </a:r>
            <a:endParaRPr b="1" sz="1490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90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x=x+10;</a:t>
            </a:r>
            <a:endParaRPr b="1" sz="1490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90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  }</a:t>
            </a:r>
            <a:endParaRPr sz="149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It's</a:t>
            </a: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 important to add values less or </a:t>
            </a: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greater</a:t>
            </a: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 than x to make sure the square stays inside the </a:t>
            </a: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boundaries</a:t>
            </a:r>
            <a:r>
              <a:rPr lang="en" sz="1490">
                <a:latin typeface="Cutive Mono"/>
                <a:ea typeface="Cutive Mono"/>
                <a:cs typeface="Cutive Mono"/>
                <a:sym typeface="Cutive Mono"/>
              </a:rPr>
              <a:t>.</a:t>
            </a:r>
            <a:endParaRPr sz="149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87" name="Google Shape;187;p29"/>
          <p:cNvSpPr txBox="1"/>
          <p:nvPr>
            <p:ph idx="2" type="body"/>
          </p:nvPr>
        </p:nvSpPr>
        <p:spPr>
          <a:xfrm>
            <a:off x="6104175" y="723050"/>
            <a:ext cx="2589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1490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	After you finish, see what happens!</a:t>
            </a:r>
            <a:endParaRPr b="1" sz="1490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500" y="1433175"/>
            <a:ext cx="2934800" cy="334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Time to Make a Game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utive Mono"/>
                <a:ea typeface="Cutive Mono"/>
                <a:cs typeface="Cutive Mono"/>
                <a:sym typeface="Cutive Mono"/>
              </a:rPr>
              <a:t>Let’s take what we just did, and turn it around to make our game.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utive Mono"/>
                <a:ea typeface="Cutive Mono"/>
                <a:cs typeface="Cutive Mono"/>
                <a:sym typeface="Cutive Mono"/>
              </a:rPr>
              <a:t>Go to our Starter Code!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What is a Class?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In the simplest terms, a class is code for creating and manipulating </a:t>
            </a:r>
            <a:r>
              <a:rPr i="1" lang="en">
                <a:latin typeface="Cutive Mono"/>
                <a:ea typeface="Cutive Mono"/>
                <a:cs typeface="Cutive Mono"/>
                <a:sym typeface="Cutive Mono"/>
              </a:rPr>
              <a:t>objects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An </a:t>
            </a:r>
            <a:r>
              <a:rPr i="1" lang="en">
                <a:latin typeface="Cutive Mono"/>
                <a:ea typeface="Cutive Mono"/>
                <a:cs typeface="Cutive Mono"/>
                <a:sym typeface="Cutive Mono"/>
              </a:rPr>
              <a:t>object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is the core of </a:t>
            </a:r>
            <a:r>
              <a:rPr i="1" lang="en">
                <a:latin typeface="Cutive Mono"/>
                <a:ea typeface="Cutive Mono"/>
                <a:cs typeface="Cutive Mono"/>
                <a:sym typeface="Cutive Mono"/>
              </a:rPr>
              <a:t>Object-Oriented Programming.</a:t>
            </a:r>
            <a:endParaRPr i="1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Java, C++, C#, JavaScript, and Python are some common object-oriented programming languages. 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01" name="Google Shape;201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What is Object-Oriented Programming?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It is a method of programming based around creating and manipulating </a:t>
            </a:r>
            <a:r>
              <a:rPr i="1" lang="en">
                <a:latin typeface="Cutive Mono"/>
                <a:ea typeface="Cutive Mono"/>
                <a:cs typeface="Cutive Mono"/>
                <a:sym typeface="Cutive Mono"/>
              </a:rPr>
              <a:t>objects.</a:t>
            </a:r>
            <a:endParaRPr i="1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Who Are We?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21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Ryan Young - 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Senior in Data Science/Analytics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Looking towards masters in AI and/or a second bachelors in Environmental Science/an environmental conservation field.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2572050" y="1152475"/>
            <a:ext cx="20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Natalie Haeny-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Senior in Software Development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Hoping to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continue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my understanding of java and learn new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languages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like C# and JavaScript.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872950" y="1196925"/>
            <a:ext cx="21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697400" y="1152475"/>
            <a:ext cx="2000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utive Mono"/>
                <a:ea typeface="Cutive Mono"/>
                <a:cs typeface="Cutive Mono"/>
                <a:sym typeface="Cutive Mono"/>
              </a:rPr>
              <a:t>Haniel Villarreal -</a:t>
            </a:r>
            <a:endParaRPr>
              <a:solidFill>
                <a:schemeClr val="l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utive Mono"/>
                <a:ea typeface="Cutive Mono"/>
                <a:cs typeface="Cutive Mono"/>
                <a:sym typeface="Cutive Mono"/>
              </a:rPr>
              <a:t>Sophomore in Systems and Security</a:t>
            </a:r>
            <a:endParaRPr>
              <a:solidFill>
                <a:schemeClr val="l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utive Mono"/>
                <a:ea typeface="Cutive Mono"/>
                <a:cs typeface="Cutive Mono"/>
                <a:sym typeface="Cutive Mono"/>
              </a:rPr>
              <a:t>Aspiring to master the ability to provide protection to some of companies greatest digital assets</a:t>
            </a:r>
            <a:endParaRPr>
              <a:solidFill>
                <a:schemeClr val="lt2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551400" y="1152475"/>
            <a:ext cx="22809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utive Mono"/>
                <a:ea typeface="Cutive Mono"/>
                <a:cs typeface="Cutive Mono"/>
                <a:sym typeface="Cutive Mono"/>
              </a:rPr>
              <a:t>Jaehyun Na-</a:t>
            </a:r>
            <a:endParaRPr>
              <a:solidFill>
                <a:schemeClr val="l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utive Mono"/>
                <a:ea typeface="Cutive Mono"/>
                <a:cs typeface="Cutive Mono"/>
                <a:sym typeface="Cutive Mono"/>
              </a:rPr>
              <a:t>Sophomore in Software Development</a:t>
            </a:r>
            <a:endParaRPr>
              <a:solidFill>
                <a:schemeClr val="l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Cutive Mono"/>
                <a:ea typeface="Cutive Mono"/>
                <a:cs typeface="Cutive Mono"/>
                <a:sym typeface="Cutive Mono"/>
              </a:rPr>
              <a:t>Wants to be a Developer </a:t>
            </a:r>
            <a:endParaRPr>
              <a:solidFill>
                <a:schemeClr val="lt2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How do we use Classes?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utive Mono"/>
                <a:ea typeface="Cutive Mono"/>
                <a:cs typeface="Cutive Mono"/>
                <a:sym typeface="Cutive Mono"/>
              </a:rPr>
              <a:t>In our project, we use classes to overall simplify code and prevent us from </a:t>
            </a:r>
            <a:r>
              <a:rPr lang="en" sz="1600">
                <a:latin typeface="Cutive Mono"/>
                <a:ea typeface="Cutive Mono"/>
                <a:cs typeface="Cutive Mono"/>
                <a:sym typeface="Cutive Mono"/>
              </a:rPr>
              <a:t>unnecessarily</a:t>
            </a:r>
            <a:r>
              <a:rPr lang="en" sz="1600">
                <a:latin typeface="Cutive Mono"/>
                <a:ea typeface="Cutive Mono"/>
                <a:cs typeface="Cutive Mono"/>
                <a:sym typeface="Cutive Mono"/>
              </a:rPr>
              <a:t> repeating dozens of lines of code.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08" name="Google Shape;208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Cutive Mono"/>
                <a:ea typeface="Cutive Mono"/>
                <a:cs typeface="Cutive Mono"/>
                <a:sym typeface="Cutive Mono"/>
              </a:rPr>
              <a:t>We have a class for the Player, for Enemies, and Bullets, because all of these are </a:t>
            </a:r>
            <a:r>
              <a:rPr i="1" lang="en" sz="1600">
                <a:latin typeface="Cutive Mono"/>
                <a:ea typeface="Cutive Mono"/>
                <a:cs typeface="Cutive Mono"/>
                <a:sym typeface="Cutive Mono"/>
              </a:rPr>
              <a:t>objects</a:t>
            </a:r>
            <a:r>
              <a:rPr lang="en" sz="1600"/>
              <a:t> </a:t>
            </a:r>
            <a:r>
              <a:rPr lang="en" sz="1600">
                <a:latin typeface="Cutive Mono"/>
                <a:ea typeface="Cutive Mono"/>
                <a:cs typeface="Cutive Mono"/>
                <a:sym typeface="Cutive Mono"/>
              </a:rPr>
              <a:t>we use for our game to be played.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More on ITEC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ITEC 2140 - Programming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Fundamentals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and ITEC 2150 - Intermediate Programming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Go into classes, methods, and making more complex programs.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15" name="Google Shape;215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As you may know, GGC and its majors are focused on practicality, and this is true in the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structure of their programs.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Each class builds well on top of the last. 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What we made may appear daunting, but it is just made of a bunch of simple, small pieces put together.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Closing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5206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utive Mono"/>
                <a:ea typeface="Cutive Mono"/>
                <a:cs typeface="Cutive Mono"/>
                <a:sym typeface="Cutive Mono"/>
              </a:rPr>
              <a:t>Time for questions!</a:t>
            </a:r>
            <a:endParaRPr b="1" sz="18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utive Mono"/>
                <a:ea typeface="Cutive Mono"/>
                <a:cs typeface="Cutive Mono"/>
                <a:sym typeface="Cutive Mono"/>
              </a:rPr>
              <a:t>Any questions about our major, classes we’ve taken, about our ITEC field in general, our </a:t>
            </a:r>
            <a:r>
              <a:rPr lang="en" sz="1800">
                <a:latin typeface="Cutive Mono"/>
                <a:ea typeface="Cutive Mono"/>
                <a:cs typeface="Cutive Mono"/>
                <a:sym typeface="Cutive Mono"/>
              </a:rPr>
              <a:t>experience</a:t>
            </a:r>
            <a:r>
              <a:rPr lang="en" sz="1800">
                <a:latin typeface="Cutive Mono"/>
                <a:ea typeface="Cutive Mono"/>
                <a:cs typeface="Cutive Mono"/>
                <a:sym typeface="Cutive Mono"/>
              </a:rPr>
              <a:t> in TAP and anything else you may be curious about?</a:t>
            </a:r>
            <a:endParaRPr sz="18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utive Mono"/>
                <a:ea typeface="Cutive Mono"/>
                <a:cs typeface="Cutive Mono"/>
                <a:sym typeface="Cutive Mono"/>
              </a:rPr>
              <a:t>This is also the time to take our</a:t>
            </a:r>
            <a:endParaRPr sz="18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>
                <a:latin typeface="Cutive Mono"/>
                <a:ea typeface="Cutive Mono"/>
                <a:cs typeface="Cutive Mono"/>
                <a:sym typeface="Cutive Mono"/>
              </a:rPr>
              <a:t>Post Survey</a:t>
            </a:r>
            <a:endParaRPr sz="1800"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850" y="2971150"/>
            <a:ext cx="1982200" cy="19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What is Tap?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52800"/>
            <a:ext cx="39999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Tap or STEC4800, is an ITEC elective focused on helping students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improve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their confidence in programming, problem-solving,leadership skills and working with others.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Assigned teams are expected to create an educational technology-based demo project (mostly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demonstrated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by making video games or web pages) and the tutorial for IT outreach.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By making these projects students can feel inspired to be able to create something themselves.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09501" cy="31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Pre-survey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138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Please scan the QR code and take our pre-survey!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932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688" y="445013"/>
            <a:ext cx="1077625" cy="10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804150"/>
            <a:ext cx="1077600" cy="10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Downloading Processing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utive Mono"/>
                <a:ea typeface="Cutive Mono"/>
                <a:cs typeface="Cutive Mono"/>
                <a:sym typeface="Cutive Mono"/>
              </a:rPr>
              <a:t>Processing should already be installed on school computers, but if </a:t>
            </a:r>
            <a:r>
              <a:rPr lang="en" sz="1700">
                <a:latin typeface="Cutive Mono"/>
                <a:ea typeface="Cutive Mono"/>
                <a:cs typeface="Cutive Mono"/>
                <a:sym typeface="Cutive Mono"/>
              </a:rPr>
              <a:t>you</a:t>
            </a:r>
            <a:r>
              <a:rPr lang="en" sz="1700">
                <a:latin typeface="Cutive Mono"/>
                <a:ea typeface="Cutive Mono"/>
                <a:cs typeface="Cutive Mono"/>
                <a:sym typeface="Cutive Mono"/>
              </a:rPr>
              <a:t> want the most recent version for your personal computer, go to:</a:t>
            </a:r>
            <a:endParaRPr sz="17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Cutive Mono"/>
                <a:ea typeface="Cutive Mono"/>
                <a:cs typeface="Cutive Mono"/>
                <a:sym typeface="Cutive Mono"/>
                <a:hlinkClick r:id="rId3"/>
              </a:rPr>
              <a:t>https://processing.org/download</a:t>
            </a:r>
            <a:endParaRPr sz="17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Cutive Mono"/>
                <a:ea typeface="Cutive Mono"/>
                <a:cs typeface="Cutive Mono"/>
                <a:sym typeface="Cutive Mono"/>
              </a:rPr>
              <a:t>Go to your downloads folder, extract the zip file to your desired location and run the processing.exe application to open the sketchbook.</a:t>
            </a:r>
            <a:endParaRPr sz="1700"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Setting up our game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After opening up processing, one more step must be done in order to run our game.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After 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clicking on Sketch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a drop down menu should appear. 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Click on “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Add File…”</a:t>
            </a:r>
            <a:endParaRPr b="1">
              <a:solidFill>
                <a:schemeClr val="accent2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Finally there should be </a:t>
            </a:r>
            <a:r>
              <a:rPr b="1" lang="en">
                <a:solidFill>
                  <a:schemeClr val="accent2"/>
                </a:solidFill>
                <a:latin typeface="Cutive Mono"/>
                <a:ea typeface="Cutive Mono"/>
                <a:cs typeface="Cutive Mono"/>
                <a:sym typeface="Cutive Mono"/>
              </a:rPr>
              <a:t>7 png files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to individually add into the game.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The game should be all ready now!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00" y="2169250"/>
            <a:ext cx="41052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507050"/>
            <a:ext cx="38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713175" y="2169250"/>
            <a:ext cx="690600" cy="400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Our project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Our group worked together to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develop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our own take on the arcade game, Space Invaders. 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Our game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incorporates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the same retro style of the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original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while adding new features like our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multiplayer function. 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475" y="1330925"/>
            <a:ext cx="4411824" cy="248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TAP Expo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44184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This event allows for students and faculty to see the different tech-based designs and games that TAP students have created.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This is an amazing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opportunity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to get other students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interested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in tech and show them what they are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truly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able to create while also allowing TAP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students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to get good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feedback on their work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This event also allows for students to get to know others interested in tech as well as different tech professors.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1152475"/>
            <a:ext cx="3999900" cy="3002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Atlanta Science Festival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At the Atlanta Science Festival, we did much of what was done at TAP Expo, getting people in our booth, getting people interested in programming and 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what</a:t>
            </a: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 it can do.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We got interest from lots of different people in all subject areas. It was a great time for everyone.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13" y="1051088"/>
            <a:ext cx="2714386" cy="36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