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8" r:id="rId5"/>
    <p:sldId id="266" r:id="rId6"/>
    <p:sldId id="264" r:id="rId7"/>
    <p:sldId id="259" r:id="rId8"/>
    <p:sldId id="26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58352-B2AF-4C68-89C4-6FEC75AFC02F}" v="11" dt="2021-03-30T17:36:3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mickiewicz004@gmail.com" userId="864fec23be48964b" providerId="LiveId" clId="{A8558352-B2AF-4C68-89C4-6FEC75AFC02F}"/>
    <pc:docChg chg="undo custSel addSld modSld">
      <pc:chgData name="cmickiewicz004@gmail.com" userId="864fec23be48964b" providerId="LiveId" clId="{A8558352-B2AF-4C68-89C4-6FEC75AFC02F}" dt="2021-03-30T17:37:17.494" v="250" actId="20577"/>
      <pc:docMkLst>
        <pc:docMk/>
      </pc:docMkLst>
      <pc:sldChg chg="addSp delSp modSp mod setBg addAnim setClrOvrMap delDesignElem">
        <pc:chgData name="cmickiewicz004@gmail.com" userId="864fec23be48964b" providerId="LiveId" clId="{A8558352-B2AF-4C68-89C4-6FEC75AFC02F}" dt="2021-03-30T17:21:33.134" v="206" actId="1076"/>
        <pc:sldMkLst>
          <pc:docMk/>
          <pc:sldMk cId="443549549" sldId="256"/>
        </pc:sldMkLst>
        <pc:spChg chg="mod">
          <ac:chgData name="cmickiewicz004@gmail.com" userId="864fec23be48964b" providerId="LiveId" clId="{A8558352-B2AF-4C68-89C4-6FEC75AFC02F}" dt="2021-03-30T17:21:28.667" v="205" actId="1076"/>
          <ac:spMkLst>
            <pc:docMk/>
            <pc:sldMk cId="443549549" sldId="256"/>
            <ac:spMk id="2" creationId="{1F3950DC-A157-4565-BC2C-7C45D2F6EF67}"/>
          </ac:spMkLst>
        </pc:spChg>
        <pc:spChg chg="mod">
          <ac:chgData name="cmickiewicz004@gmail.com" userId="864fec23be48964b" providerId="LiveId" clId="{A8558352-B2AF-4C68-89C4-6FEC75AFC02F}" dt="2021-03-30T17:21:33.134" v="206" actId="1076"/>
          <ac:spMkLst>
            <pc:docMk/>
            <pc:sldMk cId="443549549" sldId="256"/>
            <ac:spMk id="3" creationId="{4325055D-432A-4521-A38C-6214D2312AA9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8" creationId="{9179DE42-5613-4B35-A1E6-6CCBAA13C74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4" creationId="{52FB45E9-914E-4471-AC87-E475CD51767D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6" creationId="{C310626D-5743-49D4-8F7D-88C4F8F0577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8" creationId="{3C195FC1-B568-4C72-9902-34CB35DDD7A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0" creationId="{EF2BDF77-362C-43F0-8CBB-A969EC2AE0C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2" creationId="{4BE96B01-3929-432D-B8C2-ADBCB74C2EF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4" creationId="{2A6FCDE6-CDE2-4C51-B18E-A95CFB67971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6" creationId="{9D2E8756-2465-473A-BA2A-2DB1D6224745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0" creationId="{EB898B32-3891-4C3A-8F58-C5969D2E9033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2" creationId="{4AE4806D-B8F9-4679-A68A-9BD21C01A301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9:05.788" v="161" actId="1076"/>
        <pc:sldMkLst>
          <pc:docMk/>
          <pc:sldMk cId="4046415991" sldId="257"/>
        </pc:sldMkLst>
        <pc:spChg chg="mod">
          <ac:chgData name="cmickiewicz004@gmail.com" userId="864fec23be48964b" providerId="LiveId" clId="{A8558352-B2AF-4C68-89C4-6FEC75AFC02F}" dt="2021-03-30T17:18:09.121" v="143" actId="26606"/>
          <ac:spMkLst>
            <pc:docMk/>
            <pc:sldMk cId="4046415991" sldId="257"/>
            <ac:spMk id="2" creationId="{F5136B7E-296B-4EBB-AB74-2425B755D492}"/>
          </ac:spMkLst>
        </pc:spChg>
        <pc:spChg chg="mod">
          <ac:chgData name="cmickiewicz004@gmail.com" userId="864fec23be48964b" providerId="LiveId" clId="{A8558352-B2AF-4C68-89C4-6FEC75AFC02F}" dt="2021-03-30T17:19:05.788" v="161" actId="1076"/>
          <ac:spMkLst>
            <pc:docMk/>
            <pc:sldMk cId="4046415991" sldId="257"/>
            <ac:spMk id="3" creationId="{EDB22292-7116-4D6D-A792-5C440CF6AE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967275940" sldId="258"/>
        </pc:sldMkLst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2" creationId="{E3EAB7B1-6316-4E0A-8F8C-4647128FABD0}"/>
          </ac:spMkLst>
        </pc:spChg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3" creationId="{089CCC01-D443-4925-9EDB-7F64EE2E439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24:05.604" v="207" actId="33524"/>
        <pc:sldMkLst>
          <pc:docMk/>
          <pc:sldMk cId="3082125861" sldId="259"/>
        </pc:sldMkLst>
        <pc:spChg chg="mod">
          <ac:chgData name="cmickiewicz004@gmail.com" userId="864fec23be48964b" providerId="LiveId" clId="{A8558352-B2AF-4C68-89C4-6FEC75AFC02F}" dt="2021-03-30T17:18:15.903" v="145" actId="26606"/>
          <ac:spMkLst>
            <pc:docMk/>
            <pc:sldMk cId="3082125861" sldId="259"/>
            <ac:spMk id="2" creationId="{EB840622-CE9B-4A92-972B-6404E54257E0}"/>
          </ac:spMkLst>
        </pc:spChg>
        <pc:spChg chg="mod">
          <ac:chgData name="cmickiewicz004@gmail.com" userId="864fec23be48964b" providerId="LiveId" clId="{A8558352-B2AF-4C68-89C4-6FEC75AFC02F}" dt="2021-03-30T17:24:05.604" v="207" actId="33524"/>
          <ac:spMkLst>
            <pc:docMk/>
            <pc:sldMk cId="3082125861" sldId="259"/>
            <ac:spMk id="3" creationId="{026900CA-6559-4E5A-869C-839DBA3025B6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4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19:46.735" v="165" actId="1076"/>
        <pc:sldMkLst>
          <pc:docMk/>
          <pc:sldMk cId="3627106471" sldId="260"/>
        </pc:sldMkLst>
        <pc:spChg chg="mod">
          <ac:chgData name="cmickiewicz004@gmail.com" userId="864fec23be48964b" providerId="LiveId" clId="{A8558352-B2AF-4C68-89C4-6FEC75AFC02F}" dt="2021-03-30T17:19:46.735" v="165" actId="1076"/>
          <ac:spMkLst>
            <pc:docMk/>
            <pc:sldMk cId="3627106471" sldId="260"/>
            <ac:spMk id="2" creationId="{6573DA38-3362-40DF-BB44-7E73095B926C}"/>
          </ac:spMkLst>
        </pc:spChg>
        <pc:spChg chg="mod ord">
          <ac:chgData name="cmickiewicz004@gmail.com" userId="864fec23be48964b" providerId="LiveId" clId="{A8558352-B2AF-4C68-89C4-6FEC75AFC02F}" dt="2021-03-30T17:19:42.142" v="164" actId="1076"/>
          <ac:spMkLst>
            <pc:docMk/>
            <pc:sldMk cId="3627106471" sldId="260"/>
            <ac:spMk id="3" creationId="{08628630-13D1-40E1-BD43-07E22D999A3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1.824" v="146" actId="26606"/>
          <ac:picMkLst>
            <pc:docMk/>
            <pc:sldMk cId="3627106471" sldId="260"/>
            <ac:picMk id="1026" creationId="{8CE21ED7-E107-40F6-A424-8042C6073B15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7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20:31.941" v="203" actId="1076"/>
        <pc:sldMkLst>
          <pc:docMk/>
          <pc:sldMk cId="2435177232" sldId="261"/>
        </pc:sldMkLst>
        <pc:spChg chg="mod">
          <ac:chgData name="cmickiewicz004@gmail.com" userId="864fec23be48964b" providerId="LiveId" clId="{A8558352-B2AF-4C68-89C4-6FEC75AFC02F}" dt="2021-03-30T17:20:31.941" v="203" actId="1076"/>
          <ac:spMkLst>
            <pc:docMk/>
            <pc:sldMk cId="2435177232" sldId="261"/>
            <ac:spMk id="2" creationId="{50A6052E-B579-4724-87E7-93010F2BA282}"/>
          </ac:spMkLst>
        </pc:spChg>
        <pc:spChg chg="mod ord">
          <ac:chgData name="cmickiewicz004@gmail.com" userId="864fec23be48964b" providerId="LiveId" clId="{A8558352-B2AF-4C68-89C4-6FEC75AFC02F}" dt="2021-03-30T17:19:59.936" v="167" actId="1076"/>
          <ac:spMkLst>
            <pc:docMk/>
            <pc:sldMk cId="2435177232" sldId="261"/>
            <ac:spMk id="3" creationId="{803DD7B9-A059-4204-AE7A-4045E953937F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8.108" v="148" actId="27614"/>
          <ac:picMkLst>
            <pc:docMk/>
            <pc:sldMk cId="2435177232" sldId="261"/>
            <ac:picMk id="2050" creationId="{30B67985-CC89-457C-B2ED-49F3B05AB550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7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639695622" sldId="262"/>
        </pc:sldMkLst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2" creationId="{88B8D02E-784A-4B00-B167-E5E58414E5EA}"/>
          </ac:spMkLst>
        </pc:spChg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3" creationId="{4D01136D-7C46-4248-902D-749BF144DDD2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36:30.077" v="233"/>
        <pc:sldMkLst>
          <pc:docMk/>
          <pc:sldMk cId="1267852494" sldId="263"/>
        </pc:sldMkLst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" creationId="{31CBBAD4-0A26-4315-B442-948C90801AFA}"/>
          </ac:spMkLst>
        </pc:spChg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3" creationId="{972BCD32-4106-4678-9A37-C5041FE19AE6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5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6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1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3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5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7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9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21" creationId="{142BFA2A-77A0-4F60-A32A-685681C84889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3" creationId="{86C16C40-7C29-4ACC-B851-7E08E459B596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6" creationId="{142BFA2A-77A0-4F60-A32A-685681C84889}"/>
          </ac:spMkLst>
        </pc:spChg>
        <pc:grpChg chg="add del">
          <ac:chgData name="cmickiewicz004@gmail.com" userId="864fec23be48964b" providerId="LiveId" clId="{A8558352-B2AF-4C68-89C4-6FEC75AFC02F}" dt="2021-03-30T17:36:30.077" v="233"/>
          <ac:grpSpMkLst>
            <pc:docMk/>
            <pc:sldMk cId="1267852494" sldId="263"/>
            <ac:grpSpMk id="25" creationId="{CDD733AE-DD5E-4C77-8BCD-72BF12A06BB1}"/>
          </ac:grpSpMkLst>
        </pc:grp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7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9" creationId="{EFECD4E8-AD3E-4228-82A2-9461958EA94D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4" creationId="{EFECD4E8-AD3E-4228-82A2-9461958EA94D}"/>
          </ac:cxnSpMkLst>
        </pc:cxnChg>
      </pc:sldChg>
      <pc:sldChg chg="addSp modSp new mod setBg addAnim setClrOvrMap">
        <pc:chgData name="cmickiewicz004@gmail.com" userId="864fec23be48964b" providerId="LiveId" clId="{A8558352-B2AF-4C68-89C4-6FEC75AFC02F}" dt="2021-03-30T17:36:34.138" v="235"/>
        <pc:sldMkLst>
          <pc:docMk/>
          <pc:sldMk cId="778292702" sldId="264"/>
        </pc:sldMkLst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2" creationId="{8B291ADC-CD82-431D-998D-E21EA631F7A2}"/>
          </ac:spMkLst>
        </pc:spChg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3" creationId="{B78F7228-2773-4E5F-8256-783DBC4C8408}"/>
          </ac:spMkLst>
        </pc:spChg>
        <pc:spChg chg="ad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8" creationId="{86C16C40-7C29-4ACC-B851-7E08E459B596}"/>
          </ac:spMkLst>
        </pc:spChg>
        <pc:grpChg chg="add">
          <ac:chgData name="cmickiewicz004@gmail.com" userId="864fec23be48964b" providerId="LiveId" clId="{A8558352-B2AF-4C68-89C4-6FEC75AFC02F}" dt="2021-03-30T17:36:34.138" v="234" actId="26606"/>
          <ac:grpSpMkLst>
            <pc:docMk/>
            <pc:sldMk cId="778292702" sldId="264"/>
            <ac:grpSpMk id="10" creationId="{CDD733AE-DD5E-4C77-8BCD-72BF12A06BB1}"/>
          </ac:grpSpMkLst>
        </pc:grpChg>
      </pc:sldChg>
      <pc:sldChg chg="addSp delSp modSp new mod setBg setClrOvrMap">
        <pc:chgData name="cmickiewicz004@gmail.com" userId="864fec23be48964b" providerId="LiveId" clId="{A8558352-B2AF-4C68-89C4-6FEC75AFC02F}" dt="2021-03-30T17:37:17.494" v="250" actId="20577"/>
        <pc:sldMkLst>
          <pc:docMk/>
          <pc:sldMk cId="98238949" sldId="265"/>
        </pc:sldMkLst>
        <pc:spChg chg="mod">
          <ac:chgData name="cmickiewicz004@gmail.com" userId="864fec23be48964b" providerId="LiveId" clId="{A8558352-B2AF-4C68-89C4-6FEC75AFC02F}" dt="2021-03-30T17:37:17.494" v="250" actId="20577"/>
          <ac:spMkLst>
            <pc:docMk/>
            <pc:sldMk cId="98238949" sldId="265"/>
            <ac:spMk id="2" creationId="{813F74D5-A050-4B87-ABF3-17F3E64C9648}"/>
          </ac:spMkLst>
        </pc:spChg>
        <pc:spChg chg="add del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" creationId="{F9294ABF-3724-4F57-81D7-1B113CD125B9}"/>
          </ac:spMkLst>
        </pc:spChg>
        <pc:spChg chg="add del">
          <ac:chgData name="cmickiewicz004@gmail.com" userId="864fec23be48964b" providerId="LiveId" clId="{A8558352-B2AF-4C68-89C4-6FEC75AFC02F}" dt="2021-03-30T17:37:12.025" v="238" actId="26606"/>
          <ac:spMkLst>
            <pc:docMk/>
            <pc:sldMk cId="98238949" sldId="265"/>
            <ac:spMk id="20" creationId="{27577DEC-D9A5-404D-9789-702F4319BEC8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3" creationId="{86C16C40-7C29-4ACC-B851-7E08E459B596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5" creationId="{F9294ABF-3724-4F57-81D7-1B113CD125B9}"/>
          </ac:spMkLst>
        </pc:s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8" creationId="{28460BD8-AE3F-4AC9-9D0B-717052AA5D3A}"/>
          </ac:grpSpMkLst>
        </pc:grpChg>
        <pc:grpChg chg="add">
          <ac:chgData name="cmickiewicz004@gmail.com" userId="864fec23be48964b" providerId="LiveId" clId="{A8558352-B2AF-4C68-89C4-6FEC75AFC02F}" dt="2021-03-30T17:37:12.044" v="239" actId="26606"/>
          <ac:grpSpMkLst>
            <pc:docMk/>
            <pc:sldMk cId="98238949" sldId="265"/>
            <ac:grpSpMk id="10" creationId="{CDD733AE-DD5E-4C77-8BCD-72BF12A06BB1}"/>
          </ac:grpSpMkLst>
        </pc:gr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22" creationId="{CEEA9366-CEA8-4F23-B065-4337F0D8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5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2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0421-5A06-4DA9-AAE5-9B0CB9C899EE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5073242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8151903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0DC-A157-4565-BC2C-7C45D2F6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620" y="1041973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Teaching Programming Fundamentals with Candy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055D-432A-4521-A38C-6214D231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620" y="4004291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Anel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Coralic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Austin Lanier, Carl Mickiewicz, Derek Phung</a:t>
            </a:r>
          </a:p>
        </p:txBody>
      </p:sp>
    </p:spTree>
    <p:extLst>
      <p:ext uri="{BB962C8B-B14F-4D97-AF65-F5344CB8AC3E}">
        <p14:creationId xmlns:p14="http://schemas.microsoft.com/office/powerpoint/2010/main" val="44354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AD4-0A26-4315-B442-948C9080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Scratch Link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D32-4106-4678-9A37-C5041FE1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https://scratch.mit.edu/projects/507324213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74D5-A050-4B87-ABF3-17F3E64C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Survey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9294ABF-3724-4F57-81D7-1B113CD1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8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D02E-784A-4B00-B167-E5E5841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136D-7C46-4248-902D-749BF144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Anel Coralic</a:t>
            </a:r>
          </a:p>
          <a:p>
            <a:r>
              <a:rPr lang="en-US">
                <a:solidFill>
                  <a:srgbClr val="FFFFFF"/>
                </a:solidFill>
              </a:rPr>
              <a:t>Austin Lanier</a:t>
            </a:r>
          </a:p>
          <a:p>
            <a:r>
              <a:rPr lang="en-US">
                <a:solidFill>
                  <a:srgbClr val="FFFFFF"/>
                </a:solidFill>
              </a:rPr>
              <a:t>Carl Mickiewicz</a:t>
            </a:r>
          </a:p>
          <a:p>
            <a:r>
              <a:rPr lang="en-US">
                <a:solidFill>
                  <a:srgbClr val="FFFFFF"/>
                </a:solidFill>
              </a:rPr>
              <a:t>Derek Phung</a:t>
            </a:r>
          </a:p>
        </p:txBody>
      </p:sp>
    </p:spTree>
    <p:extLst>
      <p:ext uri="{BB962C8B-B14F-4D97-AF65-F5344CB8AC3E}">
        <p14:creationId xmlns:p14="http://schemas.microsoft.com/office/powerpoint/2010/main" val="163969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B7E-296B-4EBB-AB74-2425B75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TAP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2292-7116-4D6D-A792-5C440CF6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07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</a:rPr>
              <a:t>The Technology Ambassadors Program (TAP) focuses on community outreach. This award-winning program also addresses a need to increase the number of students who persist in an IT major or minor, particularly those underrepresented in computing. TAP is a service-based learning course where students design a project to teach IT concepts.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7B1-6316-4E0A-8F8C-4647128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CC01-D443-4925-9EDB-7F64EE2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fun cand catching game using Scratch, a visual programming language that uses coding blocks</a:t>
            </a:r>
          </a:p>
          <a:p>
            <a:r>
              <a:rPr lang="en-US" dirty="0">
                <a:solidFill>
                  <a:srgbClr val="FFFFFF"/>
                </a:solidFill>
              </a:rPr>
              <a:t>Learn basic coding concepts like if-then and while statements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7B1-6316-4E0A-8F8C-4647128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Pre-Survey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CC01-D443-4925-9EDB-7F64EE2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ADC-CD82-431D-998D-E21EA631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7228-2773-4E5F-8256-783DBC4C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https://scratch.mit.edu/projects/481519033/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22-CE9B-4A92-972B-6404E542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00CA-6559-4E5A-869C-839DBA30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472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If-Then Statement: An if-then statement is a concept that specifies the execution of an action when a condition is true, or another action is done. Example: “If the "d" key is pressed, then the user will move 10 spaces right”.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While/Forever Loop: All the code in the loop will execute forever as long as the program is running. A forever loop allows the candy in our game to constantly fall, rotate, and re spawn at the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8212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A38-3362-40DF-BB44-7E73095B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08" y="665871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Scratch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8630-13D1-40E1-BD43-07E22D9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808" y="2675551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Scratch is a block-coding based software to introduce basic coding concepts to beginners through interactive games.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21ED7-E107-40F6-A424-8042C60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52E-B579-4724-87E7-93010F2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83" y="623667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B9-A059-4204-AE7A-4045E953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3" y="2361702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Block Coding utilizes a drag-and-drop learning environment where programmers use blocks to construct basic programs.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0B67985-CC89-457C-B2ED-49F3B05A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998233"/>
            <a:ext cx="3856774" cy="29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77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282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Teaching Programming Fundamentals with Candy Catch</vt:lpstr>
      <vt:lpstr>Who Are We?</vt:lpstr>
      <vt:lpstr>What is TAP </vt:lpstr>
      <vt:lpstr>Project Description </vt:lpstr>
      <vt:lpstr>Pre-Survey </vt:lpstr>
      <vt:lpstr>Candy Catch</vt:lpstr>
      <vt:lpstr>Programming Concepts</vt:lpstr>
      <vt:lpstr>What is Scratch </vt:lpstr>
      <vt:lpstr>Block Coding</vt:lpstr>
      <vt:lpstr>Scratch Link </vt:lpstr>
      <vt:lpstr>Post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Programming Fundamentals with Candy Catch</dc:title>
  <dc:creator>cmickiewicz004@gmail.com</dc:creator>
  <cp:lastModifiedBy>tonylam200@gmail.com</cp:lastModifiedBy>
  <cp:revision>5</cp:revision>
  <dcterms:created xsi:type="dcterms:W3CDTF">2021-03-25T17:10:49Z</dcterms:created>
  <dcterms:modified xsi:type="dcterms:W3CDTF">2024-06-13T02:58:49Z</dcterms:modified>
</cp:coreProperties>
</file>