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5" autoAdjust="0"/>
    <p:restoredTop sz="94708"/>
  </p:normalViewPr>
  <p:slideViewPr>
    <p:cSldViewPr snapToGrid="0">
      <p:cViewPr varScale="1">
        <p:scale>
          <a:sx n="110" d="100"/>
          <a:sy n="110" d="100"/>
        </p:scale>
        <p:origin x="5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53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98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E6A910-073A-4EA5-9648-823936151295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E653-DD00-F7CE-DE0D-5CF4C5923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Mbot</a:t>
            </a:r>
            <a:r>
              <a:rPr lang="en-US" dirty="0"/>
              <a:t> Turning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3945-2550-3447-63E0-EA5DE6403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814C-F8CB-4F90-446C-8D689BEC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7987-F6A2-D22B-E13F-90B787FF6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86332-30DB-A910-9C47-46F474DBF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Picture #2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5D0ED2-ED47-386E-8F3F-4C9BBECE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22464" r="11832" b="14618"/>
          <a:stretch/>
        </p:blipFill>
        <p:spPr>
          <a:xfrm>
            <a:off x="6096000" y="2754337"/>
            <a:ext cx="5423338" cy="2259724"/>
          </a:xfrm>
          <a:prstGeom prst="rect">
            <a:avLst/>
          </a:prstGeom>
        </p:spPr>
      </p:pic>
      <p:pic>
        <p:nvPicPr>
          <p:cNvPr id="16" name="Picture 15" descr="A screenshot of a phone&#10;&#10;AI-generated content may be incorrect.">
            <a:extLst>
              <a:ext uri="{FF2B5EF4-FFF2-40B4-BE49-F238E27FC236}">
                <a16:creationId xmlns:a16="http://schemas.microsoft.com/office/drawing/2014/main" id="{789E3771-8C36-72B8-B1F5-49B4AD21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6" y="2754337"/>
            <a:ext cx="4981512" cy="1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6B7-FDA9-DC3C-7AF5-2AB0EB3E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CF94-B09D-BA7B-C523-7CAFA1CEF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r>
              <a:rPr lang="en-US" dirty="0"/>
              <a:t>It gives the command to run/start your code</a:t>
            </a:r>
          </a:p>
          <a:p>
            <a:r>
              <a:rPr lang="en-US" dirty="0"/>
              <a:t>Without it, Your code will not run!</a:t>
            </a:r>
          </a:p>
          <a:p>
            <a:r>
              <a:rPr lang="en-US" dirty="0"/>
              <a:t>Can only use once</a:t>
            </a:r>
          </a:p>
          <a:p>
            <a:r>
              <a:rPr lang="en-US" dirty="0"/>
              <a:t>Goes at the very start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7A129-5A6E-6364-726D-A47228F6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55" y="2063396"/>
            <a:ext cx="3873052" cy="14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8286-89F2-3411-00B4-8208FE05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x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BAD9-1013-7516-1FD3-C451624770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code block makes </a:t>
            </a:r>
            <a:r>
              <a:rPr lang="en-US" dirty="0" err="1"/>
              <a:t>mbot</a:t>
            </a:r>
            <a:r>
              <a:rPr lang="en-US" dirty="0"/>
              <a:t> run for x seconds</a:t>
            </a:r>
          </a:p>
          <a:p>
            <a:r>
              <a:rPr lang="en-US" dirty="0"/>
              <a:t>Ex: 16 seconds means the </a:t>
            </a:r>
            <a:r>
              <a:rPr lang="en-US" dirty="0" err="1"/>
              <a:t>mbot</a:t>
            </a:r>
            <a:r>
              <a:rPr lang="en-US" dirty="0"/>
              <a:t> command block before it runs for 16 seconds</a:t>
            </a:r>
          </a:p>
          <a:p>
            <a:r>
              <a:rPr lang="en-US" dirty="0"/>
              <a:t>Can be used multiple times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D2DDE-1934-B31E-934C-3DE3CB9A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18" y="1483415"/>
            <a:ext cx="4167189" cy="12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EB7B-9CF1-4877-2BED-388F88F4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motors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512F-1A1F-A5A7-177C-4684FACAB4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Ends the full code</a:t>
            </a:r>
          </a:p>
          <a:p>
            <a:r>
              <a:rPr lang="en-US" dirty="0"/>
              <a:t>Can only use once</a:t>
            </a:r>
          </a:p>
          <a:p>
            <a:r>
              <a:rPr lang="en-US" dirty="0"/>
              <a:t>Goes at the very end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C9B16-3F69-E632-7929-47DC59C6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487" y="2063396"/>
            <a:ext cx="3155266" cy="12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A black robot with red wheels and wires&#10;&#10;AI-generated content may be incorrect.">
            <a:extLst>
              <a:ext uri="{FF2B5EF4-FFF2-40B4-BE49-F238E27FC236}">
                <a16:creationId xmlns:a16="http://schemas.microsoft.com/office/drawing/2014/main" id="{FAD3973C-B762-E359-044A-5370A6AD0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3" b="27136"/>
          <a:stretch/>
        </p:blipFill>
        <p:spPr bwMode="auto">
          <a:xfrm>
            <a:off x="6933924" y="1398401"/>
            <a:ext cx="4090993" cy="406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BE44-D97E-B71C-6BD1-47DB6392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mBot Motors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35AE94-F62F-9187-CAD1-51A08495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52" y="1787405"/>
            <a:ext cx="4552294" cy="36721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The mBot Mega’s motors work based on speed values</a:t>
            </a: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all" normalizeH="0" dirty="0">
              <a:ln>
                <a:noFill/>
              </a:ln>
              <a:solidFill>
                <a:schemeClr val="bg1"/>
              </a:solidFill>
            </a:endParaRP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00B050"/>
                </a:solidFill>
              </a:rPr>
              <a:t>Positive values (+) 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→ The motor moves forward.</a:t>
            </a: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all" normalizeH="0" dirty="0">
              <a:ln>
                <a:noFill/>
              </a:ln>
              <a:solidFill>
                <a:schemeClr val="bg1"/>
              </a:solidFill>
            </a:endParaRP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FFC000"/>
                </a:solidFill>
              </a:rPr>
              <a:t>Negative values (-) 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→ The motor moves backward.</a:t>
            </a:r>
          </a:p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tabLst/>
            </a:pPr>
            <a:endParaRPr kumimoji="0" lang="en-US" altLang="en-US" sz="2000" b="0" i="0" u="none" strike="noStrike" cap="all" normalizeH="0" dirty="0">
              <a:ln>
                <a:noFill/>
              </a:ln>
              <a:solidFill>
                <a:schemeClr val="bg1"/>
              </a:solidFill>
            </a:endParaRP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all" normalizeH="0" dirty="0">
                <a:ln>
                  <a:noFill/>
                </a:ln>
                <a:solidFill>
                  <a:srgbClr val="FFFF00"/>
                </a:solidFill>
              </a:rPr>
              <a:t>Zero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FFFF00"/>
                </a:solidFill>
              </a:rPr>
              <a:t> (0)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 → The motor </a:t>
            </a:r>
            <a:r>
              <a:rPr kumimoji="0" lang="en-US" altLang="en-US" sz="2000" b="1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stops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31172-24E0-07E8-8FD0-B84D1C4B4D79}"/>
              </a:ext>
            </a:extLst>
          </p:cNvPr>
          <p:cNvSpPr txBox="1"/>
          <p:nvPr/>
        </p:nvSpPr>
        <p:spPr>
          <a:xfrm>
            <a:off x="7826526" y="852046"/>
            <a:ext cx="230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of mBot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C482-4C37-5975-41A3-70DED3F3C18C}"/>
              </a:ext>
            </a:extLst>
          </p:cNvPr>
          <p:cNvSpPr txBox="1"/>
          <p:nvPr/>
        </p:nvSpPr>
        <p:spPr>
          <a:xfrm>
            <a:off x="7826526" y="5570224"/>
            <a:ext cx="230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of mBot</a:t>
            </a:r>
          </a:p>
        </p:txBody>
      </p:sp>
    </p:spTree>
    <p:extLst>
      <p:ext uri="{BB962C8B-B14F-4D97-AF65-F5344CB8AC3E}">
        <p14:creationId xmlns:p14="http://schemas.microsoft.com/office/powerpoint/2010/main" val="40958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191-AD50-C92C-9201-BF0EECA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AAC3-0D01-B998-98E3-083743B878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These blocks of code control the turns (Side to SIDE or LEFT and Right)</a:t>
            </a:r>
          </a:p>
          <a:p>
            <a:r>
              <a:rPr lang="en-US" dirty="0"/>
              <a:t>Select the direction or the motors &amp; set the power</a:t>
            </a:r>
          </a:p>
          <a:p>
            <a:r>
              <a:rPr lang="en-US" dirty="0"/>
              <a:t>Lower percentage = less power</a:t>
            </a:r>
          </a:p>
          <a:p>
            <a:r>
              <a:rPr lang="en-US" dirty="0"/>
              <a:t>Higher percentage = more power</a:t>
            </a:r>
          </a:p>
          <a:p>
            <a:r>
              <a:rPr lang="en-US" dirty="0"/>
              <a:t>Can be used multiple times</a:t>
            </a:r>
          </a:p>
          <a:p>
            <a:endParaRPr lang="en-US" dirty="0"/>
          </a:p>
        </p:txBody>
      </p:sp>
      <p:pic>
        <p:nvPicPr>
          <p:cNvPr id="6" name="Picture 5" descr="A blue and yellow box with white text&#10;&#10;AI-generated content may be incorrect.">
            <a:extLst>
              <a:ext uri="{FF2B5EF4-FFF2-40B4-BE49-F238E27FC236}">
                <a16:creationId xmlns:a16="http://schemas.microsoft.com/office/drawing/2014/main" id="{1F69A4A1-4A56-95CF-CC22-B69CC811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4" b="13747"/>
          <a:stretch/>
        </p:blipFill>
        <p:spPr>
          <a:xfrm>
            <a:off x="6318007" y="962237"/>
            <a:ext cx="4762501" cy="599090"/>
          </a:xfrm>
          <a:prstGeom prst="rect">
            <a:avLst/>
          </a:prstGeom>
        </p:spPr>
      </p:pic>
      <p:pic>
        <p:nvPicPr>
          <p:cNvPr id="8" name="Picture 7" descr="A blue box with white text&#10;&#10;AI-generated content may be incorrect.">
            <a:extLst>
              <a:ext uri="{FF2B5EF4-FFF2-40B4-BE49-F238E27FC236}">
                <a16:creationId xmlns:a16="http://schemas.microsoft.com/office/drawing/2014/main" id="{27F451B1-A5A9-8D82-F6E4-21B4DC52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8" b="21034"/>
          <a:stretch/>
        </p:blipFill>
        <p:spPr>
          <a:xfrm>
            <a:off x="3968625" y="1705271"/>
            <a:ext cx="7111883" cy="716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36009-AAF4-E1CD-6DF2-36D9014B7953}"/>
              </a:ext>
            </a:extLst>
          </p:cNvPr>
          <p:cNvSpPr txBox="1"/>
          <p:nvPr/>
        </p:nvSpPr>
        <p:spPr>
          <a:xfrm>
            <a:off x="5441730" y="3613178"/>
            <a:ext cx="606446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00B050"/>
                </a:solidFill>
              </a:rPr>
              <a:t>Positive values (+) 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</a:rPr>
              <a:t>→ The motor moves forward.</a:t>
            </a: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FFC000"/>
                </a:solidFill>
              </a:rPr>
              <a:t>Negative values (-) 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</a:rPr>
              <a:t>→ The motor moves backward.</a:t>
            </a:r>
          </a:p>
          <a:p>
            <a:pPr marL="171450" marR="0" lvl="0" indent="-17145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all" normalizeH="0" dirty="0">
                <a:ln>
                  <a:noFill/>
                </a:ln>
                <a:solidFill>
                  <a:srgbClr val="FFFF00"/>
                </a:solidFill>
              </a:rPr>
              <a:t>Zero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rgbClr val="FFFF00"/>
                </a:solidFill>
              </a:rPr>
              <a:t> (0)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</a:rPr>
              <a:t>→ The motor </a:t>
            </a:r>
            <a:r>
              <a:rPr kumimoji="0" lang="en-US" altLang="en-US" sz="2000" b="1" i="0" u="none" strike="noStrike" cap="all" normalizeH="0" dirty="0">
                <a:ln>
                  <a:noFill/>
                </a:ln>
              </a:rPr>
              <a:t>stops</a:t>
            </a:r>
            <a:r>
              <a:rPr kumimoji="0" lang="en-US" altLang="en-US" sz="2000" b="0" i="0" u="none" strike="noStrike" cap="all" normalizeH="0" dirty="0">
                <a:ln>
                  <a:noFill/>
                </a:ln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25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560C8-74F1-BD9F-0745-333BC7AE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3" y="182044"/>
            <a:ext cx="2966559" cy="11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6ACF-DF4C-E9FA-37E9-40DA7DB1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07" y="17549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Now you know the basics,</a:t>
            </a:r>
            <a:br>
              <a:rPr lang="en-US" dirty="0"/>
            </a:br>
            <a:r>
              <a:rPr lang="en-US" dirty="0"/>
              <a:t>lets test Your debugging skills!</a:t>
            </a:r>
          </a:p>
        </p:txBody>
      </p:sp>
    </p:spTree>
    <p:extLst>
      <p:ext uri="{BB962C8B-B14F-4D97-AF65-F5344CB8AC3E}">
        <p14:creationId xmlns:p14="http://schemas.microsoft.com/office/powerpoint/2010/main" val="84563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4739</TotalTime>
  <Words>225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Mbot Turning Basics </vt:lpstr>
      <vt:lpstr>What’s wrong with this code?</vt:lpstr>
      <vt:lpstr>Start/Go</vt:lpstr>
      <vt:lpstr>Wait x seconds</vt:lpstr>
      <vt:lpstr>All motors stop</vt:lpstr>
      <vt:lpstr>mBot Motors</vt:lpstr>
      <vt:lpstr>Control Turns</vt:lpstr>
      <vt:lpstr>PowerPoint Presentation</vt:lpstr>
      <vt:lpstr>Now you know the basics, lets test Your debugging skills!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fredy quintanilla</dc:creator>
  <cp:lastModifiedBy>Danique Holt</cp:lastModifiedBy>
  <cp:revision>4</cp:revision>
  <dcterms:created xsi:type="dcterms:W3CDTF">2025-03-30T21:36:40Z</dcterms:created>
  <dcterms:modified xsi:type="dcterms:W3CDTF">2025-04-03T21:39:27Z</dcterms:modified>
</cp:coreProperties>
</file>