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y quintanilla" userId="8d6f49cf04e8985c" providerId="LiveId" clId="{EC299775-9043-4536-968F-4EE1F9796FAC}"/>
    <pc:docChg chg="custSel modSld">
      <pc:chgData name="fredy quintanilla" userId="8d6f49cf04e8985c" providerId="LiveId" clId="{EC299775-9043-4536-968F-4EE1F9796FAC}" dt="2025-04-02T01:40:31.623" v="52" actId="5793"/>
      <pc:docMkLst>
        <pc:docMk/>
      </pc:docMkLst>
      <pc:sldChg chg="modSp mod">
        <pc:chgData name="fredy quintanilla" userId="8d6f49cf04e8985c" providerId="LiveId" clId="{EC299775-9043-4536-968F-4EE1F9796FAC}" dt="2025-04-02T01:40:31.623" v="52" actId="5793"/>
        <pc:sldMkLst>
          <pc:docMk/>
          <pc:sldMk cId="2457513032" sldId="256"/>
        </pc:sldMkLst>
        <pc:spChg chg="mod">
          <ac:chgData name="fredy quintanilla" userId="8d6f49cf04e8985c" providerId="LiveId" clId="{EC299775-9043-4536-968F-4EE1F9796FAC}" dt="2025-04-02T01:40:31.623" v="52" actId="5793"/>
          <ac:spMkLst>
            <pc:docMk/>
            <pc:sldMk cId="2457513032" sldId="256"/>
            <ac:spMk id="2" creationId="{C62AE653-DD00-F7CE-DE0D-5CF4C5923CF6}"/>
          </ac:spMkLst>
        </pc:spChg>
      </pc:sldChg>
      <pc:sldChg chg="modSp mod">
        <pc:chgData name="fredy quintanilla" userId="8d6f49cf04e8985c" providerId="LiveId" clId="{EC299775-9043-4536-968F-4EE1F9796FAC}" dt="2025-04-02T01:39:54.826" v="35" actId="1076"/>
        <pc:sldMkLst>
          <pc:docMk/>
          <pc:sldMk cId="193257352" sldId="260"/>
        </pc:sldMkLst>
        <pc:picChg chg="mod">
          <ac:chgData name="fredy quintanilla" userId="8d6f49cf04e8985c" providerId="LiveId" clId="{EC299775-9043-4536-968F-4EE1F9796FAC}" dt="2025-04-02T01:39:54.826" v="35" actId="1076"/>
          <ac:picMkLst>
            <pc:docMk/>
            <pc:sldMk cId="193257352" sldId="260"/>
            <ac:picMk id="5" creationId="{A83864D5-7E3B-E422-49F6-237AACC36B38}"/>
          </ac:picMkLst>
        </pc:picChg>
      </pc:sldChg>
      <pc:sldChg chg="modSp mod">
        <pc:chgData name="fredy quintanilla" userId="8d6f49cf04e8985c" providerId="LiveId" clId="{EC299775-9043-4536-968F-4EE1F9796FAC}" dt="2025-04-02T01:39:35.386" v="34" actId="20577"/>
        <pc:sldMkLst>
          <pc:docMk/>
          <pc:sldMk cId="845637450" sldId="263"/>
        </pc:sldMkLst>
        <pc:spChg chg="mod">
          <ac:chgData name="fredy quintanilla" userId="8d6f49cf04e8985c" providerId="LiveId" clId="{EC299775-9043-4536-968F-4EE1F9796FAC}" dt="2025-04-02T01:39:35.386" v="34" actId="20577"/>
          <ac:spMkLst>
            <pc:docMk/>
            <pc:sldMk cId="845637450" sldId="263"/>
            <ac:spMk id="2" creationId="{87FC6ACF-DF4C-E9FA-37E9-40DA7DB195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4E6A910-073A-4EA5-9648-823936151295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753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A910-073A-4EA5-9648-823936151295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5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A910-073A-4EA5-9648-823936151295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84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A910-073A-4EA5-9648-823936151295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8981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A910-073A-4EA5-9648-823936151295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01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A910-073A-4EA5-9648-823936151295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59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A910-073A-4EA5-9648-823936151295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10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A910-073A-4EA5-9648-823936151295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77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A910-073A-4EA5-9648-823936151295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5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A910-073A-4EA5-9648-823936151295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85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A910-073A-4EA5-9648-823936151295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6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A910-073A-4EA5-9648-823936151295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2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A910-073A-4EA5-9648-823936151295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4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A910-073A-4EA5-9648-823936151295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9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A910-073A-4EA5-9648-823936151295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5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A910-073A-4EA5-9648-823936151295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A910-073A-4EA5-9648-823936151295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1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4E6A910-073A-4EA5-9648-823936151295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BA998BE-3808-4815-84D2-DDD41D59C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0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E653-DD00-F7CE-DE0D-5CF4C5923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Mbot Speed </a:t>
            </a:r>
            <a:r>
              <a:rPr lang="en-US" dirty="0"/>
              <a:t>Basics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63945-2550-3447-63E0-EA5DE6403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1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7814C-F8CB-4F90-446C-8D689BEC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wrong in these pictures?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77987-F6A2-D22B-E13F-90B787FF6B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#1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C22C557-F3D8-94AC-887F-1D5047F17A5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23327"/>
            <a:ext cx="5087938" cy="239088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486332-30DB-A910-9C47-46F474DBF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Picture #2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350638E-D8A5-D30F-78EE-C3F3425A4D9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3158416"/>
            <a:ext cx="5087938" cy="1920705"/>
          </a:xfrm>
        </p:spPr>
      </p:pic>
    </p:spTree>
    <p:extLst>
      <p:ext uri="{BB962C8B-B14F-4D97-AF65-F5344CB8AC3E}">
        <p14:creationId xmlns:p14="http://schemas.microsoft.com/office/powerpoint/2010/main" val="102933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A6B7-FDA9-DC3C-7AF5-2AB0EB3E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Start/Go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CF94-B09D-BA7B-C523-7CAFA1CEFD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it does:</a:t>
            </a:r>
          </a:p>
          <a:p>
            <a:r>
              <a:rPr lang="en-US" dirty="0"/>
              <a:t>It gives the command to run/start your code</a:t>
            </a:r>
          </a:p>
          <a:p>
            <a:r>
              <a:rPr lang="en-US" dirty="0"/>
              <a:t>Without it, Your code will not run!</a:t>
            </a:r>
          </a:p>
          <a:p>
            <a:r>
              <a:rPr lang="en-US" dirty="0"/>
              <a:t>Can only use once</a:t>
            </a:r>
          </a:p>
          <a:p>
            <a:r>
              <a:rPr lang="en-US" dirty="0"/>
              <a:t>Goes at the very start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97A129-5A6E-6364-726D-A47228F6B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455" y="2063396"/>
            <a:ext cx="3873052" cy="144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2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D191-AD50-C92C-9201-BF0EECAE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6AAC3-0D01-B998-98E3-083743B878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10394707" cy="331118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This block of code essentially controls the speed</a:t>
            </a:r>
          </a:p>
          <a:p>
            <a:r>
              <a:rPr lang="en-US" dirty="0"/>
              <a:t>Select “move forward” &amp; set speed</a:t>
            </a:r>
          </a:p>
          <a:p>
            <a:r>
              <a:rPr lang="en-US" dirty="0"/>
              <a:t>Lower percentage = less power</a:t>
            </a:r>
          </a:p>
          <a:p>
            <a:r>
              <a:rPr lang="en-US" dirty="0"/>
              <a:t>Higher percentage = more power</a:t>
            </a:r>
          </a:p>
          <a:p>
            <a:r>
              <a:rPr lang="en-US" dirty="0"/>
              <a:t>Can be used multiple times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864D5-7E3B-E422-49F6-237AACC36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509" y="1626272"/>
            <a:ext cx="6278690" cy="87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8286-89F2-3411-00B4-8208FE05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x seconds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BAD9-1013-7516-1FD3-C451624770C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This code block makes </a:t>
            </a:r>
            <a:r>
              <a:rPr lang="en-US" dirty="0" err="1"/>
              <a:t>mbot</a:t>
            </a:r>
            <a:r>
              <a:rPr lang="en-US" dirty="0"/>
              <a:t> run for x seconds</a:t>
            </a:r>
          </a:p>
          <a:p>
            <a:r>
              <a:rPr lang="en-US" dirty="0"/>
              <a:t>Ex: 16 seconds means the </a:t>
            </a:r>
            <a:r>
              <a:rPr lang="en-US" dirty="0" err="1"/>
              <a:t>mbot</a:t>
            </a:r>
            <a:r>
              <a:rPr lang="en-US" dirty="0"/>
              <a:t> command block before it runs for 16 seconds</a:t>
            </a:r>
          </a:p>
          <a:p>
            <a:r>
              <a:rPr lang="en-US" dirty="0"/>
              <a:t>Can be used multiple times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D2DDE-1934-B31E-934C-3DE3CB9A9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318" y="1483415"/>
            <a:ext cx="4167189" cy="128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2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6EB7B-9CF1-4877-2BED-388F88F4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motors stop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512F-1A1F-A5A7-177C-4684FACAB4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Ends the full code</a:t>
            </a:r>
          </a:p>
          <a:p>
            <a:r>
              <a:rPr lang="en-US" dirty="0"/>
              <a:t>Can only use once</a:t>
            </a:r>
          </a:p>
          <a:p>
            <a:r>
              <a:rPr lang="en-US" dirty="0"/>
              <a:t>Goes at the very end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C9B16-3F69-E632-7929-47DC59C69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487" y="2063396"/>
            <a:ext cx="3155266" cy="12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4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6ACF-DF4C-E9FA-37E9-40DA7DB1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207" y="1754945"/>
            <a:ext cx="10396882" cy="1151965"/>
          </a:xfrm>
        </p:spPr>
        <p:txBody>
          <a:bodyPr>
            <a:normAutofit fontScale="90000"/>
          </a:bodyPr>
          <a:lstStyle/>
          <a:p>
            <a:r>
              <a:rPr lang="en-US" dirty="0"/>
              <a:t>Now you know the basics,</a:t>
            </a:r>
            <a:br>
              <a:rPr lang="en-US" dirty="0"/>
            </a:br>
            <a:r>
              <a:rPr lang="en-US" dirty="0"/>
              <a:t>lets test Your debugging skills!</a:t>
            </a:r>
          </a:p>
        </p:txBody>
      </p:sp>
    </p:spTree>
    <p:extLst>
      <p:ext uri="{BB962C8B-B14F-4D97-AF65-F5344CB8AC3E}">
        <p14:creationId xmlns:p14="http://schemas.microsoft.com/office/powerpoint/2010/main" val="8456374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3123</TotalTime>
  <Words>145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Impact</vt:lpstr>
      <vt:lpstr>Main Event</vt:lpstr>
      <vt:lpstr>Mbot Speed Basics </vt:lpstr>
      <vt:lpstr>What is wrong in these pictures?</vt:lpstr>
      <vt:lpstr>Start/Go</vt:lpstr>
      <vt:lpstr>Control speed</vt:lpstr>
      <vt:lpstr>Wait x seconds</vt:lpstr>
      <vt:lpstr>All motors stop</vt:lpstr>
      <vt:lpstr>Now you know the basics, lets test Your debugging skills!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fredy quintanilla</dc:creator>
  <cp:lastModifiedBy>fredy quintanilla</cp:lastModifiedBy>
  <cp:revision>1</cp:revision>
  <dcterms:created xsi:type="dcterms:W3CDTF">2025-03-30T21:36:40Z</dcterms:created>
  <dcterms:modified xsi:type="dcterms:W3CDTF">2025-04-02T01:40:33Z</dcterms:modified>
</cp:coreProperties>
</file>