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0287000" cx="18288000"/>
  <p:notesSz cx="18288000" cy="102870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b65525298_0_20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eb65525298_0_20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b65525298_0_12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eb65525298_0_12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b65525298_0_23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eb65525298_0_23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b65525298_0_24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eb65525298_0_24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b65525298_0_25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eb65525298_0_25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b65525298_0_26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eb65525298_0_26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b65525298_0_27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eb65525298_0_27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b65525298_0_28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eb65525298_0_28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b65525298_0_30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eb65525298_0_30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b65525298_0_31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eb65525298_0_31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b65525298_0_32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eb65525298_0_32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b65525298_0_33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eb65525298_0_33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b65525298_0_34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eb65525298_0_34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b65525298_0_36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eb65525298_0_36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b65525298_0_37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eb65525298_0_37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b65525298_0_10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eb65525298_0_10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b65525298_0_13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eb65525298_0_13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b65525298_0_14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eb65525298_0_14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b65525298_0_15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eb65525298_0_15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b65525298_0_16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eb65525298_0_16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b65525298_0_18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eb65525298_0_18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b65525298_0_19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eb65525298_0_19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016000" y="4043282"/>
            <a:ext cx="16256000" cy="200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950">
                <a:solidFill>
                  <a:srgbClr val="006F7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720890" y="2815908"/>
            <a:ext cx="16846219" cy="469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6383993" y="9257098"/>
            <a:ext cx="137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6AAB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14288"/>
            <a:ext cx="18288000" cy="0"/>
          </a:xfrm>
          <a:custGeom>
            <a:rect b="b" l="l" r="r" t="t"/>
            <a:pathLst>
              <a:path extrusionOk="0" h="120000"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noFill/>
          <a:ln cap="flat" cmpd="sng" w="85700">
            <a:solidFill>
              <a:srgbClr val="006F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3"/>
          <p:cNvSpPr/>
          <p:nvPr/>
        </p:nvSpPr>
        <p:spPr>
          <a:xfrm>
            <a:off x="11687933" y="8616176"/>
            <a:ext cx="6600190" cy="1671320"/>
          </a:xfrm>
          <a:custGeom>
            <a:rect b="b" l="l" r="r" t="t"/>
            <a:pathLst>
              <a:path extrusionOk="0" h="1671320" w="6600190">
                <a:moveTo>
                  <a:pt x="6600065" y="1670823"/>
                </a:moveTo>
                <a:lnTo>
                  <a:pt x="0" y="1670823"/>
                </a:lnTo>
                <a:lnTo>
                  <a:pt x="1695661" y="715675"/>
                </a:lnTo>
                <a:lnTo>
                  <a:pt x="1733420" y="694934"/>
                </a:lnTo>
                <a:lnTo>
                  <a:pt x="1772933" y="674294"/>
                </a:lnTo>
                <a:lnTo>
                  <a:pt x="1814088" y="653787"/>
                </a:lnTo>
                <a:lnTo>
                  <a:pt x="1856771" y="633449"/>
                </a:lnTo>
                <a:lnTo>
                  <a:pt x="1900870" y="613315"/>
                </a:lnTo>
                <a:lnTo>
                  <a:pt x="1946273" y="593417"/>
                </a:lnTo>
                <a:lnTo>
                  <a:pt x="1992867" y="573792"/>
                </a:lnTo>
                <a:lnTo>
                  <a:pt x="2040540" y="554472"/>
                </a:lnTo>
                <a:lnTo>
                  <a:pt x="2089178" y="535494"/>
                </a:lnTo>
                <a:lnTo>
                  <a:pt x="2138669" y="516890"/>
                </a:lnTo>
                <a:lnTo>
                  <a:pt x="2188901" y="498696"/>
                </a:lnTo>
                <a:lnTo>
                  <a:pt x="2239760" y="480945"/>
                </a:lnTo>
                <a:lnTo>
                  <a:pt x="2291135" y="463672"/>
                </a:lnTo>
                <a:lnTo>
                  <a:pt x="2342913" y="446912"/>
                </a:lnTo>
                <a:lnTo>
                  <a:pt x="2394980" y="430699"/>
                </a:lnTo>
                <a:lnTo>
                  <a:pt x="2447225" y="415067"/>
                </a:lnTo>
                <a:lnTo>
                  <a:pt x="2499535" y="400051"/>
                </a:lnTo>
                <a:lnTo>
                  <a:pt x="2551798" y="385684"/>
                </a:lnTo>
                <a:lnTo>
                  <a:pt x="2603899" y="372002"/>
                </a:lnTo>
                <a:lnTo>
                  <a:pt x="2655728" y="359039"/>
                </a:lnTo>
                <a:lnTo>
                  <a:pt x="2707171" y="346829"/>
                </a:lnTo>
                <a:lnTo>
                  <a:pt x="2758116" y="335406"/>
                </a:lnTo>
                <a:lnTo>
                  <a:pt x="2808450" y="324805"/>
                </a:lnTo>
                <a:lnTo>
                  <a:pt x="2858060" y="315061"/>
                </a:lnTo>
                <a:lnTo>
                  <a:pt x="2906835" y="306207"/>
                </a:lnTo>
                <a:lnTo>
                  <a:pt x="2954660" y="298278"/>
                </a:lnTo>
                <a:lnTo>
                  <a:pt x="3001425" y="291309"/>
                </a:lnTo>
                <a:lnTo>
                  <a:pt x="3047015" y="285334"/>
                </a:lnTo>
                <a:lnTo>
                  <a:pt x="3091319" y="280386"/>
                </a:lnTo>
                <a:lnTo>
                  <a:pt x="3134224" y="276501"/>
                </a:lnTo>
                <a:lnTo>
                  <a:pt x="6600065" y="0"/>
                </a:lnTo>
                <a:lnTo>
                  <a:pt x="6600065" y="1670823"/>
                </a:lnTo>
                <a:close/>
              </a:path>
            </a:pathLst>
          </a:custGeom>
          <a:solidFill>
            <a:srgbClr val="006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4632" y="1468517"/>
            <a:ext cx="7388883" cy="674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9033685" y="827333"/>
            <a:ext cx="6873240" cy="519430"/>
          </a:xfrm>
          <a:custGeom>
            <a:rect b="b" l="l" r="r" t="t"/>
            <a:pathLst>
              <a:path extrusionOk="0" h="519430" w="6873240">
                <a:moveTo>
                  <a:pt x="0" y="519053"/>
                </a:moveTo>
                <a:lnTo>
                  <a:pt x="6872883" y="519053"/>
                </a:lnTo>
                <a:lnTo>
                  <a:pt x="6872883" y="0"/>
                </a:lnTo>
                <a:lnTo>
                  <a:pt x="0" y="0"/>
                </a:lnTo>
                <a:lnTo>
                  <a:pt x="0" y="519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3"/>
          <p:cNvSpPr/>
          <p:nvPr/>
        </p:nvSpPr>
        <p:spPr>
          <a:xfrm>
            <a:off x="8514632" y="827333"/>
            <a:ext cx="519430" cy="519430"/>
          </a:xfrm>
          <a:custGeom>
            <a:rect b="b" l="l" r="r" t="t"/>
            <a:pathLst>
              <a:path extrusionOk="0" h="519430" w="519429">
                <a:moveTo>
                  <a:pt x="519053" y="519053"/>
                </a:moveTo>
                <a:lnTo>
                  <a:pt x="0" y="519053"/>
                </a:lnTo>
                <a:lnTo>
                  <a:pt x="0" y="0"/>
                </a:lnTo>
                <a:lnTo>
                  <a:pt x="519053" y="0"/>
                </a:lnTo>
                <a:lnTo>
                  <a:pt x="519053" y="519053"/>
                </a:lnTo>
                <a:close/>
              </a:path>
            </a:pathLst>
          </a:custGeom>
          <a:solidFill>
            <a:srgbClr val="006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3"/>
          <p:cNvSpPr/>
          <p:nvPr/>
        </p:nvSpPr>
        <p:spPr>
          <a:xfrm>
            <a:off x="8392502" y="705203"/>
            <a:ext cx="7632065" cy="7628890"/>
          </a:xfrm>
          <a:custGeom>
            <a:rect b="b" l="l" r="r" t="t"/>
            <a:pathLst>
              <a:path extrusionOk="0" h="7628890" w="7632065">
                <a:moveTo>
                  <a:pt x="7631617" y="7628564"/>
                </a:moveTo>
                <a:lnTo>
                  <a:pt x="0" y="7628564"/>
                </a:lnTo>
                <a:lnTo>
                  <a:pt x="0" y="0"/>
                </a:lnTo>
                <a:lnTo>
                  <a:pt x="7631617" y="0"/>
                </a:lnTo>
                <a:lnTo>
                  <a:pt x="7631617" y="122130"/>
                </a:lnTo>
                <a:lnTo>
                  <a:pt x="122129" y="122130"/>
                </a:lnTo>
                <a:lnTo>
                  <a:pt x="122129" y="641184"/>
                </a:lnTo>
                <a:lnTo>
                  <a:pt x="7631617" y="641184"/>
                </a:lnTo>
                <a:lnTo>
                  <a:pt x="7631617" y="763314"/>
                </a:lnTo>
                <a:lnTo>
                  <a:pt x="122129" y="763314"/>
                </a:lnTo>
                <a:lnTo>
                  <a:pt x="122129" y="7511014"/>
                </a:lnTo>
                <a:lnTo>
                  <a:pt x="7631617" y="7511014"/>
                </a:lnTo>
                <a:lnTo>
                  <a:pt x="7631617" y="7628564"/>
                </a:lnTo>
                <a:close/>
              </a:path>
              <a:path extrusionOk="0" h="7628890" w="7632065">
                <a:moveTo>
                  <a:pt x="764841" y="641184"/>
                </a:moveTo>
                <a:lnTo>
                  <a:pt x="641183" y="641184"/>
                </a:lnTo>
                <a:lnTo>
                  <a:pt x="641183" y="122130"/>
                </a:lnTo>
                <a:lnTo>
                  <a:pt x="764841" y="122130"/>
                </a:lnTo>
                <a:lnTo>
                  <a:pt x="764841" y="641184"/>
                </a:lnTo>
                <a:close/>
              </a:path>
              <a:path extrusionOk="0" h="7628890" w="7632065">
                <a:moveTo>
                  <a:pt x="7631617" y="641184"/>
                </a:moveTo>
                <a:lnTo>
                  <a:pt x="7514067" y="641184"/>
                </a:lnTo>
                <a:lnTo>
                  <a:pt x="7514067" y="122130"/>
                </a:lnTo>
                <a:lnTo>
                  <a:pt x="7631617" y="122130"/>
                </a:lnTo>
                <a:lnTo>
                  <a:pt x="7631617" y="641184"/>
                </a:lnTo>
                <a:close/>
              </a:path>
              <a:path extrusionOk="0" h="7628890" w="7632065">
                <a:moveTo>
                  <a:pt x="262579" y="566379"/>
                </a:moveTo>
                <a:lnTo>
                  <a:pt x="196934" y="500734"/>
                </a:lnTo>
                <a:lnTo>
                  <a:pt x="316012" y="381657"/>
                </a:lnTo>
                <a:lnTo>
                  <a:pt x="196934" y="262580"/>
                </a:lnTo>
                <a:lnTo>
                  <a:pt x="262579" y="196935"/>
                </a:lnTo>
                <a:lnTo>
                  <a:pt x="381657" y="316012"/>
                </a:lnTo>
                <a:lnTo>
                  <a:pt x="514473" y="316012"/>
                </a:lnTo>
                <a:lnTo>
                  <a:pt x="448828" y="381657"/>
                </a:lnTo>
                <a:lnTo>
                  <a:pt x="514473" y="447302"/>
                </a:lnTo>
                <a:lnTo>
                  <a:pt x="381657" y="447302"/>
                </a:lnTo>
                <a:lnTo>
                  <a:pt x="262579" y="566379"/>
                </a:lnTo>
                <a:close/>
              </a:path>
              <a:path extrusionOk="0" h="7628890" w="7632065">
                <a:moveTo>
                  <a:pt x="514473" y="316012"/>
                </a:moveTo>
                <a:lnTo>
                  <a:pt x="381657" y="316012"/>
                </a:lnTo>
                <a:lnTo>
                  <a:pt x="500733" y="196935"/>
                </a:lnTo>
                <a:lnTo>
                  <a:pt x="567905" y="262580"/>
                </a:lnTo>
                <a:lnTo>
                  <a:pt x="514473" y="316012"/>
                </a:lnTo>
                <a:close/>
              </a:path>
              <a:path extrusionOk="0" h="7628890" w="7632065">
                <a:moveTo>
                  <a:pt x="502260" y="566379"/>
                </a:moveTo>
                <a:lnTo>
                  <a:pt x="381657" y="447302"/>
                </a:lnTo>
                <a:lnTo>
                  <a:pt x="514473" y="447302"/>
                </a:lnTo>
                <a:lnTo>
                  <a:pt x="567905" y="500734"/>
                </a:lnTo>
                <a:lnTo>
                  <a:pt x="502260" y="566379"/>
                </a:lnTo>
                <a:close/>
              </a:path>
              <a:path extrusionOk="0" h="7628890" w="7632065">
                <a:moveTo>
                  <a:pt x="7631617" y="7511014"/>
                </a:moveTo>
                <a:lnTo>
                  <a:pt x="7512541" y="7511014"/>
                </a:lnTo>
                <a:lnTo>
                  <a:pt x="7512541" y="763314"/>
                </a:lnTo>
                <a:lnTo>
                  <a:pt x="7631617" y="763314"/>
                </a:lnTo>
                <a:lnTo>
                  <a:pt x="7631617" y="75110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1016000" y="4043282"/>
            <a:ext cx="16256000" cy="200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950">
                <a:solidFill>
                  <a:srgbClr val="006F7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6383993" y="9257098"/>
            <a:ext cx="137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6AAB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DEB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4"/>
          <p:cNvSpPr txBox="1"/>
          <p:nvPr>
            <p:ph type="ctrTitle"/>
          </p:nvPr>
        </p:nvSpPr>
        <p:spPr>
          <a:xfrm>
            <a:off x="391100" y="629011"/>
            <a:ext cx="17505799" cy="142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200">
                <a:solidFill>
                  <a:srgbClr val="006F7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6383993" y="9257098"/>
            <a:ext cx="137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6AAB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016000" y="4043282"/>
            <a:ext cx="16256000" cy="200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950">
                <a:solidFill>
                  <a:srgbClr val="006F7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16383993" y="9257098"/>
            <a:ext cx="137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6AAB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6383993" y="9257098"/>
            <a:ext cx="137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6AAB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14288"/>
            <a:ext cx="18288000" cy="0"/>
          </a:xfrm>
          <a:custGeom>
            <a:rect b="b" l="l" r="r" t="t"/>
            <a:pathLst>
              <a:path extrusionOk="0" h="120000"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noFill/>
          <a:ln cap="flat" cmpd="sng" w="85700">
            <a:solidFill>
              <a:srgbClr val="006F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11687933" y="8616176"/>
            <a:ext cx="6600190" cy="1671320"/>
          </a:xfrm>
          <a:custGeom>
            <a:rect b="b" l="l" r="r" t="t"/>
            <a:pathLst>
              <a:path extrusionOk="0" h="1671320" w="6600190">
                <a:moveTo>
                  <a:pt x="6600065" y="1670823"/>
                </a:moveTo>
                <a:lnTo>
                  <a:pt x="0" y="1670823"/>
                </a:lnTo>
                <a:lnTo>
                  <a:pt x="1695661" y="715675"/>
                </a:lnTo>
                <a:lnTo>
                  <a:pt x="1733420" y="694934"/>
                </a:lnTo>
                <a:lnTo>
                  <a:pt x="1772933" y="674294"/>
                </a:lnTo>
                <a:lnTo>
                  <a:pt x="1814088" y="653787"/>
                </a:lnTo>
                <a:lnTo>
                  <a:pt x="1856771" y="633449"/>
                </a:lnTo>
                <a:lnTo>
                  <a:pt x="1900870" y="613315"/>
                </a:lnTo>
                <a:lnTo>
                  <a:pt x="1946273" y="593417"/>
                </a:lnTo>
                <a:lnTo>
                  <a:pt x="1992867" y="573792"/>
                </a:lnTo>
                <a:lnTo>
                  <a:pt x="2040540" y="554472"/>
                </a:lnTo>
                <a:lnTo>
                  <a:pt x="2089178" y="535494"/>
                </a:lnTo>
                <a:lnTo>
                  <a:pt x="2138669" y="516890"/>
                </a:lnTo>
                <a:lnTo>
                  <a:pt x="2188901" y="498696"/>
                </a:lnTo>
                <a:lnTo>
                  <a:pt x="2239760" y="480945"/>
                </a:lnTo>
                <a:lnTo>
                  <a:pt x="2291135" y="463672"/>
                </a:lnTo>
                <a:lnTo>
                  <a:pt x="2342913" y="446912"/>
                </a:lnTo>
                <a:lnTo>
                  <a:pt x="2394980" y="430699"/>
                </a:lnTo>
                <a:lnTo>
                  <a:pt x="2447225" y="415067"/>
                </a:lnTo>
                <a:lnTo>
                  <a:pt x="2499535" y="400051"/>
                </a:lnTo>
                <a:lnTo>
                  <a:pt x="2551798" y="385684"/>
                </a:lnTo>
                <a:lnTo>
                  <a:pt x="2603899" y="372002"/>
                </a:lnTo>
                <a:lnTo>
                  <a:pt x="2655728" y="359039"/>
                </a:lnTo>
                <a:lnTo>
                  <a:pt x="2707171" y="346829"/>
                </a:lnTo>
                <a:lnTo>
                  <a:pt x="2758116" y="335406"/>
                </a:lnTo>
                <a:lnTo>
                  <a:pt x="2808450" y="324805"/>
                </a:lnTo>
                <a:lnTo>
                  <a:pt x="2858060" y="315061"/>
                </a:lnTo>
                <a:lnTo>
                  <a:pt x="2906835" y="306207"/>
                </a:lnTo>
                <a:lnTo>
                  <a:pt x="2954660" y="298278"/>
                </a:lnTo>
                <a:lnTo>
                  <a:pt x="3001425" y="291309"/>
                </a:lnTo>
                <a:lnTo>
                  <a:pt x="3047015" y="285334"/>
                </a:lnTo>
                <a:lnTo>
                  <a:pt x="3091319" y="280386"/>
                </a:lnTo>
                <a:lnTo>
                  <a:pt x="3134224" y="276501"/>
                </a:lnTo>
                <a:lnTo>
                  <a:pt x="6600065" y="0"/>
                </a:lnTo>
                <a:lnTo>
                  <a:pt x="6600065" y="1670823"/>
                </a:lnTo>
                <a:close/>
              </a:path>
            </a:pathLst>
          </a:custGeom>
          <a:solidFill>
            <a:srgbClr val="006F7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016000" y="4043282"/>
            <a:ext cx="16256000" cy="200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950" u="none" cap="none" strike="noStrike">
                <a:solidFill>
                  <a:srgbClr val="006F7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720890" y="2815908"/>
            <a:ext cx="16846219" cy="469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6383993" y="9257098"/>
            <a:ext cx="137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6AAB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0" y="0"/>
            <a:ext cx="18288121" cy="10287494"/>
            <a:chOff x="0" y="0"/>
            <a:chExt cx="18288121" cy="10287494"/>
          </a:xfrm>
        </p:grpSpPr>
        <p:pic>
          <p:nvPicPr>
            <p:cNvPr id="55" name="Google Shape;5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7999" cy="10286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7"/>
            <p:cNvSpPr/>
            <p:nvPr/>
          </p:nvSpPr>
          <p:spPr>
            <a:xfrm>
              <a:off x="0" y="14287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1687931" y="8616174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7" y="1670824"/>
                  </a:moveTo>
                  <a:lnTo>
                    <a:pt x="0" y="1670824"/>
                  </a:lnTo>
                  <a:lnTo>
                    <a:pt x="1695664" y="715675"/>
                  </a:lnTo>
                  <a:lnTo>
                    <a:pt x="1733423" y="694935"/>
                  </a:lnTo>
                  <a:lnTo>
                    <a:pt x="1772936" y="674294"/>
                  </a:lnTo>
                  <a:lnTo>
                    <a:pt x="1814090" y="653787"/>
                  </a:lnTo>
                  <a:lnTo>
                    <a:pt x="1856773" y="633450"/>
                  </a:lnTo>
                  <a:lnTo>
                    <a:pt x="1900873" y="613315"/>
                  </a:lnTo>
                  <a:lnTo>
                    <a:pt x="1946276" y="593417"/>
                  </a:lnTo>
                  <a:lnTo>
                    <a:pt x="1992870" y="573792"/>
                  </a:lnTo>
                  <a:lnTo>
                    <a:pt x="2040542" y="554473"/>
                  </a:lnTo>
                  <a:lnTo>
                    <a:pt x="2089180" y="535494"/>
                  </a:lnTo>
                  <a:lnTo>
                    <a:pt x="2138671" y="516890"/>
                  </a:lnTo>
                  <a:lnTo>
                    <a:pt x="2188903" y="498696"/>
                  </a:lnTo>
                  <a:lnTo>
                    <a:pt x="2239763" y="480945"/>
                  </a:lnTo>
                  <a:lnTo>
                    <a:pt x="2291138" y="463672"/>
                  </a:lnTo>
                  <a:lnTo>
                    <a:pt x="2342915" y="446912"/>
                  </a:lnTo>
                  <a:lnTo>
                    <a:pt x="2394983" y="430699"/>
                  </a:lnTo>
                  <a:lnTo>
                    <a:pt x="2447228" y="415067"/>
                  </a:lnTo>
                  <a:lnTo>
                    <a:pt x="2499538" y="400051"/>
                  </a:lnTo>
                  <a:lnTo>
                    <a:pt x="2551800" y="385684"/>
                  </a:lnTo>
                  <a:lnTo>
                    <a:pt x="2603902" y="372002"/>
                  </a:lnTo>
                  <a:lnTo>
                    <a:pt x="2655730" y="359039"/>
                  </a:lnTo>
                  <a:lnTo>
                    <a:pt x="2707173" y="346829"/>
                  </a:lnTo>
                  <a:lnTo>
                    <a:pt x="2758118" y="335406"/>
                  </a:lnTo>
                  <a:lnTo>
                    <a:pt x="2808452" y="324805"/>
                  </a:lnTo>
                  <a:lnTo>
                    <a:pt x="2858063" y="315061"/>
                  </a:lnTo>
                  <a:lnTo>
                    <a:pt x="2906837" y="306207"/>
                  </a:lnTo>
                  <a:lnTo>
                    <a:pt x="2954663" y="298278"/>
                  </a:lnTo>
                  <a:lnTo>
                    <a:pt x="3001427" y="291309"/>
                  </a:lnTo>
                  <a:lnTo>
                    <a:pt x="3047018" y="285334"/>
                  </a:lnTo>
                  <a:lnTo>
                    <a:pt x="3091321" y="280386"/>
                  </a:lnTo>
                  <a:lnTo>
                    <a:pt x="3134226" y="276501"/>
                  </a:lnTo>
                  <a:lnTo>
                    <a:pt x="6600067" y="0"/>
                  </a:lnTo>
                  <a:lnTo>
                    <a:pt x="6600067" y="1670824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8" name="Google Shape;5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99020" y="2296524"/>
              <a:ext cx="2114225" cy="25018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7"/>
          <p:cNvSpPr txBox="1"/>
          <p:nvPr/>
        </p:nvSpPr>
        <p:spPr>
          <a:xfrm>
            <a:off x="604481" y="9021048"/>
            <a:ext cx="852932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6F73"/>
                </a:solidFill>
                <a:latin typeface="Verdana"/>
                <a:ea typeface="Verdana"/>
                <a:cs typeface="Verdana"/>
                <a:sym typeface="Verdana"/>
              </a:rPr>
              <a:t>CHLOE VEDRINE </a:t>
            </a:r>
            <a:r>
              <a:rPr b="1" lang="en-US" sz="2600">
                <a:solidFill>
                  <a:srgbClr val="006F73"/>
                </a:solidFill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lang="en-US" sz="2600">
                <a:solidFill>
                  <a:srgbClr val="006F73"/>
                </a:solidFill>
                <a:latin typeface="Verdana"/>
                <a:ea typeface="Verdana"/>
                <a:cs typeface="Verdana"/>
                <a:sym typeface="Verdana"/>
              </a:rPr>
              <a:t>JUSTIN PORTILLO </a:t>
            </a:r>
            <a:r>
              <a:rPr b="1" lang="en-US" sz="2600">
                <a:solidFill>
                  <a:srgbClr val="006F73"/>
                </a:solidFill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lang="en-US" sz="2600">
                <a:solidFill>
                  <a:srgbClr val="006F73"/>
                </a:solidFill>
                <a:latin typeface="Verdana"/>
                <a:ea typeface="Verdana"/>
                <a:cs typeface="Verdana"/>
                <a:sym typeface="Verdana"/>
              </a:rPr>
              <a:t>DION DEL ROSARIO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408432" y="1974220"/>
            <a:ext cx="17123400" cy="4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3850">
            <a:spAutoFit/>
          </a:bodyPr>
          <a:lstStyle/>
          <a:p>
            <a:pPr indent="0" lvl="0" marL="2082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>
                <a:latin typeface="Cambria"/>
                <a:ea typeface="Cambria"/>
                <a:cs typeface="Cambria"/>
                <a:sym typeface="Cambria"/>
              </a:rPr>
              <a:t>Fruit Rain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3045"/>
              </a:spcBef>
              <a:spcAft>
                <a:spcPts val="0"/>
              </a:spcAft>
              <a:buNone/>
            </a:pPr>
            <a:r>
              <a:rPr b="1" i="0" lang="en-US" sz="10550">
                <a:latin typeface="Verdana"/>
                <a:ea typeface="Verdana"/>
                <a:cs typeface="Verdana"/>
                <a:sym typeface="Verdana"/>
              </a:rPr>
              <a:t>Code Walkthrough</a:t>
            </a:r>
            <a:endParaRPr sz="10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13967127" y="9442700"/>
            <a:ext cx="4139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1929764" lvl="0" marL="12700" marR="508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SPRING 2023  GEORGIA GWINNETT COLLEGE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6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164" name="Google Shape;16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6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7" name="Google Shape;167;p16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Fruit Rain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743550" y="1940600"/>
            <a:ext cx="16734000" cy="6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LoadQuestions</a:t>
            </a: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Loads quiz questions from a file.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Reads the quiz file specified by quizName.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Parses the questions and answers from the file.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Stores the questions in an ArrayList and returns it.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7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176" name="Google Shape;17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7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9" name="Google Shape;179;p17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Enemy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743550" y="1940600"/>
            <a:ext cx="154806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Constructor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Initializes an enemy with specified attributes.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Calls spawnEnemy() to set initial enemy attributes based on type.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8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188" name="Google Shape;18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8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8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Enemy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43550" y="1940600"/>
            <a:ext cx="154806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GetEnemyX()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Returns the x-coordinate of the enemy.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Returns the enemyX value.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9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200" name="Google Shape;20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9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3" name="Google Shape;203;p19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Enemy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743550" y="1940600"/>
            <a:ext cx="154806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GetEnemyY()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Returns the y-coordinate of the enemy.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Returns the enemyY value.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0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212" name="Google Shape;21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0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5" name="Google Shape;215;p20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Enemy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743550" y="1940600"/>
            <a:ext cx="154806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GetEnemySize()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Returns the size of the enemy.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Returns the enemySize value.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1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224" name="Google Shape;22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21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7" name="Google Shape;227;p21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Enemy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743550" y="1940600"/>
            <a:ext cx="15480600" cy="7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SpawnEnemy</a:t>
            </a: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Creates an enemy at a random location just outside the window.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Sets enemy attributes (speed, size, image) based on type.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Initializes the enemy's position randomly near the top edge of the window.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2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236" name="Google Shape;23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2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9" name="Google Shape;239;p22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Enemy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743550" y="1940600"/>
            <a:ext cx="15480600" cy="7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Draw</a:t>
            </a: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Enemy()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Moves the enemy to its next location and draws it.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Calculates the next position of the enemy.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Checks if the enemy is out of sight using outOfSight().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If the enemy is out of sight, respawns it using spawnEnemy().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Updates the enemy's position and draws it.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3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248" name="Google Shape;24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3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1" name="Google Shape;251;p23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Enemy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743550" y="1940600"/>
            <a:ext cx="15480600" cy="7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outOfSight</a:t>
            </a: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Detects if the enemy has moved out of the game window.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Checks if the enemy has moved beyond the bottom edge of the window (since enemies only spawn from the top in this implementation).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Returns true if the enemy is out of sight, otherwise false.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4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260" name="Google Shape;26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24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3" name="Google Shape;263;p24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Question </a:t>
            </a: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743550" y="1940600"/>
            <a:ext cx="15480600" cy="6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Constructor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Initializes a question with specified attributes.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Sets the question text, id, and type.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Initializes the answers list.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5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272" name="Google Shape;27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25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5" name="Google Shape;275;p25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Question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743550" y="1940600"/>
            <a:ext cx="15480600" cy="6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GetText()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Returns the question text.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Returns the text value.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2" y="-250"/>
            <a:ext cx="18288123" cy="10287496"/>
            <a:chOff x="0" y="0"/>
            <a:chExt cx="18288123" cy="10287496"/>
          </a:xfrm>
        </p:grpSpPr>
        <p:pic>
          <p:nvPicPr>
            <p:cNvPr id="67" name="Google Shape;6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8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Fruit Rain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16383993" y="9257094"/>
            <a:ext cx="13716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743550" y="1940600"/>
            <a:ext cx="1548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Everything between lines 1-81 are imported for code functionality.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00" y="2643250"/>
            <a:ext cx="12519026" cy="66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6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284" name="Google Shape;284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26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7" name="Google Shape;287;p26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Question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743550" y="1940600"/>
            <a:ext cx="15480600" cy="6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SetAnswers</a:t>
            </a: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(ArrayList&lt;String&gt; answers)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Sets the possible answers for the question.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Adds answers to the answers list.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7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296" name="Google Shape;29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27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9" name="Google Shape;299;p27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Question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743550" y="1940600"/>
            <a:ext cx="154806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SetCorrect(int index)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Sets the correct answer index for the question.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Validates and sets the correct answer index.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8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308" name="Google Shape;30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8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1" name="Google Shape;311;p28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Question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743550" y="1940600"/>
            <a:ext cx="15480600" cy="6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GetAnswers</a:t>
            </a: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Returns the list of possible answers.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Returns the answers list.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29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320" name="Google Shape;320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9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3" name="Google Shape;323;p29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Question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743550" y="1940600"/>
            <a:ext cx="15480600" cy="6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GetType</a:t>
            </a: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Returns the question type.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Returns the type value.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0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332" name="Google Shape;332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30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35" name="Google Shape;335;p30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Question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743550" y="1940600"/>
            <a:ext cx="15480600" cy="7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GetCorrect()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Returns the correct answer index.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Returns the correct value.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1016000" y="4043282"/>
            <a:ext cx="84411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44" name="Google Shape;344;p31"/>
          <p:cNvSpPr txBox="1"/>
          <p:nvPr/>
        </p:nvSpPr>
        <p:spPr>
          <a:xfrm>
            <a:off x="604481" y="9021048"/>
            <a:ext cx="8529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CHLOE VEDRINE </a:t>
            </a:r>
            <a:r>
              <a:rPr b="1" lang="en-US" sz="2600">
                <a:solidFill>
                  <a:srgbClr val="006F73"/>
                </a:solidFill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lang="en-US" sz="26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JUSTIN PORTILLO </a:t>
            </a:r>
            <a:r>
              <a:rPr b="1" lang="en-US" sz="2600">
                <a:solidFill>
                  <a:srgbClr val="006F73"/>
                </a:solidFill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lang="en-US" sz="26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DION DEL ROSARIO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13967127" y="9442700"/>
            <a:ext cx="4139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1929763" lvl="0" marL="12700" marR="508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SPRING 2023  GEORGIA GWINNETT COLLEGE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80" name="Google Shape;8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9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3" name="Google Shape;83;p9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Fruit Rain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743550" y="1940600"/>
            <a:ext cx="15480600" cy="7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Setup()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Initializes the game.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This method is called once when the program starts.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Sets up the startup screen animation.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Defines the size of the game window.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Loads images and sounds.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Initializes game variables (score, health points, enemies, etc.).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0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92" name="Google Shape;9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0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" name="Google Shape;95;p10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Fruit Rain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743550" y="1940600"/>
            <a:ext cx="16734000" cy="7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Draw()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Main game loop.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Continuously updates and renders the game state.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Displays the startup screen animation.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If the game hasn't started, displays the instructions.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If the game has started, handles quiz selection, question display, and scenario transitions (correct/incorrect answer, game over).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Updates the score and health points.</a:t>
            </a:r>
            <a:endParaRPr b="1" sz="10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104" name="Google Shape;10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1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7" name="Google Shape;107;p11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Fruit Rain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1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743550" y="1940600"/>
            <a:ext cx="167340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DisplayInst()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Displays the game instructions on the startup screen.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Sets text size and color.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Displays "CLICK TO START GAME" message.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2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116" name="Google Shape;11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2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" name="Google Shape;119;p12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Fruit Rain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743550" y="1940600"/>
            <a:ext cx="167340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DisplayScore</a:t>
            </a: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Displays the player's current score and streak on the screen.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Sets text size and color.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Displays the score and streak at specified coordinates.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128" name="Google Shape;12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3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1" name="Google Shape;131;p13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Fruit Rain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743550" y="1940600"/>
            <a:ext cx="16734000" cy="7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KeyPressed</a:t>
            </a: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Handles key press events.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Starts the game when the ENTER key is pressed.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Allows the player to choose a quiz using the arrow keys.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Updates the guess based on the key pressed and checks if the guess is correct.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Updates the game state based on the correctness of the guess (updates score, health points, scenarios).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4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140" name="Google Shape;14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4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3" name="Google Shape;143;p14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Fruit Rain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743550" y="1940600"/>
            <a:ext cx="167340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MouseClicked</a:t>
            </a: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Handles mouse click events.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Starts the game when the mouse is clicked.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5"/>
          <p:cNvGrpSpPr/>
          <p:nvPr/>
        </p:nvGrpSpPr>
        <p:grpSpPr>
          <a:xfrm>
            <a:off x="-112" y="-250"/>
            <a:ext cx="18288123" cy="10287496"/>
            <a:chOff x="0" y="0"/>
            <a:chExt cx="18288123" cy="10287496"/>
          </a:xfrm>
        </p:grpSpPr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5"/>
            <p:cNvSpPr/>
            <p:nvPr/>
          </p:nvSpPr>
          <p:spPr>
            <a:xfrm>
              <a:off x="0" y="14288"/>
              <a:ext cx="18288000" cy="0"/>
            </a:xfrm>
            <a:custGeom>
              <a:rect b="b" l="l" r="r" t="t"/>
              <a:pathLst>
                <a:path extrusionOk="0" h="120000"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noFill/>
            <a:ln cap="flat" cmpd="sng" w="85700">
              <a:solidFill>
                <a:srgbClr val="006F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1687933" y="8616176"/>
              <a:ext cx="6600190" cy="1671320"/>
            </a:xfrm>
            <a:custGeom>
              <a:rect b="b" l="l" r="r" t="t"/>
              <a:pathLst>
                <a:path extrusionOk="0" h="1671320" w="6600190">
                  <a:moveTo>
                    <a:pt x="6600065" y="1670823"/>
                  </a:moveTo>
                  <a:lnTo>
                    <a:pt x="0" y="1670823"/>
                  </a:lnTo>
                  <a:lnTo>
                    <a:pt x="1695661" y="715675"/>
                  </a:lnTo>
                  <a:lnTo>
                    <a:pt x="1733420" y="694934"/>
                  </a:lnTo>
                  <a:lnTo>
                    <a:pt x="1772933" y="674294"/>
                  </a:lnTo>
                  <a:lnTo>
                    <a:pt x="1814088" y="653787"/>
                  </a:lnTo>
                  <a:lnTo>
                    <a:pt x="1856771" y="633449"/>
                  </a:lnTo>
                  <a:lnTo>
                    <a:pt x="1900870" y="613315"/>
                  </a:lnTo>
                  <a:lnTo>
                    <a:pt x="1946273" y="593417"/>
                  </a:lnTo>
                  <a:lnTo>
                    <a:pt x="1992867" y="573792"/>
                  </a:lnTo>
                  <a:lnTo>
                    <a:pt x="2040540" y="554472"/>
                  </a:lnTo>
                  <a:lnTo>
                    <a:pt x="2089178" y="535494"/>
                  </a:lnTo>
                  <a:lnTo>
                    <a:pt x="2138669" y="516890"/>
                  </a:lnTo>
                  <a:lnTo>
                    <a:pt x="2188901" y="498696"/>
                  </a:lnTo>
                  <a:lnTo>
                    <a:pt x="2239760" y="480945"/>
                  </a:lnTo>
                  <a:lnTo>
                    <a:pt x="2291135" y="463672"/>
                  </a:lnTo>
                  <a:lnTo>
                    <a:pt x="2342913" y="446912"/>
                  </a:lnTo>
                  <a:lnTo>
                    <a:pt x="2394980" y="430699"/>
                  </a:lnTo>
                  <a:lnTo>
                    <a:pt x="2447225" y="415067"/>
                  </a:lnTo>
                  <a:lnTo>
                    <a:pt x="2499535" y="400051"/>
                  </a:lnTo>
                  <a:lnTo>
                    <a:pt x="2551798" y="385684"/>
                  </a:lnTo>
                  <a:lnTo>
                    <a:pt x="2603899" y="372002"/>
                  </a:lnTo>
                  <a:lnTo>
                    <a:pt x="2655728" y="359039"/>
                  </a:lnTo>
                  <a:lnTo>
                    <a:pt x="2707171" y="346829"/>
                  </a:lnTo>
                  <a:lnTo>
                    <a:pt x="2758116" y="335406"/>
                  </a:lnTo>
                  <a:lnTo>
                    <a:pt x="2808450" y="324805"/>
                  </a:lnTo>
                  <a:lnTo>
                    <a:pt x="2858060" y="315061"/>
                  </a:lnTo>
                  <a:lnTo>
                    <a:pt x="2906835" y="306207"/>
                  </a:lnTo>
                  <a:lnTo>
                    <a:pt x="2954660" y="298278"/>
                  </a:lnTo>
                  <a:lnTo>
                    <a:pt x="3001425" y="291309"/>
                  </a:lnTo>
                  <a:lnTo>
                    <a:pt x="3047015" y="285334"/>
                  </a:lnTo>
                  <a:lnTo>
                    <a:pt x="3091319" y="280386"/>
                  </a:lnTo>
                  <a:lnTo>
                    <a:pt x="3134224" y="276501"/>
                  </a:lnTo>
                  <a:lnTo>
                    <a:pt x="6600065" y="0"/>
                  </a:lnTo>
                  <a:lnTo>
                    <a:pt x="6600065" y="1670823"/>
                  </a:lnTo>
                  <a:close/>
                </a:path>
              </a:pathLst>
            </a:custGeom>
            <a:solidFill>
              <a:srgbClr val="006F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5" name="Google Shape;155;p15"/>
          <p:cNvSpPr txBox="1"/>
          <p:nvPr>
            <p:ph type="title"/>
          </p:nvPr>
        </p:nvSpPr>
        <p:spPr>
          <a:xfrm>
            <a:off x="763593" y="195700"/>
            <a:ext cx="14747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50">
                <a:latin typeface="Verdana"/>
                <a:ea typeface="Verdana"/>
                <a:cs typeface="Verdana"/>
                <a:sym typeface="Verdana"/>
              </a:rPr>
              <a:t>Fruit Rain Class</a:t>
            </a:r>
            <a:endParaRPr sz="8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6383993" y="9257094"/>
            <a:ext cx="137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BA5"/>
                </a:solidFill>
                <a:latin typeface="Verdana"/>
                <a:ea typeface="Verdana"/>
                <a:cs typeface="Verdana"/>
                <a:sym typeface="Verdana"/>
              </a:rPr>
              <a:t>FRUIT RAIN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2055700" y="3972200"/>
            <a:ext cx="100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743550" y="1940600"/>
            <a:ext cx="16734000" cy="6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MusicSwap()</a:t>
            </a:r>
            <a:endParaRPr b="1" sz="5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Purpose: Swaps the music tracks.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Actions: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Stops the intro music and starts the game music if the game has started.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Stops the game music and starts the intro music if the game is over.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6F7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3300">
              <a:solidFill>
                <a:srgbClr val="006F7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