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99" r:id="rId3"/>
    <p:sldId id="30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  <p:sldId id="293" r:id="rId38"/>
    <p:sldId id="298" r:id="rId39"/>
    <p:sldId id="294" r:id="rId40"/>
    <p:sldId id="295" r:id="rId41"/>
    <p:sldId id="296" r:id="rId42"/>
  </p:sldIdLst>
  <p:sldSz cx="12192000" cy="6858000"/>
  <p:notesSz cx="6858000" cy="9144000"/>
  <p:embeddedFontLst>
    <p:embeddedFont>
      <p:font typeface="Merriweather" panose="00000500000000000000" pitchFamily="2" charset="0"/>
      <p:regular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6912837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6912837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912837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912837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be472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be4723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5be472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5be472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5be47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5be47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5be472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5be472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50c0b10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50c0b10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6b638a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6b638a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ee3525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ee3525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6b638a1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6b638a1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683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ee3525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ee3525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ee3525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ee3525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values can be changed in the Inspector. Private values cannot, as you can see the last three values which are Private in SpawnIceCream are not seen in the inspector.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ee3525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ee3525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ee3525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ee3525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ee3525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ee3525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ee3525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ee3525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1138bd9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1138bd9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138bd9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138bd9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138bd9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138bd9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138bd9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138bd9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8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138bd9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1138bd9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1138bd9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1138bd9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1138bd9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1138bd94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138bd9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138bd9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1138bd9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1138bd9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1138bd9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1138bd9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1138bd94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1138bd94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1138bd9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1138bd9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5be472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5be472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5be4723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5be4723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6912837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6912837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50c0b1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50c0b10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6912837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6912837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6912837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6912837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8664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8664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P-GGC/Lost-in-the-Sauce/tree/newmain?tab=readme-ov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36kpao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 O S T  I N  T H E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 A U C 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PRESENTERS: Taisann Kham, Brittany Giordano, Edgar Alvarez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Once you press Build this pops up.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You can just Click the folder name in the top bar.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Then press select folder to confirm.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00" y="1843225"/>
            <a:ext cx="5823901" cy="440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After loading it should be ready.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949750"/>
            <a:ext cx="55626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TAP is a 3 credit hour course that you can take as an ITEC elective or free elective.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TAP helps to improve leadership and communication skills and gives you the opportunity to work closely in a group and build strong peer relationships.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Lost in the Sauce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 dirty="0"/>
              <a:t>This game is an infinite wall jumping game where the player has to be on the wall or a platform to jump. The player must obtain as many points as possible until they fall below a certain point off the bottom of the screen.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38" y="3384763"/>
            <a:ext cx="57054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925" y="3251413"/>
            <a:ext cx="5695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Overview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Unity is a game creating engine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that provides many functions for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more easily creating games.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Drag and drop an asset into the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window to place it in the scene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Import/Export assets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scripts (Programs)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Allows easy playtesting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modify values during test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t="3203" r="39690"/>
          <a:stretch/>
        </p:blipFill>
        <p:spPr>
          <a:xfrm>
            <a:off x="6016125" y="1595975"/>
            <a:ext cx="5800374" cy="4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Overview Cont.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organize assets to more easily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edit values inside script inside Inspector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(But not the actual Program/script)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Scripts support many predefined functions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that serve as shortcuts to make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programming certain things easier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l="59960" t="5051" r="-474"/>
          <a:stretch/>
        </p:blipFill>
        <p:spPr>
          <a:xfrm>
            <a:off x="7837600" y="1690825"/>
            <a:ext cx="3896300" cy="48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platforms are randomly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generated based on what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number randNum is given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by Random.Range between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numbers 0 - 20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Its x coordinate will range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from -6 to 4 because that is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between the end walls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150" y="1280975"/>
            <a:ext cx="59626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174725" y="4980800"/>
            <a:ext cx="1661100" cy="1110600"/>
          </a:xfrm>
          <a:prstGeom prst="diamond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# = 2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1174725" y="3199850"/>
            <a:ext cx="1661100" cy="1110600"/>
          </a:xfrm>
          <a:prstGeom prst="diamond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# = 1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1312275" y="1874525"/>
            <a:ext cx="1386000" cy="6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#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4105625" y="5072450"/>
            <a:ext cx="1661100" cy="927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Wall Variation 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4105625" y="3291500"/>
            <a:ext cx="1661100" cy="927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Wall Variation</a:t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1862175" y="6207425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1862175" y="4426475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1862175" y="2639038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3159925" y="3607400"/>
            <a:ext cx="621600" cy="29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3159925" y="5491150"/>
            <a:ext cx="621600" cy="29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 Cont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781900"/>
            <a:ext cx="88677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Loops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75" y="21431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AutoNum type="arabicPeriod"/>
            </a:pPr>
            <a:r>
              <a:rPr lang="en-US" dirty="0"/>
              <a:t>Click this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and click the dropdown next to the green code button on the top right of the screen.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2. Next click on Download Zip on the bottom the popup shown in the previous image.</a:t>
            </a:r>
            <a:endParaRPr dirty="0"/>
          </a:p>
          <a:p>
            <a:pPr marL="0" lvl="0" indent="0" algn="l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You should see this folder in your file explorer under downloads. Right click on it and click extract all.</a:t>
            </a:r>
          </a:p>
          <a:p>
            <a:pPr marL="0" indent="0">
              <a:buNone/>
            </a:pPr>
            <a:endParaRPr lang="en-US" dirty="0"/>
          </a:p>
          <a:p>
            <a:pPr indent="0">
              <a:spcBef>
                <a:spcPts val="2100"/>
              </a:spcBef>
              <a:spcAft>
                <a:spcPts val="2100"/>
              </a:spcAft>
              <a:buNone/>
            </a:pPr>
            <a:endParaRPr lang="en-US" sz="24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54D6FF-9495-1C69-8153-2A03C7852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19" y="2281329"/>
            <a:ext cx="4947822" cy="4448175"/>
          </a:xfrm>
          <a:prstGeom prst="rect">
            <a:avLst/>
          </a:prstGeom>
        </p:spPr>
      </p:pic>
      <p:pic>
        <p:nvPicPr>
          <p:cNvPr id="4" name="Picture 3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D3CB0708-8887-1936-C9FA-8733B1B1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72" y="2159308"/>
            <a:ext cx="4686300" cy="571500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5C45AA1-396F-1199-6A30-AC38F39A0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19" y="4042066"/>
            <a:ext cx="5351663" cy="4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4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 Cont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y coordinate is based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on the highest point the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player has been during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the run.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75" y="2856638"/>
            <a:ext cx="6208525" cy="2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Values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3" y="1478588"/>
            <a:ext cx="56673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375" y="4895850"/>
            <a:ext cx="2724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713" y="1478588"/>
            <a:ext cx="58007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0713" y="4821863"/>
            <a:ext cx="27527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OnCollision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premade function in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Unity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something touches the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object, then the method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inside Collision is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triggered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Needs a Collider or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Rigidbody2D to function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13" y="768425"/>
            <a:ext cx="68484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OnCollision Cont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1422800"/>
            <a:ext cx="11435500" cy="5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to Modify : Player Movement</a:t>
            </a:r>
            <a:endParaRPr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Chef → Player Control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Player’s movement can be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Increased or decreased by modifying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highlighted values.</a:t>
            </a:r>
          </a:p>
          <a:p>
            <a:r>
              <a:rPr lang="en-US" dirty="0"/>
              <a:t>You can start by changing the</a:t>
            </a:r>
          </a:p>
          <a:p>
            <a:pPr marL="114300" indent="0">
              <a:buNone/>
            </a:pPr>
            <a:r>
              <a:rPr lang="en-US" dirty="0"/>
              <a:t>Move Force to a high value like 900,</a:t>
            </a:r>
          </a:p>
          <a:p>
            <a:pPr marL="114300" indent="0">
              <a:buNone/>
            </a:pPr>
            <a:r>
              <a:rPr lang="en-US" dirty="0"/>
              <a:t>which will make them move very fast.</a:t>
            </a:r>
          </a:p>
          <a:p>
            <a:r>
              <a:rPr lang="en-US" dirty="0"/>
              <a:t>You can change some of the other</a:t>
            </a:r>
          </a:p>
          <a:p>
            <a:pPr marL="114300" indent="0">
              <a:buNone/>
            </a:pPr>
            <a:r>
              <a:rPr lang="en-US" dirty="0"/>
              <a:t>Values to see what other changes will</a:t>
            </a:r>
          </a:p>
          <a:p>
            <a:pPr marL="114300" indent="0">
              <a:buNone/>
            </a:pPr>
            <a:r>
              <a:rPr lang="en-US" dirty="0"/>
              <a:t>Happen.</a:t>
            </a: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807" y="2772500"/>
            <a:ext cx="7219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PointScript Modification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35250"/>
            <a:ext cx="2105700" cy="49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45" y="1825627"/>
            <a:ext cx="6555054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Right click in the</a:t>
            </a: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Highlighted area.</a:t>
            </a: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12" y="1594375"/>
            <a:ext cx="8184713" cy="43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Cont</a:t>
            </a: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1513"/>
            <a:ext cx="3739575" cy="50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575" y="486912"/>
            <a:ext cx="1893425" cy="58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163" y="1690813"/>
            <a:ext cx="48101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a Sprite</a:t>
            </a:r>
            <a:endParaRPr dirty="0"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75" y="1307050"/>
            <a:ext cx="11018699" cy="5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Select a Sprite</a:t>
            </a:r>
            <a:endParaRPr dirty="0"/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2244"/>
            <a:ext cx="12192001" cy="405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SzPts val="2400"/>
              <a:buNone/>
            </a:pPr>
            <a:r>
              <a:rPr lang="en-US" dirty="0"/>
              <a:t>4. Open Unity Hub and click on the Add button.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BB89D6-0C6B-345D-1D1B-712F1A62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5" y="1827320"/>
            <a:ext cx="4742748" cy="2774273"/>
          </a:xfrm>
          <a:prstGeom prst="rect">
            <a:avLst/>
          </a:prstGeom>
        </p:spPr>
      </p:pic>
      <p:sp>
        <p:nvSpPr>
          <p:cNvPr id="14" name="Google Shape;131;p22">
            <a:extLst>
              <a:ext uri="{FF2B5EF4-FFF2-40B4-BE49-F238E27FC236}">
                <a16:creationId xmlns:a16="http://schemas.microsoft.com/office/drawing/2014/main" id="{C72FF143-226E-9D23-E799-1B7C89C654C0}"/>
              </a:ext>
            </a:extLst>
          </p:cNvPr>
          <p:cNvSpPr txBox="1">
            <a:spLocks/>
          </p:cNvSpPr>
          <p:nvPr/>
        </p:nvSpPr>
        <p:spPr>
          <a:xfrm>
            <a:off x="5806736" y="1316335"/>
            <a:ext cx="5225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6200" indent="0">
              <a:buSzPts val="2400"/>
              <a:buNone/>
            </a:pPr>
            <a:r>
              <a:rPr lang="en-US" dirty="0"/>
              <a:t>5. click on Add project from disk.</a:t>
            </a:r>
          </a:p>
          <a:p>
            <a:pPr marL="76200" indent="0">
              <a:buSzPts val="2400"/>
              <a:buNone/>
            </a:pPr>
            <a:r>
              <a:rPr lang="en-US" dirty="0"/>
              <a:t>6. Find your exported file that we downloaded from GitHub earlier (should be in your downloads folder) and click on it.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r>
              <a:rPr lang="en-US" dirty="0"/>
              <a:t>7. Once in the folder click and enter the code file.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r>
              <a:rPr lang="en-US" dirty="0"/>
              <a:t>8. Click on add project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ADB49E-E82D-C2E8-DDFF-95C8C9B0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4" y="2502346"/>
            <a:ext cx="4529092" cy="314510"/>
          </a:xfrm>
          <a:prstGeom prst="rect">
            <a:avLst/>
          </a:prstGeom>
        </p:spPr>
      </p:pic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83F86D8-6AB7-8FAF-CC8F-B44B318AA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800" y="3329450"/>
            <a:ext cx="5159313" cy="175269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649A972-F850-20B2-3AC8-09822C46D5B6}"/>
              </a:ext>
            </a:extLst>
          </p:cNvPr>
          <p:cNvSpPr/>
          <p:nvPr/>
        </p:nvSpPr>
        <p:spPr>
          <a:xfrm>
            <a:off x="4254995" y="1960127"/>
            <a:ext cx="818754" cy="438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383D4-D365-7B67-9FB6-8F376C66B237}"/>
              </a:ext>
            </a:extLst>
          </p:cNvPr>
          <p:cNvSpPr/>
          <p:nvPr/>
        </p:nvSpPr>
        <p:spPr>
          <a:xfrm>
            <a:off x="5963947" y="4016786"/>
            <a:ext cx="700386" cy="378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CFA8F189-4272-2DEC-4E1C-1729AE9EA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274" y="5858060"/>
            <a:ext cx="2743200" cy="97155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1F0F139-43B5-7945-74BD-9D9F7C099C8E}"/>
              </a:ext>
            </a:extLst>
          </p:cNvPr>
          <p:cNvSpPr/>
          <p:nvPr/>
        </p:nvSpPr>
        <p:spPr>
          <a:xfrm>
            <a:off x="5963947" y="6043854"/>
            <a:ext cx="1580754" cy="593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a Script</a:t>
            </a:r>
            <a:endParaRPr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75" y="1338550"/>
            <a:ext cx="5079275" cy="53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925" y="1072588"/>
            <a:ext cx="123825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in the Script to an Object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9397"/>
            <a:ext cx="12191999" cy="460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Displaced Object</a:t>
            </a:r>
            <a:endParaRPr dirty="0"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Make sure your object is in the camera view. If not,</a:t>
            </a: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then move it into the camera view.</a:t>
            </a:r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0" y="1411412"/>
            <a:ext cx="5063300" cy="5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the Script to an Object</a:t>
            </a:r>
            <a:endParaRPr dirty="0"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1575514"/>
            <a:ext cx="10010649" cy="48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Visual Studio</a:t>
            </a:r>
            <a:endParaRPr dirty="0"/>
          </a:p>
        </p:txBody>
      </p:sp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68" y="1599131"/>
            <a:ext cx="7903675" cy="4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Code</a:t>
            </a:r>
            <a:endParaRPr dirty="0"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1690825"/>
            <a:ext cx="5549425" cy="4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5-21BA-4257-8BFC-4E728024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A34C5-71EE-49BB-BB51-D1808F8A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8" y="1825625"/>
            <a:ext cx="11420247" cy="38067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1627-0E0F-4733-88CA-1030793A6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2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Code </a:t>
            </a:r>
            <a:r>
              <a:rPr lang="en-US" dirty="0" err="1"/>
              <a:t>Cont</a:t>
            </a:r>
            <a:endParaRPr dirty="0"/>
          </a:p>
        </p:txBody>
      </p:sp>
      <p:sp>
        <p:nvSpPr>
          <p:cNvPr id="348" name="Google Shape;34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690826"/>
            <a:ext cx="5110899" cy="47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2627-EC16-4595-82F1-A6DA0892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29F04-7F02-4591-8221-7EE0C29C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635"/>
            <a:ext cx="9565950" cy="3897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A56F11-E79B-4EBA-8D2C-078A7489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308544" cy="1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4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Modifiable Values</a:t>
            </a:r>
            <a:endParaRPr dirty="0"/>
          </a:p>
        </p:txBody>
      </p:sp>
      <p:sp>
        <p:nvSpPr>
          <p:cNvPr id="355" name="Google Shape;355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1560762"/>
            <a:ext cx="10010651" cy="4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9. Change Template to 2d and turn off Unity Analytics</a:t>
            </a:r>
            <a:endParaRPr dirty="0"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50" y="2795700"/>
            <a:ext cx="5823900" cy="3381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24550" y="192612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10. Change Template to 2d and turn off Unity Analytics</a:t>
            </a:r>
            <a:endParaRPr dirty="0"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and Answers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838200" y="5848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Post-Activity Survey</a:t>
            </a:r>
            <a:endParaRPr/>
          </a:p>
        </p:txBody>
      </p:sp>
      <p:sp>
        <p:nvSpPr>
          <p:cNvPr id="367" name="Google Shape;367;p54"/>
          <p:cNvSpPr txBox="1"/>
          <p:nvPr/>
        </p:nvSpPr>
        <p:spPr>
          <a:xfrm>
            <a:off x="2330825" y="2710150"/>
            <a:ext cx="95022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rgbClr val="006FBF"/>
                </a:solidFill>
                <a:highlight>
                  <a:srgbClr val="FFFFFF"/>
                </a:highlight>
                <a:hlinkClick r:id="rId3"/>
              </a:rPr>
              <a:t>https://tinyurl.com/y36kpaop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 	Brittany, Edgar, Taisann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Go to Assets Tab</a:t>
            </a:r>
            <a:br>
              <a:rPr lang="en-US"/>
            </a:br>
            <a:r>
              <a:rPr lang="en-US"/>
              <a:t>Under Import Package select Custom Package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13" y="2431850"/>
            <a:ext cx="3294275" cy="39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 Choose our game file that was passed via USB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550" y="2601475"/>
            <a:ext cx="4750200" cy="35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Pop up will Show what is imported.</a:t>
            </a:r>
            <a:br>
              <a:rPr lang="en-US"/>
            </a:br>
            <a:r>
              <a:rPr lang="en-US"/>
              <a:t>Click Import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Next we Will have to Build the game. Adds Functionality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10" y="2207198"/>
            <a:ext cx="4000665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Under File tab go to </a:t>
            </a:r>
            <a:br>
              <a:rPr lang="en-US"/>
            </a:br>
            <a:r>
              <a:rPr lang="en-US"/>
              <a:t>Build Settings</a:t>
            </a:r>
            <a:endParaRPr/>
          </a:p>
          <a:p>
            <a:pPr marL="9144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Or Press CTRL + Shift + B</a:t>
            </a:r>
            <a:endParaRPr/>
          </a:p>
          <a:p>
            <a:pPr marL="9144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Pop Up should appear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13" y="2049925"/>
            <a:ext cx="30956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this Part you you will have to 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change the scene by double clicking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Then click Add Open Scene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Repeat till all Scenes are in the Build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77" y="1393285"/>
            <a:ext cx="6520599" cy="522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72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Should Look like this</a:t>
            </a:r>
            <a:endParaRPr/>
          </a:p>
          <a:p>
            <a:pPr marL="0" lvl="0" indent="45720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Then click Build after all scenes are in build.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00" y="1480075"/>
            <a:ext cx="612456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868</Words>
  <Application>Microsoft Office PowerPoint</Application>
  <PresentationFormat>Widescreen</PresentationFormat>
  <Paragraphs>141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Roboto</vt:lpstr>
      <vt:lpstr>Merriweather</vt:lpstr>
      <vt:lpstr>Arial</vt:lpstr>
      <vt:lpstr>Calibri</vt:lpstr>
      <vt:lpstr>Paradigm</vt:lpstr>
      <vt:lpstr>L O S T  I N  T H E   S A U C 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TAP</vt:lpstr>
      <vt:lpstr>Lost in the Sauce</vt:lpstr>
      <vt:lpstr>Unity Overview</vt:lpstr>
      <vt:lpstr>Unity Overview Cont.</vt:lpstr>
      <vt:lpstr>Generator</vt:lpstr>
      <vt:lpstr>If Statement</vt:lpstr>
      <vt:lpstr>Generator Cont</vt:lpstr>
      <vt:lpstr>For Loops</vt:lpstr>
      <vt:lpstr>Generator Cont</vt:lpstr>
      <vt:lpstr>Public Values</vt:lpstr>
      <vt:lpstr>OnCollision</vt:lpstr>
      <vt:lpstr>OnCollision Cont</vt:lpstr>
      <vt:lpstr>Values to Modify : Player Movement</vt:lpstr>
      <vt:lpstr>PointScript Modification</vt:lpstr>
      <vt:lpstr>Coding</vt:lpstr>
      <vt:lpstr>Coding Cont</vt:lpstr>
      <vt:lpstr>Coding: Adding a Sprite</vt:lpstr>
      <vt:lpstr>Coding: Select a Sprite</vt:lpstr>
      <vt:lpstr>Coding: Adding a Script</vt:lpstr>
      <vt:lpstr>Coding: Adding in the Script to an Object</vt:lpstr>
      <vt:lpstr>Coding: Displaced Object</vt:lpstr>
      <vt:lpstr>Coding: Adding the Script to an Object</vt:lpstr>
      <vt:lpstr>Coding: Visual Studio</vt:lpstr>
      <vt:lpstr>Coding: Adding Code</vt:lpstr>
      <vt:lpstr>PowerPoint Presentation</vt:lpstr>
      <vt:lpstr>Coding: Adding Code Cont</vt:lpstr>
      <vt:lpstr>PowerPoint Presentation</vt:lpstr>
      <vt:lpstr>Coding: Modifiable Values</vt:lpstr>
      <vt:lpstr>Questions and Answers</vt:lpstr>
      <vt:lpstr>Post-Activity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O S T  I N  T H E   S A U C E</dc:title>
  <dc:creator>Adis</dc:creator>
  <cp:lastModifiedBy>Adis Mahmic</cp:lastModifiedBy>
  <cp:revision>6</cp:revision>
  <dcterms:modified xsi:type="dcterms:W3CDTF">2024-12-06T16:45:11Z</dcterms:modified>
</cp:coreProperties>
</file>