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modernComment_104_297AD5E1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3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611E41-6ECD-6321-5CA2-F6E43029A38E}" name="Genesis Knight" initials="GK" userId="S::gknight3@ggc.edu::6c154368-8942-4630-a73f-40f9f752c89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22222F-B39B-FC2B-C472-6D15911FAE85}" v="327" dt="2025-03-10T23:36:11.720"/>
    <p1510:client id="{4437F2EF-0BBA-6CD5-30D1-685C97EAA13C}" v="181" dt="2025-03-11T00:21:39.991"/>
    <p1510:client id="{4F2FEB15-6891-AE7C-A02D-E7344FFF5461}" v="6" dt="2025-03-11T00:12:16.283"/>
    <p1510:client id="{5690F9B8-CA88-0615-AA6A-E21A0D02FE14}" v="346" dt="2025-03-11T00:50:41.424"/>
    <p1510:client id="{92E59360-70DA-585F-429A-2AE85A5F2397}" v="292" dt="2025-03-11T00:54:19.806"/>
    <p1510:client id="{AB1D5847-7B29-33A0-FA61-39DD9A562EF2}" v="1450" dt="2025-03-11T00:27:24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sis Knight" userId="S::gknight3@ggc.edu::6c154368-8942-4630-a73f-40f9f752c891" providerId="AD" clId="Web-{4437F2EF-0BBA-6CD5-30D1-685C97EAA13C}"/>
    <pc:docChg chg="addSld modSld addMainMaster delMainMaster">
      <pc:chgData name="Genesis Knight" userId="S::gknight3@ggc.edu::6c154368-8942-4630-a73f-40f9f752c891" providerId="AD" clId="Web-{4437F2EF-0BBA-6CD5-30D1-685C97EAA13C}" dt="2025-03-11T00:21:39.569" v="179" actId="20577"/>
      <pc:docMkLst>
        <pc:docMk/>
      </pc:docMkLst>
      <pc:sldChg chg="modSp mod modClrScheme chgLayout">
        <pc:chgData name="Genesis Knight" userId="S::gknight3@ggc.edu::6c154368-8942-4630-a73f-40f9f752c891" providerId="AD" clId="Web-{4437F2EF-0BBA-6CD5-30D1-685C97EAA13C}" dt="2025-03-10T23:39:01.668" v="8"/>
        <pc:sldMkLst>
          <pc:docMk/>
          <pc:sldMk cId="109857222" sldId="256"/>
        </pc:sldMkLst>
        <pc:spChg chg="mod ord">
          <ac:chgData name="Genesis Knight" userId="S::gknight3@ggc.edu::6c154368-8942-4630-a73f-40f9f752c891" providerId="AD" clId="Web-{4437F2EF-0BBA-6CD5-30D1-685C97EAA13C}" dt="2025-03-10T23:39:01.668" v="8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Genesis Knight" userId="S::gknight3@ggc.edu::6c154368-8942-4630-a73f-40f9f752c891" providerId="AD" clId="Web-{4437F2EF-0BBA-6CD5-30D1-685C97EAA13C}" dt="2025-03-10T23:37:39.897" v="1" actId="1076"/>
          <ac:picMkLst>
            <pc:docMk/>
            <pc:sldMk cId="109857222" sldId="256"/>
            <ac:picMk id="5" creationId="{6469C7BB-3FBA-3814-18DB-80AED34EF3AB}"/>
          </ac:picMkLst>
        </pc:picChg>
      </pc:sldChg>
      <pc:sldChg chg="addSp delSp modSp mod setBg modClrScheme setClrOvrMap delDesignElem chgLayout">
        <pc:chgData name="Genesis Knight" userId="S::gknight3@ggc.edu::6c154368-8942-4630-a73f-40f9f752c891" providerId="AD" clId="Web-{4437F2EF-0BBA-6CD5-30D1-685C97EAA13C}" dt="2025-03-10T23:39:59.765" v="12" actId="20577"/>
        <pc:sldMkLst>
          <pc:docMk/>
          <pc:sldMk cId="2343200413" sldId="257"/>
        </pc:sldMkLst>
        <pc:spChg chg="mod ord">
          <ac:chgData name="Genesis Knight" userId="S::gknight3@ggc.edu::6c154368-8942-4630-a73f-40f9f752c891" providerId="AD" clId="Web-{4437F2EF-0BBA-6CD5-30D1-685C97EAA13C}" dt="2025-03-10T23:39:01.668" v="8"/>
          <ac:spMkLst>
            <pc:docMk/>
            <pc:sldMk cId="2343200413" sldId="257"/>
            <ac:spMk id="2" creationId="{B69C7E72-6894-388A-30F8-2CC521108D46}"/>
          </ac:spMkLst>
        </pc:spChg>
        <pc:spChg chg="mod ord">
          <ac:chgData name="Genesis Knight" userId="S::gknight3@ggc.edu::6c154368-8942-4630-a73f-40f9f752c891" providerId="AD" clId="Web-{4437F2EF-0BBA-6CD5-30D1-685C97EAA13C}" dt="2025-03-10T23:39:59.765" v="12" actId="20577"/>
          <ac:spMkLst>
            <pc:docMk/>
            <pc:sldMk cId="2343200413" sldId="257"/>
            <ac:spMk id="3" creationId="{1E950A86-C9B3-09D5-B451-3C7A1AC85F4D}"/>
          </ac:spMkLst>
        </pc:spChg>
        <pc:spChg chg="add del">
          <ac:chgData name="Genesis Knight" userId="S::gknight3@ggc.edu::6c154368-8942-4630-a73f-40f9f752c891" providerId="AD" clId="Web-{4437F2EF-0BBA-6CD5-30D1-685C97EAA13C}" dt="2025-03-10T23:38:16.509" v="4"/>
          <ac:spMkLst>
            <pc:docMk/>
            <pc:sldMk cId="2343200413" sldId="257"/>
            <ac:spMk id="8" creationId="{A9D01BD4-D715-47C5-936E-D17703C9AE83}"/>
          </ac:spMkLst>
        </pc:spChg>
        <pc:spChg chg="add del">
          <ac:chgData name="Genesis Knight" userId="S::gknight3@ggc.edu::6c154368-8942-4630-a73f-40f9f752c891" providerId="AD" clId="Web-{4437F2EF-0BBA-6CD5-30D1-685C97EAA13C}" dt="2025-03-10T23:38:16.509" v="4"/>
          <ac:spMkLst>
            <pc:docMk/>
            <pc:sldMk cId="2343200413" sldId="257"/>
            <ac:spMk id="10" creationId="{8E095A5C-C0E1-442D-A262-3354333CA8ED}"/>
          </ac:spMkLst>
        </pc:spChg>
        <pc:spChg chg="add del">
          <ac:chgData name="Genesis Knight" userId="S::gknight3@ggc.edu::6c154368-8942-4630-a73f-40f9f752c891" providerId="AD" clId="Web-{4437F2EF-0BBA-6CD5-30D1-685C97EAA13C}" dt="2025-03-10T23:38:16.509" v="4"/>
          <ac:spMkLst>
            <pc:docMk/>
            <pc:sldMk cId="2343200413" sldId="257"/>
            <ac:spMk id="12" creationId="{7884CF81-7E80-4D00-BC0F-A2166793CF8D}"/>
          </ac:spMkLst>
        </pc:spChg>
      </pc:sldChg>
      <pc:sldChg chg="addSp delSp modSp mod setBg modClrScheme setClrOvrMap chgLayout">
        <pc:chgData name="Genesis Knight" userId="S::gknight3@ggc.edu::6c154368-8942-4630-a73f-40f9f752c891" providerId="AD" clId="Web-{4437F2EF-0BBA-6CD5-30D1-685C97EAA13C}" dt="2025-03-10T23:45:40.366" v="33"/>
        <pc:sldMkLst>
          <pc:docMk/>
          <pc:sldMk cId="2346127689" sldId="258"/>
        </pc:sldMkLst>
        <pc:spChg chg="mod ord">
          <ac:chgData name="Genesis Knight" userId="S::gknight3@ggc.edu::6c154368-8942-4630-a73f-40f9f752c891" providerId="AD" clId="Web-{4437F2EF-0BBA-6CD5-30D1-685C97EAA13C}" dt="2025-03-10T23:40:45.581" v="20" actId="1076"/>
          <ac:spMkLst>
            <pc:docMk/>
            <pc:sldMk cId="2346127689" sldId="258"/>
            <ac:spMk id="2" creationId="{62BACE82-0063-D199-74F0-5B076EF28EC4}"/>
          </ac:spMkLst>
        </pc:spChg>
        <pc:spChg chg="mod ord">
          <ac:chgData name="Genesis Knight" userId="S::gknight3@ggc.edu::6c154368-8942-4630-a73f-40f9f752c891" providerId="AD" clId="Web-{4437F2EF-0BBA-6CD5-30D1-685C97EAA13C}" dt="2025-03-10T23:40:54.503" v="22" actId="14100"/>
          <ac:spMkLst>
            <pc:docMk/>
            <pc:sldMk cId="2346127689" sldId="258"/>
            <ac:spMk id="3" creationId="{FE41EBE3-A67B-51EE-A5A2-CFB72DD43908}"/>
          </ac:spMkLst>
        </pc:spChg>
        <pc:spChg chg="mod or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4" creationId="{9DCEACBB-599E-25FE-6732-39033FBB7879}"/>
          </ac:spMkLst>
        </pc:spChg>
        <pc:spChg chg="mod or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5" creationId="{4C4CB679-1D3B-A665-C02D-1B33A992786A}"/>
          </ac:spMkLst>
        </pc:spChg>
        <pc:spChg chg="mod or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6" creationId="{4907377D-E765-56CF-276E-D2383FE644F5}"/>
          </ac:spMkLst>
        </pc:spChg>
        <pc:spChg chg="add del">
          <ac:chgData name="Genesis Knight" userId="S::gknight3@ggc.edu::6c154368-8942-4630-a73f-40f9f752c891" providerId="AD" clId="Web-{4437F2EF-0BBA-6CD5-30D1-685C97EAA13C}" dt="2025-03-10T23:40:20.611" v="15"/>
          <ac:spMkLst>
            <pc:docMk/>
            <pc:sldMk cId="2346127689" sldId="258"/>
            <ac:spMk id="15" creationId="{73C0A186-7444-4460-9C37-532E7671E99E}"/>
          </ac:spMkLst>
        </pc:spChg>
        <pc:spChg chg="add del">
          <ac:chgData name="Genesis Knight" userId="S::gknight3@ggc.edu::6c154368-8942-4630-a73f-40f9f752c891" providerId="AD" clId="Web-{4437F2EF-0BBA-6CD5-30D1-685C97EAA13C}" dt="2025-03-10T23:40:20.611" v="15"/>
          <ac:spMkLst>
            <pc:docMk/>
            <pc:sldMk cId="2346127689" sldId="258"/>
            <ac:spMk id="17" creationId="{D22D1B95-2B54-43E9-85D9-B489F6C5DD0F}"/>
          </ac:spMkLst>
        </pc:spChg>
        <pc:spChg chg="add del">
          <ac:chgData name="Genesis Knight" userId="S::gknight3@ggc.edu::6c154368-8942-4630-a73f-40f9f752c891" providerId="AD" clId="Web-{4437F2EF-0BBA-6CD5-30D1-685C97EAA13C}" dt="2025-03-10T23:40:20.611" v="15"/>
          <ac:spMkLst>
            <pc:docMk/>
            <pc:sldMk cId="2346127689" sldId="258"/>
            <ac:spMk id="19" creationId="{7D0F3F6D-A49D-4406-8D61-1C4F8D792F04}"/>
          </ac:spMkLst>
        </pc:spChg>
        <pc:spChg chg="add del">
          <ac:chgData name="Genesis Knight" userId="S::gknight3@ggc.edu::6c154368-8942-4630-a73f-40f9f752c891" providerId="AD" clId="Web-{4437F2EF-0BBA-6CD5-30D1-685C97EAA13C}" dt="2025-03-10T23:40:20.611" v="15"/>
          <ac:spMkLst>
            <pc:docMk/>
            <pc:sldMk cId="2346127689" sldId="258"/>
            <ac:spMk id="21" creationId="{D953A318-DA8D-4405-9536-D889E45C5E3E}"/>
          </ac:spMkLst>
        </pc:spChg>
        <pc:spChg chg="add del">
          <ac:chgData name="Genesis Knight" userId="S::gknight3@ggc.edu::6c154368-8942-4630-a73f-40f9f752c891" providerId="AD" clId="Web-{4437F2EF-0BBA-6CD5-30D1-685C97EAA13C}" dt="2025-03-10T23:40:20.611" v="15"/>
          <ac:spMkLst>
            <pc:docMk/>
            <pc:sldMk cId="2346127689" sldId="258"/>
            <ac:spMk id="23" creationId="{9E382A3D-2F90-475C-8DF2-F666FEA3425B}"/>
          </ac:spMkLst>
        </pc:spChg>
        <pc:spChg chg="ad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26" creationId="{B8144315-1C5A-4185-A952-25D98D303D46}"/>
          </ac:spMkLst>
        </pc:spChg>
        <pc:spChg chg="ad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27" creationId="{11CAC6F2-0806-417B-BF5D-5AEF6195FA49}"/>
          </ac:spMkLst>
        </pc:spChg>
        <pc:spChg chg="add">
          <ac:chgData name="Genesis Knight" userId="S::gknight3@ggc.edu::6c154368-8942-4630-a73f-40f9f752c891" providerId="AD" clId="Web-{4437F2EF-0BBA-6CD5-30D1-685C97EAA13C}" dt="2025-03-10T23:40:20.673" v="16"/>
          <ac:spMkLst>
            <pc:docMk/>
            <pc:sldMk cId="2346127689" sldId="258"/>
            <ac:spMk id="28" creationId="{D4723B02-0AAB-4F6E-BA41-8ED99D559D93}"/>
          </ac:spMkLst>
        </pc:spChg>
        <pc:grpChg chg="add">
          <ac:chgData name="Genesis Knight" userId="S::gknight3@ggc.edu::6c154368-8942-4630-a73f-40f9f752c891" providerId="AD" clId="Web-{4437F2EF-0BBA-6CD5-30D1-685C97EAA13C}" dt="2025-03-10T23:40:20.673" v="16"/>
          <ac:grpSpMkLst>
            <pc:docMk/>
            <pc:sldMk cId="2346127689" sldId="258"/>
            <ac:grpSpMk id="13" creationId="{4091D54B-59AB-4A5E-8E9E-0421BD66D4FB}"/>
          </ac:grpSpMkLst>
        </pc:grpChg>
        <pc:picChg chg="add del mod">
          <ac:chgData name="Genesis Knight" userId="S::gknight3@ggc.edu::6c154368-8942-4630-a73f-40f9f752c891" providerId="AD" clId="Web-{4437F2EF-0BBA-6CD5-30D1-685C97EAA13C}" dt="2025-03-10T23:43:54.265" v="25"/>
          <ac:picMkLst>
            <pc:docMk/>
            <pc:sldMk cId="2346127689" sldId="258"/>
            <ac:picMk id="7" creationId="{DA7FCEBC-F4D1-3D66-9712-0DE037D38F47}"/>
          </ac:picMkLst>
        </pc:picChg>
        <pc:picChg chg="add del mod">
          <ac:chgData name="Genesis Knight" userId="S::gknight3@ggc.edu::6c154368-8942-4630-a73f-40f9f752c891" providerId="AD" clId="Web-{4437F2EF-0BBA-6CD5-30D1-685C97EAA13C}" dt="2025-03-10T23:44:52.706" v="29"/>
          <ac:picMkLst>
            <pc:docMk/>
            <pc:sldMk cId="2346127689" sldId="258"/>
            <ac:picMk id="8" creationId="{96986DB6-902B-A73A-886A-7C5358D90579}"/>
          </ac:picMkLst>
        </pc:picChg>
        <pc:picChg chg="add del mod">
          <ac:chgData name="Genesis Knight" userId="S::gknight3@ggc.edu::6c154368-8942-4630-a73f-40f9f752c891" providerId="AD" clId="Web-{4437F2EF-0BBA-6CD5-30D1-685C97EAA13C}" dt="2025-03-10T23:45:40.366" v="33"/>
          <ac:picMkLst>
            <pc:docMk/>
            <pc:sldMk cId="2346127689" sldId="258"/>
            <ac:picMk id="9" creationId="{2D9F9DEA-C183-0496-0BF5-21E2A8F53055}"/>
          </ac:picMkLst>
        </pc:picChg>
        <pc:picChg chg="add">
          <ac:chgData name="Genesis Knight" userId="S::gknight3@ggc.edu::6c154368-8942-4630-a73f-40f9f752c891" providerId="AD" clId="Web-{4437F2EF-0BBA-6CD5-30D1-685C97EAA13C}" dt="2025-03-10T23:40:20.673" v="16"/>
          <ac:picMkLst>
            <pc:docMk/>
            <pc:sldMk cId="2346127689" sldId="258"/>
            <ac:picMk id="10" creationId="{8D7EBAD6-65DE-091E-A4D9-11893A9861BD}"/>
          </ac:picMkLst>
        </pc:picChg>
      </pc:sldChg>
      <pc:sldChg chg="add replId">
        <pc:chgData name="Genesis Knight" userId="S::gknight3@ggc.edu::6c154368-8942-4630-a73f-40f9f752c891" providerId="AD" clId="Web-{4437F2EF-0BBA-6CD5-30D1-685C97EAA13C}" dt="2025-03-10T23:45:59.648" v="34"/>
        <pc:sldMkLst>
          <pc:docMk/>
          <pc:sldMk cId="1791189656" sldId="259"/>
        </pc:sldMkLst>
      </pc:sldChg>
      <pc:sldChg chg="addSp delSp modSp">
        <pc:chgData name="Genesis Knight" userId="S::gknight3@ggc.edu::6c154368-8942-4630-a73f-40f9f752c891" providerId="AD" clId="Web-{4437F2EF-0BBA-6CD5-30D1-685C97EAA13C}" dt="2025-03-11T00:13:32.803" v="44" actId="14100"/>
        <pc:sldMkLst>
          <pc:docMk/>
          <pc:sldMk cId="695916001" sldId="260"/>
        </pc:sldMkLst>
        <pc:spChg chg="add del">
          <ac:chgData name="Genesis Knight" userId="S::gknight3@ggc.edu::6c154368-8942-4630-a73f-40f9f752c891" providerId="AD" clId="Web-{4437F2EF-0BBA-6CD5-30D1-685C97EAA13C}" dt="2025-03-10T23:55:30.623" v="36"/>
          <ac:spMkLst>
            <pc:docMk/>
            <pc:sldMk cId="695916001" sldId="260"/>
            <ac:spMk id="4" creationId="{06E311FD-FF6D-0B42-AE91-9F8F71E39898}"/>
          </ac:spMkLst>
        </pc:spChg>
        <pc:spChg chg="add del">
          <ac:chgData name="Genesis Knight" userId="S::gknight3@ggc.edu::6c154368-8942-4630-a73f-40f9f752c891" providerId="AD" clId="Web-{4437F2EF-0BBA-6CD5-30D1-685C97EAA13C}" dt="2025-03-11T00:13:01.473" v="42"/>
          <ac:spMkLst>
            <pc:docMk/>
            <pc:sldMk cId="695916001" sldId="260"/>
            <ac:spMk id="10" creationId="{CD648767-B548-F0B2-4988-93B65FE1D3CF}"/>
          </ac:spMkLst>
        </pc:spChg>
        <pc:picChg chg="add del mod ord">
          <ac:chgData name="Genesis Knight" userId="S::gknight3@ggc.edu::6c154368-8942-4630-a73f-40f9f752c891" providerId="AD" clId="Web-{4437F2EF-0BBA-6CD5-30D1-685C97EAA13C}" dt="2025-03-10T23:55:30.623" v="36"/>
          <ac:picMkLst>
            <pc:docMk/>
            <pc:sldMk cId="695916001" sldId="260"/>
            <ac:picMk id="12" creationId="{7C3B10E9-680E-D91E-B528-C4C15A2C8279}"/>
          </ac:picMkLst>
        </pc:picChg>
        <pc:picChg chg="mod">
          <ac:chgData name="Genesis Knight" userId="S::gknight3@ggc.edu::6c154368-8942-4630-a73f-40f9f752c891" providerId="AD" clId="Web-{4437F2EF-0BBA-6CD5-30D1-685C97EAA13C}" dt="2025-03-11T00:13:32.803" v="44" actId="14100"/>
          <ac:picMkLst>
            <pc:docMk/>
            <pc:sldMk cId="695916001" sldId="260"/>
            <ac:picMk id="12" creationId="{7F541BDD-6B3F-9CEA-D3CE-42CC9F2F4975}"/>
          </ac:picMkLst>
        </pc:picChg>
        <pc:picChg chg="add del mod ord">
          <ac:chgData name="Genesis Knight" userId="S::gknight3@ggc.edu::6c154368-8942-4630-a73f-40f9f752c891" providerId="AD" clId="Web-{4437F2EF-0BBA-6CD5-30D1-685C97EAA13C}" dt="2025-03-11T00:12:33.768" v="41"/>
          <ac:picMkLst>
            <pc:docMk/>
            <pc:sldMk cId="695916001" sldId="260"/>
            <ac:picMk id="13" creationId="{28E9D9FE-0032-7462-8806-60B3BE9D7873}"/>
          </ac:picMkLst>
        </pc:picChg>
        <pc:picChg chg="add mod ord">
          <ac:chgData name="Genesis Knight" userId="S::gknight3@ggc.edu::6c154368-8942-4630-a73f-40f9f752c891" providerId="AD" clId="Web-{4437F2EF-0BBA-6CD5-30D1-685C97EAA13C}" dt="2025-03-11T00:13:01.473" v="42"/>
          <ac:picMkLst>
            <pc:docMk/>
            <pc:sldMk cId="695916001" sldId="260"/>
            <ac:picMk id="14" creationId="{3A7A3012-7956-50AC-B5BC-1D0344FF0B5B}"/>
          </ac:picMkLst>
        </pc:picChg>
      </pc:sldChg>
      <pc:sldChg chg="addSp delSp modSp">
        <pc:chgData name="Genesis Knight" userId="S::gknight3@ggc.edu::6c154368-8942-4630-a73f-40f9f752c891" providerId="AD" clId="Web-{4437F2EF-0BBA-6CD5-30D1-685C97EAA13C}" dt="2025-03-11T00:21:39.569" v="179" actId="20577"/>
        <pc:sldMkLst>
          <pc:docMk/>
          <pc:sldMk cId="3597879093" sldId="261"/>
        </pc:sldMkLst>
        <pc:spChg chg="mod">
          <ac:chgData name="Genesis Knight" userId="S::gknight3@ggc.edu::6c154368-8942-4630-a73f-40f9f752c891" providerId="AD" clId="Web-{4437F2EF-0BBA-6CD5-30D1-685C97EAA13C}" dt="2025-03-11T00:20:22.033" v="149" actId="20577"/>
          <ac:spMkLst>
            <pc:docMk/>
            <pc:sldMk cId="3597879093" sldId="261"/>
            <ac:spMk id="6" creationId="{04AD701C-7397-80F5-84EB-BFC4F86CFB72}"/>
          </ac:spMkLst>
        </pc:spChg>
        <pc:spChg chg="mod">
          <ac:chgData name="Genesis Knight" userId="S::gknight3@ggc.edu::6c154368-8942-4630-a73f-40f9f752c891" providerId="AD" clId="Web-{4437F2EF-0BBA-6CD5-30D1-685C97EAA13C}" dt="2025-03-11T00:21:39.569" v="179" actId="20577"/>
          <ac:spMkLst>
            <pc:docMk/>
            <pc:sldMk cId="3597879093" sldId="261"/>
            <ac:spMk id="7" creationId="{F3AAA3D0-3FED-9646-4F62-ADDC1092CE95}"/>
          </ac:spMkLst>
        </pc:spChg>
        <pc:picChg chg="add del mod">
          <ac:chgData name="Genesis Knight" userId="S::gknight3@ggc.edu::6c154368-8942-4630-a73f-40f9f752c891" providerId="AD" clId="Web-{4437F2EF-0BBA-6CD5-30D1-685C97EAA13C}" dt="2025-03-11T00:08:43.112" v="39"/>
          <ac:picMkLst>
            <pc:docMk/>
            <pc:sldMk cId="3597879093" sldId="261"/>
            <ac:picMk id="4" creationId="{FE15344B-E0AE-FE32-F598-4A0A0C172A9D}"/>
          </ac:picMkLst>
        </pc:picChg>
      </pc:sldChg>
      <pc:sldMasterChg chg="del delSldLayout">
        <pc:chgData name="Genesis Knight" userId="S::gknight3@ggc.edu::6c154368-8942-4630-a73f-40f9f752c891" providerId="AD" clId="Web-{4437F2EF-0BBA-6CD5-30D1-685C97EAA13C}" dt="2025-03-10T23:38:16.509" v="4"/>
        <pc:sldMasterMkLst>
          <pc:docMk/>
          <pc:sldMasterMk cId="2783513154" sldId="2147483935"/>
        </pc:sldMasterMkLst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1753085286" sldId="2147483936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1438469519" sldId="2147483937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1118964134" sldId="2147483938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2699382950" sldId="2147483939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4162882404" sldId="2147483940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1461076281" sldId="2147483941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790098840" sldId="2147483942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674200350" sldId="2147483943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2356625258" sldId="2147483944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2929886129" sldId="2147483945"/>
          </pc:sldLayoutMkLst>
        </pc:sldLayoutChg>
        <pc:sldLayoutChg chg="del">
          <pc:chgData name="Genesis Knight" userId="S::gknight3@ggc.edu::6c154368-8942-4630-a73f-40f9f752c891" providerId="AD" clId="Web-{4437F2EF-0BBA-6CD5-30D1-685C97EAA13C}" dt="2025-03-10T23:38:16.509" v="4"/>
          <pc:sldLayoutMkLst>
            <pc:docMk/>
            <pc:sldMasterMk cId="2783513154" sldId="2147483935"/>
            <pc:sldLayoutMk cId="3270023987" sldId="2147483946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4437F2EF-0BBA-6CD5-30D1-685C97EAA13C}" dt="2025-03-10T23:38:30.760" v="5"/>
        <pc:sldMasterMkLst>
          <pc:docMk/>
          <pc:sldMasterMk cId="3449029627" sldId="2147483947"/>
        </pc:sldMasterMkLst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4209582004" sldId="214748394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399917148" sldId="214748394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1528323403" sldId="214748395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3918926336" sldId="214748395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1374070738" sldId="214748395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341993278" sldId="214748395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391231210" sldId="2147483954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660052888" sldId="2147483955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322124499" sldId="2147483956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1243055417" sldId="2147483957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0.760" v="5"/>
          <pc:sldLayoutMkLst>
            <pc:docMk/>
            <pc:sldMasterMk cId="3449029627" sldId="2147483947"/>
            <pc:sldLayoutMk cId="2004709012" sldId="2147483958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4437F2EF-0BBA-6CD5-30D1-685C97EAA13C}" dt="2025-03-10T23:38:37.416" v="6"/>
        <pc:sldMasterMkLst>
          <pc:docMk/>
          <pc:sldMasterMk cId="917923736" sldId="2147483959"/>
        </pc:sldMasterMkLst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584024937" sldId="214748396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332725371" sldId="214748396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2490391177" sldId="214748396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856867266" sldId="214748396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762304578" sldId="2147483964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04753256" sldId="2147483965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012424741" sldId="2147483966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257270662" sldId="2147483967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832438530" sldId="214748396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3001243285" sldId="214748396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169278833" sldId="214748397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2237942588" sldId="214748397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675233344" sldId="214748397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1963949673" sldId="214748397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2166591968" sldId="2147483974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49386947" sldId="2147483975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37.416" v="6"/>
          <pc:sldLayoutMkLst>
            <pc:docMk/>
            <pc:sldMasterMk cId="917923736" sldId="2147483959"/>
            <pc:sldLayoutMk cId="2914719881" sldId="2147483976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4437F2EF-0BBA-6CD5-30D1-685C97EAA13C}" dt="2025-03-10T23:38:46.323" v="7"/>
        <pc:sldMasterMkLst>
          <pc:docMk/>
          <pc:sldMasterMk cId="1008223148" sldId="2147483977"/>
        </pc:sldMasterMkLst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3629872582" sldId="214748397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3236383643" sldId="214748397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3659915540" sldId="214748398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22339546" sldId="214748398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759329433" sldId="214748398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674934698" sldId="214748398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1907446027" sldId="2147483984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2137218699" sldId="2147483985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2492802749" sldId="2147483986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4193004682" sldId="2147483987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3495900255" sldId="214748398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2887522640" sldId="214748398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1960854609" sldId="214748399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2675940126" sldId="214748399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1556696423" sldId="214748399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1717481496" sldId="214748399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8:46.323" v="7"/>
          <pc:sldLayoutMkLst>
            <pc:docMk/>
            <pc:sldMasterMk cId="1008223148" sldId="2147483977"/>
            <pc:sldLayoutMk cId="3761057234" sldId="2147483994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4437F2EF-0BBA-6CD5-30D1-685C97EAA13C}" dt="2025-03-10T23:39:01.668" v="8"/>
        <pc:sldMasterMkLst>
          <pc:docMk/>
          <pc:sldMasterMk cId="268581084" sldId="2147483995"/>
        </pc:sldMasterMkLst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3067876313" sldId="2147483996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2076410410" sldId="2147483997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3687515502" sldId="214748399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117756565" sldId="214748399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252969580" sldId="214748400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3801916983" sldId="214748400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689111378" sldId="2147484002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489748948" sldId="2147484003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3822596895" sldId="2147484004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4141518752" sldId="2147484005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1987876067" sldId="2147484006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3896440081" sldId="2147484007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2101974594" sldId="2147484008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2183524407" sldId="2147484009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719298412" sldId="2147484010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2887871095" sldId="2147484011"/>
          </pc:sldLayoutMkLst>
        </pc:sldLayoutChg>
        <pc:sldLayoutChg chg="add del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268581084" sldId="2147483995"/>
            <pc:sldLayoutMk cId="1859230499" sldId="2147484012"/>
          </pc:sldLayoutMkLst>
        </pc:sldLayoutChg>
      </pc:sldMasterChg>
      <pc:sldMasterChg chg="add addSldLayout modSldLayout">
        <pc:chgData name="Genesis Knight" userId="S::gknight3@ggc.edu::6c154368-8942-4630-a73f-40f9f752c891" providerId="AD" clId="Web-{4437F2EF-0BBA-6CD5-30D1-685C97EAA13C}" dt="2025-03-10T23:39:01.668" v="8"/>
        <pc:sldMasterMkLst>
          <pc:docMk/>
          <pc:sldMasterMk cId="1859890340" sldId="2147484013"/>
        </pc:sldMasterMkLst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4280500130" sldId="2147484014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627572040" sldId="2147484015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511916846" sldId="2147484016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2195622933" sldId="2147484017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2945510477" sldId="2147484018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432304890" sldId="2147484019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1841216780" sldId="2147484020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1793599424" sldId="2147484021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548131396" sldId="2147484022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955133651" sldId="2147484023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828034735" sldId="2147484024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376031975" sldId="2147484025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833431474" sldId="2147484026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674023759" sldId="2147484027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1924724548" sldId="2147484028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4228550813" sldId="2147484029"/>
          </pc:sldLayoutMkLst>
        </pc:sldLayoutChg>
        <pc:sldLayoutChg chg="add mod replId">
          <pc:chgData name="Genesis Knight" userId="S::gknight3@ggc.edu::6c154368-8942-4630-a73f-40f9f752c891" providerId="AD" clId="Web-{4437F2EF-0BBA-6CD5-30D1-685C97EAA13C}" dt="2025-03-10T23:39:01.668" v="8"/>
          <pc:sldLayoutMkLst>
            <pc:docMk/>
            <pc:sldMasterMk cId="1859890340" sldId="2147484013"/>
            <pc:sldLayoutMk cId="3444861304" sldId="2147484030"/>
          </pc:sldLayoutMkLst>
        </pc:sldLayoutChg>
      </pc:sldMasterChg>
    </pc:docChg>
  </pc:docChgLst>
  <pc:docChgLst>
    <pc:chgData name="Ricardo Calderon" userId="S::rcalderon@ggc.edu::e210015b-af41-4b9a-b389-82cde49b40cf" providerId="AD" clId="Web-{AB1D5847-7B29-33A0-FA61-39DD9A562EF2}"/>
    <pc:docChg chg="addSld delSld modSld sldOrd addMainMaster delMainMaster">
      <pc:chgData name="Ricardo Calderon" userId="S::rcalderon@ggc.edu::e210015b-af41-4b9a-b389-82cde49b40cf" providerId="AD" clId="Web-{AB1D5847-7B29-33A0-FA61-39DD9A562EF2}" dt="2025-03-11T00:27:24.451" v="1454" actId="1076"/>
      <pc:docMkLst>
        <pc:docMk/>
      </pc:docMkLst>
      <pc:sldChg chg="addSp delSp modSp mod setBg modClrScheme setClrOvrMap delDesignElem chgLayout">
        <pc:chgData name="Ricardo Calderon" userId="S::rcalderon@ggc.edu::e210015b-af41-4b9a-b389-82cde49b40cf" providerId="AD" clId="Web-{AB1D5847-7B29-33A0-FA61-39DD9A562EF2}" dt="2025-03-10T23:37:04.321" v="594"/>
        <pc:sldMkLst>
          <pc:docMk/>
          <pc:sldMk cId="109857222" sldId="256"/>
        </pc:sldMkLst>
        <pc:spChg chg="del mod">
          <ac:chgData name="Ricardo Calderon" userId="S::rcalderon@ggc.edu::e210015b-af41-4b9a-b389-82cde49b40cf" providerId="AD" clId="Web-{AB1D5847-7B29-33A0-FA61-39DD9A562EF2}" dt="2025-03-10T23:10:54.907" v="12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37:04.321" v="594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Ricardo Calderon" userId="S::rcalderon@ggc.edu::e210015b-af41-4b9a-b389-82cde49b40cf" providerId="AD" clId="Web-{AB1D5847-7B29-33A0-FA61-39DD9A562EF2}" dt="2025-03-10T23:11:30.893" v="143" actId="1076"/>
          <ac:spMkLst>
            <pc:docMk/>
            <pc:sldMk cId="109857222" sldId="256"/>
            <ac:spMk id="4" creationId="{700B5F6D-E266-3972-AD0D-D1B17A15A1F6}"/>
          </ac:spMkLst>
        </pc:spChg>
        <pc:spChg chg="add del mod">
          <ac:chgData name="Ricardo Calderon" userId="S::rcalderon@ggc.edu::e210015b-af41-4b9a-b389-82cde49b40cf" providerId="AD" clId="Web-{AB1D5847-7B29-33A0-FA61-39DD9A562EF2}" dt="2025-03-10T23:03:09.501" v="70"/>
          <ac:spMkLst>
            <pc:docMk/>
            <pc:sldMk cId="109857222" sldId="256"/>
            <ac:spMk id="6" creationId="{3AB6A509-E9C2-2C05-AD34-D8538FBD88F6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7" creationId="{32768DCD-B824-413A-B330-8D57ADB3724C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8" creationId="{96E45848-BEDA-4F24-9C4E-DA2120958262}"/>
          </ac:spMkLst>
        </pc:spChg>
        <pc:spChg chg="add del">
          <ac:chgData name="Ricardo Calderon" userId="S::rcalderon@ggc.edu::e210015b-af41-4b9a-b389-82cde49b40cf" providerId="AD" clId="Web-{AB1D5847-7B29-33A0-FA61-39DD9A562EF2}" dt="2025-03-10T22:59:23.555" v="58"/>
          <ac:spMkLst>
            <pc:docMk/>
            <pc:sldMk cId="109857222" sldId="256"/>
            <ac:spMk id="9" creationId="{BA2AFC67-0973-EC0D-F14E-710D701B20BD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10" creationId="{DD7EAFE6-2BB9-41FB-9CF4-588CFC708774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0:46.183" v="60"/>
          <ac:spMkLst>
            <pc:docMk/>
            <pc:sldMk cId="109857222" sldId="256"/>
            <ac:spMk id="11" creationId="{ECF0998E-D577-43EA-A7B8-E3EC67F75955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0:46.183" v="60"/>
          <ac:spMkLst>
            <pc:docMk/>
            <pc:sldMk cId="109857222" sldId="256"/>
            <ac:spMk id="12" creationId="{E20BB609-EF92-42DB-836C-0699A590B5CF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0:46.183" v="60"/>
          <ac:spMkLst>
            <pc:docMk/>
            <pc:sldMk cId="109857222" sldId="256"/>
            <ac:spMk id="13" creationId="{B2C335F7-F61C-4EB4-80F2-4B1438FE66BB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0:46.183" v="60"/>
          <ac:spMkLst>
            <pc:docMk/>
            <pc:sldMk cId="109857222" sldId="256"/>
            <ac:spMk id="15" creationId="{E7DC364D-882B-4786-89FB-1703C1A5CFF0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16" creationId="{B2BB8117-A903-442C-9223-A4FEB85C3271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0:46.183" v="60"/>
          <ac:spMkLst>
            <pc:docMk/>
            <pc:sldMk cId="109857222" sldId="256"/>
            <ac:spMk id="17" creationId="{F1189494-2B67-46D2-93D6-A122A09BF6B2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18" creationId="{C59300B8-3117-43F8-9F8E-68DB9F002F92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8:59.606" v="104"/>
          <ac:spMkLst>
            <pc:docMk/>
            <pc:sldMk cId="109857222" sldId="256"/>
            <ac:spMk id="19" creationId="{F360EF30-9FF1-06B1-A3EC-CA8AE17EFD10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20" creationId="{1AFAE680-42C1-4104-B74F-B0A8F1FB264A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22" creationId="{828A8BA9-B3FE-4C96-A0A1-72A0D2C85578}"/>
          </ac:spMkLst>
        </pc:spChg>
        <pc:spChg chg="add del mod">
          <ac:chgData name="Ricardo Calderon" userId="S::rcalderon@ggc.edu::e210015b-af41-4b9a-b389-82cde49b40cf" providerId="AD" clId="Web-{AB1D5847-7B29-33A0-FA61-39DD9A562EF2}" dt="2025-03-10T23:11:20.752" v="142"/>
          <ac:spMkLst>
            <pc:docMk/>
            <pc:sldMk cId="109857222" sldId="256"/>
            <ac:spMk id="23" creationId="{B04292FB-AF6C-5054-9EE6-A048A9D532E0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24" creationId="{16272B6F-135F-45E6-8F46-83B32059F20C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04.784" v="72"/>
          <ac:spMkLst>
            <pc:docMk/>
            <pc:sldMk cId="109857222" sldId="256"/>
            <ac:spMk id="26" creationId="{19F9CD66-32FC-448F-B4C5-67D17508A226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54.848" v="74"/>
          <ac:spMkLst>
            <pc:docMk/>
            <pc:sldMk cId="109857222" sldId="256"/>
            <ac:spMk id="31" creationId="{2293296F-4C3A-4530-98F5-F83646ACE913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54.848" v="74"/>
          <ac:spMkLst>
            <pc:docMk/>
            <pc:sldMk cId="109857222" sldId="256"/>
            <ac:spMk id="39" creationId="{AE6FDE22-1F54-452D-A9BA-1BE9FDB53450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4:54.848" v="74"/>
          <ac:spMkLst>
            <pc:docMk/>
            <pc:sldMk cId="109857222" sldId="256"/>
            <ac:spMk id="40" creationId="{F06127CE-6F15-49AE-9751-398F3AC67163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11:01.798" v="126"/>
          <ac:spMkLst>
            <pc:docMk/>
            <pc:sldMk cId="109857222" sldId="256"/>
            <ac:spMk id="43" creationId="{A2B0B3A0-A6BE-AF5C-7CFC-987E6A898FE7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10.567" v="76"/>
          <ac:spMkLst>
            <pc:docMk/>
            <pc:sldMk cId="109857222" sldId="256"/>
            <ac:spMk id="44" creationId="{EBDD1931-9E86-4402-9A68-33A2D9EFB198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10.567" v="76"/>
          <ac:spMkLst>
            <pc:docMk/>
            <pc:sldMk cId="109857222" sldId="256"/>
            <ac:spMk id="45" creationId="{A6D37EE4-EA1B-46EE-A54B-5233C63C9695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10.567" v="76"/>
          <ac:spMkLst>
            <pc:docMk/>
            <pc:sldMk cId="109857222" sldId="256"/>
            <ac:spMk id="46" creationId="{3EB27620-B0B1-4232-A055-99D3476060CF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43.959" v="78"/>
          <ac:spMkLst>
            <pc:docMk/>
            <pc:sldMk cId="109857222" sldId="256"/>
            <ac:spMk id="48" creationId="{220FBD20-EC25-4BEE-AD5F-E459FA1E6A47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43.959" v="78"/>
          <ac:spMkLst>
            <pc:docMk/>
            <pc:sldMk cId="109857222" sldId="256"/>
            <ac:spMk id="49" creationId="{67F1335F-97CE-4842-9A57-2B6A3F459D82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59.710" v="80"/>
          <ac:spMkLst>
            <pc:docMk/>
            <pc:sldMk cId="109857222" sldId="256"/>
            <ac:spMk id="51" creationId="{EBDD1931-9E86-4402-9A68-33A2D9EFB198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59.710" v="80"/>
          <ac:spMkLst>
            <pc:docMk/>
            <pc:sldMk cId="109857222" sldId="256"/>
            <ac:spMk id="52" creationId="{A6D37EE4-EA1B-46EE-A54B-5233C63C9695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05:59.710" v="80"/>
          <ac:spMkLst>
            <pc:docMk/>
            <pc:sldMk cId="109857222" sldId="256"/>
            <ac:spMk id="53" creationId="{3EB27620-B0B1-4232-A055-99D3476060CF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13:47.601" v="175"/>
          <ac:spMkLst>
            <pc:docMk/>
            <pc:sldMk cId="109857222" sldId="256"/>
            <ac:spMk id="55" creationId="{220FBD20-EC25-4BEE-AD5F-E459FA1E6A47}"/>
          </ac:spMkLst>
        </pc:spChg>
        <pc:spChg chg="add del">
          <ac:chgData name="Ricardo Calderon" userId="S::rcalderon@ggc.edu::e210015b-af41-4b9a-b389-82cde49b40cf" providerId="AD" clId="Web-{AB1D5847-7B29-33A0-FA61-39DD9A562EF2}" dt="2025-03-10T23:13:47.601" v="175"/>
          <ac:spMkLst>
            <pc:docMk/>
            <pc:sldMk cId="109857222" sldId="256"/>
            <ac:spMk id="56" creationId="{67F1335F-97CE-4842-9A57-2B6A3F459D82}"/>
          </ac:spMkLst>
        </pc:spChg>
        <pc:grpChg chg="add del">
          <ac:chgData name="Ricardo Calderon" userId="S::rcalderon@ggc.edu::e210015b-af41-4b9a-b389-82cde49b40cf" providerId="AD" clId="Web-{AB1D5847-7B29-33A0-FA61-39DD9A562EF2}" dt="2025-03-10T23:04:54.848" v="74"/>
          <ac:grpSpMkLst>
            <pc:docMk/>
            <pc:sldMk cId="109857222" sldId="256"/>
            <ac:grpSpMk id="32" creationId="{3914D2BD-3C47-433D-81FE-DC6C39595F0E}"/>
          </ac:grpSpMkLst>
        </pc:grpChg>
        <pc:grpChg chg="add del">
          <ac:chgData name="Ricardo Calderon" userId="S::rcalderon@ggc.edu::e210015b-af41-4b9a-b389-82cde49b40cf" providerId="AD" clId="Web-{AB1D5847-7B29-33A0-FA61-39DD9A562EF2}" dt="2025-03-10T23:04:54.848" v="74"/>
          <ac:grpSpMkLst>
            <pc:docMk/>
            <pc:sldMk cId="109857222" sldId="256"/>
            <ac:grpSpMk id="41" creationId="{FCAB7548-8099-4066-AA4A-668904679008}"/>
          </ac:grpSpMkLst>
        </pc:grpChg>
        <pc:picChg chg="add del">
          <ac:chgData name="Ricardo Calderon" userId="S::rcalderon@ggc.edu::e210015b-af41-4b9a-b389-82cde49b40cf" providerId="AD" clId="Web-{AB1D5847-7B29-33A0-FA61-39DD9A562EF2}" dt="2025-03-10T22:59:23.555" v="58"/>
          <ac:picMkLst>
            <pc:docMk/>
            <pc:sldMk cId="109857222" sldId="256"/>
            <ac:picMk id="4" creationId="{93E76B48-D0D6-E6DF-8E15-4949D2CC4109}"/>
          </ac:picMkLst>
        </pc:picChg>
        <pc:picChg chg="add mod ord">
          <ac:chgData name="Ricardo Calderon" userId="S::rcalderon@ggc.edu::e210015b-af41-4b9a-b389-82cde49b40cf" providerId="AD" clId="Web-{AB1D5847-7B29-33A0-FA61-39DD9A562EF2}" dt="2025-03-10T23:05:59.757" v="81"/>
          <ac:picMkLst>
            <pc:docMk/>
            <pc:sldMk cId="109857222" sldId="256"/>
            <ac:picMk id="5" creationId="{6469C7BB-3FBA-3814-18DB-80AED34EF3AB}"/>
          </ac:picMkLst>
        </pc:picChg>
        <pc:picChg chg="add del">
          <ac:chgData name="Ricardo Calderon" userId="S::rcalderon@ggc.edu::e210015b-af41-4b9a-b389-82cde49b40cf" providerId="AD" clId="Web-{AB1D5847-7B29-33A0-FA61-39DD9A562EF2}" dt="2025-03-10T23:00:46.183" v="60"/>
          <ac:picMkLst>
            <pc:docMk/>
            <pc:sldMk cId="109857222" sldId="256"/>
            <ac:picMk id="14" creationId="{508871AC-4C67-ED9B-C8D0-4A1744907E4D}"/>
          </ac:picMkLst>
        </pc:picChg>
      </pc:sldChg>
      <pc:sldChg chg="modSp new mod modClrScheme chgLayout">
        <pc:chgData name="Ricardo Calderon" userId="S::rcalderon@ggc.edu::e210015b-af41-4b9a-b389-82cde49b40cf" providerId="AD" clId="Web-{AB1D5847-7B29-33A0-FA61-39DD9A562EF2}" dt="2025-03-10T23:39:17.981" v="597" actId="1076"/>
        <pc:sldMkLst>
          <pc:docMk/>
          <pc:sldMk cId="2343200413" sldId="257"/>
        </pc:sldMkLst>
        <pc:spChg chg="mod ord">
          <ac:chgData name="Ricardo Calderon" userId="S::rcalderon@ggc.edu::e210015b-af41-4b9a-b389-82cde49b40cf" providerId="AD" clId="Web-{AB1D5847-7B29-33A0-FA61-39DD9A562EF2}" dt="2025-03-10T23:39:10.653" v="596" actId="1076"/>
          <ac:spMkLst>
            <pc:docMk/>
            <pc:sldMk cId="2343200413" sldId="257"/>
            <ac:spMk id="2" creationId="{B69C7E72-6894-388A-30F8-2CC521108D46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39:17.981" v="597" actId="1076"/>
          <ac:spMkLst>
            <pc:docMk/>
            <pc:sldMk cId="2343200413" sldId="257"/>
            <ac:spMk id="3" creationId="{1E950A86-C9B3-09D5-B451-3C7A1AC85F4D}"/>
          </ac:spMkLst>
        </pc:spChg>
      </pc:sldChg>
      <pc:sldChg chg="delSp modSp new mod setBg modClrScheme chgLayout">
        <pc:chgData name="Ricardo Calderon" userId="S::rcalderon@ggc.edu::e210015b-af41-4b9a-b389-82cde49b40cf" providerId="AD" clId="Web-{AB1D5847-7B29-33A0-FA61-39DD9A562EF2}" dt="2025-03-10T23:45:46.557" v="815"/>
        <pc:sldMkLst>
          <pc:docMk/>
          <pc:sldMk cId="2346127689" sldId="258"/>
        </pc:sldMkLst>
        <pc:spChg chg="mod ord">
          <ac:chgData name="Ricardo Calderon" userId="S::rcalderon@ggc.edu::e210015b-af41-4b9a-b389-82cde49b40cf" providerId="AD" clId="Web-{AB1D5847-7B29-33A0-FA61-39DD9A562EF2}" dt="2025-03-10T23:44:41.133" v="813" actId="1076"/>
          <ac:spMkLst>
            <pc:docMk/>
            <pc:sldMk cId="2346127689" sldId="258"/>
            <ac:spMk id="2" creationId="{62BACE82-0063-D199-74F0-5B076EF28EC4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44:46.133" v="814" actId="1076"/>
          <ac:spMkLst>
            <pc:docMk/>
            <pc:sldMk cId="2346127689" sldId="258"/>
            <ac:spMk id="3" creationId="{FE41EBE3-A67B-51EE-A5A2-CFB72DD43908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37:04.321" v="594"/>
          <ac:spMkLst>
            <pc:docMk/>
            <pc:sldMk cId="2346127689" sldId="258"/>
            <ac:spMk id="4" creationId="{9DCEACBB-599E-25FE-6732-39033FBB7879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37:04.321" v="594"/>
          <ac:spMkLst>
            <pc:docMk/>
            <pc:sldMk cId="2346127689" sldId="258"/>
            <ac:spMk id="5" creationId="{4C4CB679-1D3B-A665-C02D-1B33A992786A}"/>
          </ac:spMkLst>
        </pc:spChg>
        <pc:spChg chg="mod ord">
          <ac:chgData name="Ricardo Calderon" userId="S::rcalderon@ggc.edu::e210015b-af41-4b9a-b389-82cde49b40cf" providerId="AD" clId="Web-{AB1D5847-7B29-33A0-FA61-39DD9A562EF2}" dt="2025-03-10T23:37:04.321" v="594"/>
          <ac:spMkLst>
            <pc:docMk/>
            <pc:sldMk cId="2346127689" sldId="258"/>
            <ac:spMk id="6" creationId="{4907377D-E765-56CF-276E-D2383FE644F5}"/>
          </ac:spMkLst>
        </pc:spChg>
        <pc:picChg chg="del">
          <ac:chgData name="Ricardo Calderon" userId="S::rcalderon@ggc.edu::e210015b-af41-4b9a-b389-82cde49b40cf" providerId="AD" clId="Web-{AB1D5847-7B29-33A0-FA61-39DD9A562EF2}" dt="2025-03-10T23:45:46.557" v="815"/>
          <ac:picMkLst>
            <pc:docMk/>
            <pc:sldMk cId="2346127689" sldId="258"/>
            <ac:picMk id="9" creationId="{2D9F9DEA-C183-0496-0BF5-21E2A8F53055}"/>
          </ac:picMkLst>
        </pc:picChg>
        <pc:picChg chg="mod">
          <ac:chgData name="Ricardo Calderon" userId="S::rcalderon@ggc.edu::e210015b-af41-4b9a-b389-82cde49b40cf" providerId="AD" clId="Web-{AB1D5847-7B29-33A0-FA61-39DD9A562EF2}" dt="2025-03-10T23:44:36.070" v="812" actId="1076"/>
          <ac:picMkLst>
            <pc:docMk/>
            <pc:sldMk cId="2346127689" sldId="258"/>
            <ac:picMk id="10" creationId="{8D7EBAD6-65DE-091E-A4D9-11893A9861BD}"/>
          </ac:picMkLst>
        </pc:picChg>
      </pc:sldChg>
      <pc:sldChg chg="del ord">
        <pc:chgData name="Ricardo Calderon" userId="S::rcalderon@ggc.edu::e210015b-af41-4b9a-b389-82cde49b40cf" providerId="AD" clId="Web-{AB1D5847-7B29-33A0-FA61-39DD9A562EF2}" dt="2025-03-10T23:46:56.372" v="836"/>
        <pc:sldMkLst>
          <pc:docMk/>
          <pc:sldMk cId="1791189656" sldId="259"/>
        </pc:sldMkLst>
      </pc:sldChg>
      <pc:sldChg chg="addSp delSp modSp new">
        <pc:chgData name="Ricardo Calderon" userId="S::rcalderon@ggc.edu::e210015b-af41-4b9a-b389-82cde49b40cf" providerId="AD" clId="Web-{AB1D5847-7B29-33A0-FA61-39DD9A562EF2}" dt="2025-03-11T00:27:24.451" v="1454" actId="1076"/>
        <pc:sldMkLst>
          <pc:docMk/>
          <pc:sldMk cId="695916001" sldId="260"/>
        </pc:sldMkLst>
        <pc:spChg chg="mod">
          <ac:chgData name="Ricardo Calderon" userId="S::rcalderon@ggc.edu::e210015b-af41-4b9a-b389-82cde49b40cf" providerId="AD" clId="Web-{AB1D5847-7B29-33A0-FA61-39DD9A562EF2}" dt="2025-03-10T23:46:45.012" v="834" actId="20577"/>
          <ac:spMkLst>
            <pc:docMk/>
            <pc:sldMk cId="695916001" sldId="260"/>
            <ac:spMk id="2" creationId="{DB79EDE4-2FF8-2D49-6B47-C241FEB7A8CB}"/>
          </ac:spMkLst>
        </pc:spChg>
        <pc:spChg chg="del">
          <ac:chgData name="Ricardo Calderon" userId="S::rcalderon@ggc.edu::e210015b-af41-4b9a-b389-82cde49b40cf" providerId="AD" clId="Web-{AB1D5847-7B29-33A0-FA61-39DD9A562EF2}" dt="2025-03-11T00:06:42.674" v="847"/>
          <ac:spMkLst>
            <pc:docMk/>
            <pc:sldMk cId="695916001" sldId="260"/>
            <ac:spMk id="4" creationId="{06E311FD-FF6D-0B42-AE91-9F8F71E39898}"/>
          </ac:spMkLst>
        </pc:spChg>
        <pc:spChg chg="add mod">
          <ac:chgData name="Ricardo Calderon" userId="S::rcalderon@ggc.edu::e210015b-af41-4b9a-b389-82cde49b40cf" providerId="AD" clId="Web-{AB1D5847-7B29-33A0-FA61-39DD9A562EF2}" dt="2025-03-11T00:27:24.451" v="1454" actId="1076"/>
          <ac:spMkLst>
            <pc:docMk/>
            <pc:sldMk cId="695916001" sldId="260"/>
            <ac:spMk id="15" creationId="{C9C7962B-4E74-D902-3B93-E5A56983F272}"/>
          </ac:spMkLst>
        </pc:spChg>
        <pc:picChg chg="del">
          <ac:chgData name="Ricardo Calderon" userId="S::rcalderon@ggc.edu::e210015b-af41-4b9a-b389-82cde49b40cf" providerId="AD" clId="Web-{AB1D5847-7B29-33A0-FA61-39DD9A562EF2}" dt="2025-03-11T00:26:28.746" v="1451"/>
          <ac:picMkLst>
            <pc:docMk/>
            <pc:sldMk cId="695916001" sldId="260"/>
            <ac:picMk id="4" creationId="{51395E2B-1ABC-01D3-4F0F-C0CA904CA75D}"/>
          </ac:picMkLst>
        </pc:picChg>
        <pc:picChg chg="add mod ord">
          <ac:chgData name="Ricardo Calderon" userId="S::rcalderon@ggc.edu::e210015b-af41-4b9a-b389-82cde49b40cf" providerId="AD" clId="Web-{AB1D5847-7B29-33A0-FA61-39DD9A562EF2}" dt="2025-03-11T00:06:42.674" v="847"/>
          <ac:picMkLst>
            <pc:docMk/>
            <pc:sldMk cId="695916001" sldId="260"/>
            <ac:picMk id="12" creationId="{7F541BDD-6B3F-9CEA-D3CE-42CC9F2F4975}"/>
          </ac:picMkLst>
        </pc:picChg>
      </pc:sldChg>
      <pc:sldChg chg="addSp modSp new mod modClrScheme chgLayout">
        <pc:chgData name="Ricardo Calderon" userId="S::rcalderon@ggc.edu::e210015b-af41-4b9a-b389-82cde49b40cf" providerId="AD" clId="Web-{AB1D5847-7B29-33A0-FA61-39DD9A562EF2}" dt="2025-03-11T00:26:43.512" v="1453" actId="1076"/>
        <pc:sldMkLst>
          <pc:docMk/>
          <pc:sldMk cId="3597879093" sldId="261"/>
        </pc:sldMkLst>
        <pc:spChg chg="mod ord">
          <ac:chgData name="Ricardo Calderon" userId="S::rcalderon@ggc.edu::e210015b-af41-4b9a-b389-82cde49b40cf" providerId="AD" clId="Web-{AB1D5847-7B29-33A0-FA61-39DD9A562EF2}" dt="2025-03-11T00:15:41.966" v="848"/>
          <ac:spMkLst>
            <pc:docMk/>
            <pc:sldMk cId="3597879093" sldId="261"/>
            <ac:spMk id="2" creationId="{881B9EED-B687-A4C9-623C-91AC02413A50}"/>
          </ac:spMkLst>
        </pc:spChg>
        <pc:spChg chg="mod ord">
          <ac:chgData name="Ricardo Calderon" userId="S::rcalderon@ggc.edu::e210015b-af41-4b9a-b389-82cde49b40cf" providerId="AD" clId="Web-{AB1D5847-7B29-33A0-FA61-39DD9A562EF2}" dt="2025-03-11T00:17:09.562" v="918" actId="20577"/>
          <ac:spMkLst>
            <pc:docMk/>
            <pc:sldMk cId="3597879093" sldId="261"/>
            <ac:spMk id="3" creationId="{DAC41FF4-A46A-D235-D010-0FD4ADBCC48D}"/>
          </ac:spMkLst>
        </pc:spChg>
        <pc:spChg chg="add mod ord">
          <ac:chgData name="Ricardo Calderon" userId="S::rcalderon@ggc.edu::e210015b-af41-4b9a-b389-82cde49b40cf" providerId="AD" clId="Web-{AB1D5847-7B29-33A0-FA61-39DD9A562EF2}" dt="2025-03-11T00:16:21.686" v="896" actId="20577"/>
          <ac:spMkLst>
            <pc:docMk/>
            <pc:sldMk cId="3597879093" sldId="261"/>
            <ac:spMk id="4" creationId="{330A437F-7F37-E4DB-E3F8-55D611AD084C}"/>
          </ac:spMkLst>
        </pc:spChg>
        <pc:spChg chg="add mod ord">
          <ac:chgData name="Ricardo Calderon" userId="S::rcalderon@ggc.edu::e210015b-af41-4b9a-b389-82cde49b40cf" providerId="AD" clId="Web-{AB1D5847-7B29-33A0-FA61-39DD9A562EF2}" dt="2025-03-11T00:17:17.703" v="919" actId="20577"/>
          <ac:spMkLst>
            <pc:docMk/>
            <pc:sldMk cId="3597879093" sldId="261"/>
            <ac:spMk id="5" creationId="{24076985-E2A3-37E4-7C00-46D5D02BAB06}"/>
          </ac:spMkLst>
        </pc:spChg>
        <pc:spChg chg="add mod ord">
          <ac:chgData name="Ricardo Calderon" userId="S::rcalderon@ggc.edu::e210015b-af41-4b9a-b389-82cde49b40cf" providerId="AD" clId="Web-{AB1D5847-7B29-33A0-FA61-39DD9A562EF2}" dt="2025-03-11T00:22:01.897" v="1280" actId="20577"/>
          <ac:spMkLst>
            <pc:docMk/>
            <pc:sldMk cId="3597879093" sldId="261"/>
            <ac:spMk id="6" creationId="{04AD701C-7397-80F5-84EB-BFC4F86CFB72}"/>
          </ac:spMkLst>
        </pc:spChg>
        <pc:spChg chg="add mod ord">
          <ac:chgData name="Ricardo Calderon" userId="S::rcalderon@ggc.edu::e210015b-af41-4b9a-b389-82cde49b40cf" providerId="AD" clId="Web-{AB1D5847-7B29-33A0-FA61-39DD9A562EF2}" dt="2025-03-11T00:20:39.973" v="1209" actId="20577"/>
          <ac:spMkLst>
            <pc:docMk/>
            <pc:sldMk cId="3597879093" sldId="261"/>
            <ac:spMk id="7" creationId="{F3AAA3D0-3FED-9646-4F62-ADDC1092CE95}"/>
          </ac:spMkLst>
        </pc:spChg>
        <pc:spChg chg="add mod ord">
          <ac:chgData name="Ricardo Calderon" userId="S::rcalderon@ggc.edu::e210015b-af41-4b9a-b389-82cde49b40cf" providerId="AD" clId="Web-{AB1D5847-7B29-33A0-FA61-39DD9A562EF2}" dt="2025-03-11T00:25:36.964" v="1450" actId="20577"/>
          <ac:spMkLst>
            <pc:docMk/>
            <pc:sldMk cId="3597879093" sldId="261"/>
            <ac:spMk id="8" creationId="{2F22E65C-3DC8-1161-0FB8-CBF7E52E8C4C}"/>
          </ac:spMkLst>
        </pc:spChg>
        <pc:picChg chg="add mod">
          <ac:chgData name="Ricardo Calderon" userId="S::rcalderon@ggc.edu::e210015b-af41-4b9a-b389-82cde49b40cf" providerId="AD" clId="Web-{AB1D5847-7B29-33A0-FA61-39DD9A562EF2}" dt="2025-03-11T00:26:43.512" v="1453" actId="1076"/>
          <ac:picMkLst>
            <pc:docMk/>
            <pc:sldMk cId="3597879093" sldId="261"/>
            <ac:picMk id="10" creationId="{3789A9D0-7BDF-13F6-1E91-6781E1A26B90}"/>
          </ac:picMkLst>
        </pc:picChg>
      </pc:sldChg>
      <pc:sldMasterChg chg="add del addSldLayout delSldLayout">
        <pc:chgData name="Ricardo Calderon" userId="S::rcalderon@ggc.edu::e210015b-af41-4b9a-b389-82cde49b40cf" providerId="AD" clId="Web-{AB1D5847-7B29-33A0-FA61-39DD9A562EF2}" dt="2025-03-10T23:05:59.757" v="81"/>
        <pc:sldMasterMkLst>
          <pc:docMk/>
          <pc:sldMasterMk cId="2460954070" sldId="2147483660"/>
        </pc:sldMasterMkLst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57" v="8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3:00:46.183" v="60"/>
        <pc:sldMasterMkLst>
          <pc:docMk/>
          <pc:sldMasterMk cId="1151727212" sldId="2147483672"/>
        </pc:sldMasterMkLst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3054530534" sldId="214748367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1795415813" sldId="214748367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1061850990" sldId="214748367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197837298" sldId="214748367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332256601" sldId="214748367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1357933722" sldId="214748367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2856906824" sldId="214748367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4192300512" sldId="214748368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1935877838" sldId="214748368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3539340264" sldId="214748368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0:46.183" v="60"/>
          <pc:sldLayoutMkLst>
            <pc:docMk/>
            <pc:sldMasterMk cId="1151727212" sldId="2147483672"/>
            <pc:sldLayoutMk cId="2984246582" sldId="2147483683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2:59:23.555" v="58"/>
        <pc:sldMasterMkLst>
          <pc:docMk/>
          <pc:sldMasterMk cId="316687029" sldId="2147483721"/>
        </pc:sldMasterMkLst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554717583" sldId="214748371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392419209" sldId="214748371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46493641" sldId="214748371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1347242708" sldId="214748371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513866338" sldId="214748371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231671098" sldId="214748371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40420719" sldId="214748371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1352509071" sldId="214748371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3202226888" sldId="214748371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3809996447" sldId="214748371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2:59:23.555" v="58"/>
          <pc:sldLayoutMkLst>
            <pc:docMk/>
            <pc:sldMasterMk cId="316687029" sldId="2147483721"/>
            <pc:sldLayoutMk cId="2609856661" sldId="2147483720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3:04:04.784" v="72"/>
        <pc:sldMasterMkLst>
          <pc:docMk/>
          <pc:sldMasterMk cId="683816314" sldId="2147483747"/>
        </pc:sldMasterMkLst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1374877390" sldId="214748373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2665896150" sldId="214748373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2070018530" sldId="214748373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3374694531" sldId="214748373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1625517888" sldId="214748374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2632198611" sldId="214748374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218190793" sldId="214748374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2029208600" sldId="214748374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1935046950" sldId="214748374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1931698910" sldId="214748374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04.784" v="72"/>
          <pc:sldLayoutMkLst>
            <pc:docMk/>
            <pc:sldMasterMk cId="683816314" sldId="2147483747"/>
            <pc:sldLayoutMk cId="198393192" sldId="2147483746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3:13:47.601" v="175"/>
        <pc:sldMasterMkLst>
          <pc:docMk/>
          <pc:sldMasterMk cId="1287097402" sldId="2147483760"/>
        </pc:sldMasterMkLst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743153634" sldId="214748374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3634386958" sldId="214748375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1602142525" sldId="214748375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4266661450" sldId="214748375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91138490" sldId="214748375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1961933942" sldId="214748375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339849263" sldId="214748375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3271435665" sldId="214748375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3103269270" sldId="214748375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3410487037" sldId="214748375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1287097402" sldId="2147483760"/>
            <pc:sldLayoutMk cId="1089703040" sldId="2147483759"/>
          </pc:sldLayoutMkLst>
        </pc:sldLayoutChg>
      </pc:sldMasterChg>
      <pc:sldMasterChg chg="add addSldLayout modSldLayout">
        <pc:chgData name="Ricardo Calderon" userId="S::rcalderon@ggc.edu::e210015b-af41-4b9a-b389-82cde49b40cf" providerId="AD" clId="Web-{AB1D5847-7B29-33A0-FA61-39DD9A562EF2}" dt="2025-03-10T23:13:47.601" v="175"/>
        <pc:sldMasterMkLst>
          <pc:docMk/>
          <pc:sldMasterMk cId="3775364147" sldId="2147483761"/>
        </pc:sldMasterMkLst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1425072284" sldId="2147483762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4285672311" sldId="2147483763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2701541690" sldId="2147483764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411331184" sldId="2147483765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2281030181" sldId="2147483766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1319753019" sldId="2147483767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3741444746" sldId="2147483768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3961553705" sldId="2147483769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3398718568" sldId="2147483770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2971281490" sldId="2147483771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13:47.601" v="175"/>
          <pc:sldLayoutMkLst>
            <pc:docMk/>
            <pc:sldMasterMk cId="3775364147" sldId="2147483761"/>
            <pc:sldLayoutMk cId="2111043922" sldId="2147483772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3:05:59.710" v="80"/>
        <pc:sldMasterMkLst>
          <pc:docMk/>
          <pc:sldMasterMk cId="977300672" sldId="2147483773"/>
        </pc:sldMasterMkLst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2965569599" sldId="214748376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2732944711" sldId="214748376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2087082746" sldId="214748376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1264542547" sldId="214748376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1523570075" sldId="214748376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3317478276" sldId="214748376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955350278" sldId="214748376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270217480" sldId="214748376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4180085423" sldId="214748377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318557342" sldId="214748377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5:59.710" v="80"/>
          <pc:sldLayoutMkLst>
            <pc:docMk/>
            <pc:sldMasterMk cId="977300672" sldId="2147483773"/>
            <pc:sldLayoutMk cId="1250998192" sldId="2147483772"/>
          </pc:sldLayoutMkLst>
        </pc:sldLayoutChg>
      </pc:sldMasterChg>
      <pc:sldMasterChg chg="add del addSldLayout delSldLayout">
        <pc:chgData name="Ricardo Calderon" userId="S::rcalderon@ggc.edu::e210015b-af41-4b9a-b389-82cde49b40cf" providerId="AD" clId="Web-{AB1D5847-7B29-33A0-FA61-39DD9A562EF2}" dt="2025-03-10T23:04:54.848" v="74"/>
        <pc:sldMasterMkLst>
          <pc:docMk/>
          <pc:sldMasterMk cId="2499190958" sldId="2147483773"/>
        </pc:sldMasterMkLst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2715132007" sldId="2147483762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3413300218" sldId="2147483763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548814832" sldId="2147483764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1909160375" sldId="2147483765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3962146004" sldId="2147483766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2288227466" sldId="2147483767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1568657465" sldId="2147483768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1396775937" sldId="2147483769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1043647935" sldId="2147483770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835929009" sldId="2147483771"/>
          </pc:sldLayoutMkLst>
        </pc:sldLayoutChg>
        <pc:sldLayoutChg chg="add del">
          <pc:chgData name="Ricardo Calderon" userId="S::rcalderon@ggc.edu::e210015b-af41-4b9a-b389-82cde49b40cf" providerId="AD" clId="Web-{AB1D5847-7B29-33A0-FA61-39DD9A562EF2}" dt="2025-03-10T23:04:54.848" v="74"/>
          <pc:sldLayoutMkLst>
            <pc:docMk/>
            <pc:sldMasterMk cId="2499190958" sldId="2147483773"/>
            <pc:sldLayoutMk cId="3298331621" sldId="2147483772"/>
          </pc:sldLayoutMkLst>
        </pc:sldLayoutChg>
      </pc:sldMasterChg>
      <pc:sldMasterChg chg="del delSldLayout">
        <pc:chgData name="Ricardo Calderon" userId="S::rcalderon@ggc.edu::e210015b-af41-4b9a-b389-82cde49b40cf" providerId="AD" clId="Web-{AB1D5847-7B29-33A0-FA61-39DD9A562EF2}" dt="2025-03-10T23:36:56.477" v="591"/>
        <pc:sldMasterMkLst>
          <pc:docMk/>
          <pc:sldMasterMk cId="1504935422" sldId="2147483887"/>
        </pc:sldMasterMkLst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3982646628" sldId="2147483888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267604817" sldId="2147483889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1747211530" sldId="2147483890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3797796088" sldId="2147483891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2736917291" sldId="2147483892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1216571061" sldId="2147483893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4186221375" sldId="2147483894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2782786972" sldId="2147483895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4255024747" sldId="2147483896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3354996505" sldId="2147483897"/>
          </pc:sldLayoutMkLst>
        </pc:sldLayoutChg>
        <pc:sldLayoutChg chg="del">
          <pc:chgData name="Ricardo Calderon" userId="S::rcalderon@ggc.edu::e210015b-af41-4b9a-b389-82cde49b40cf" providerId="AD" clId="Web-{AB1D5847-7B29-33A0-FA61-39DD9A562EF2}" dt="2025-03-10T23:36:56.477" v="591"/>
          <pc:sldLayoutMkLst>
            <pc:docMk/>
            <pc:sldMasterMk cId="1504935422" sldId="2147483887"/>
            <pc:sldLayoutMk cId="1916830601" sldId="2147483898"/>
          </pc:sldLayoutMkLst>
        </pc:sldLayoutChg>
      </pc:sldMasterChg>
      <pc:sldMasterChg chg="add del addSldLayout delSldLayout modSldLayout">
        <pc:chgData name="Ricardo Calderon" userId="S::rcalderon@ggc.edu::e210015b-af41-4b9a-b389-82cde49b40cf" providerId="AD" clId="Web-{AB1D5847-7B29-33A0-FA61-39DD9A562EF2}" dt="2025-03-10T23:36:59.602" v="592"/>
        <pc:sldMasterMkLst>
          <pc:docMk/>
          <pc:sldMasterMk cId="3751812122" sldId="2147483899"/>
        </pc:sldMasterMkLst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4250386716" sldId="2147483900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451011529" sldId="2147483901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612411682" sldId="2147483902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1999780507" sldId="2147483903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1029858353" sldId="2147483904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2019408323" sldId="2147483905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1482530127" sldId="2147483906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432694297" sldId="2147483907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2981789637" sldId="2147483908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1872637736" sldId="2147483909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6:59.602" v="592"/>
          <pc:sldLayoutMkLst>
            <pc:docMk/>
            <pc:sldMasterMk cId="3751812122" sldId="2147483899"/>
            <pc:sldLayoutMk cId="3659566951" sldId="2147483910"/>
          </pc:sldLayoutMkLst>
        </pc:sldLayoutChg>
      </pc:sldMasterChg>
      <pc:sldMasterChg chg="add del addSldLayout delSldLayout modSldLayout">
        <pc:chgData name="Ricardo Calderon" userId="S::rcalderon@ggc.edu::e210015b-af41-4b9a-b389-82cde49b40cf" providerId="AD" clId="Web-{AB1D5847-7B29-33A0-FA61-39DD9A562EF2}" dt="2025-03-10T23:37:01.852" v="593"/>
        <pc:sldMasterMkLst>
          <pc:docMk/>
          <pc:sldMasterMk cId="3650723107" sldId="2147483911"/>
        </pc:sldMasterMkLst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497019946" sldId="2147483912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2539089299" sldId="2147483913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4061347512" sldId="2147483914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3728370091" sldId="2147483915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2791159328" sldId="2147483916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1897974780" sldId="2147483917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2254811729" sldId="2147483918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913050737" sldId="2147483919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381229688" sldId="2147483920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319931175" sldId="2147483921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1.852" v="593"/>
          <pc:sldLayoutMkLst>
            <pc:docMk/>
            <pc:sldMasterMk cId="3650723107" sldId="2147483911"/>
            <pc:sldLayoutMk cId="1920547383" sldId="2147483922"/>
          </pc:sldLayoutMkLst>
        </pc:sldLayoutChg>
      </pc:sldMasterChg>
      <pc:sldMasterChg chg="add del addSldLayout delSldLayout modSldLayout">
        <pc:chgData name="Ricardo Calderon" userId="S::rcalderon@ggc.edu::e210015b-af41-4b9a-b389-82cde49b40cf" providerId="AD" clId="Web-{AB1D5847-7B29-33A0-FA61-39DD9A562EF2}" dt="2025-03-10T23:37:04.321" v="594"/>
        <pc:sldMasterMkLst>
          <pc:docMk/>
          <pc:sldMasterMk cId="1648277903" sldId="2147483923"/>
        </pc:sldMasterMkLst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1058109117" sldId="2147483924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346478141" sldId="2147483925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4217578153" sldId="2147483926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3040161218" sldId="2147483927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301043852" sldId="2147483928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3285990327" sldId="2147483929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469521102" sldId="2147483930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1213345620" sldId="2147483931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255808902" sldId="2147483932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1050787458" sldId="2147483933"/>
          </pc:sldLayoutMkLst>
        </pc:sldLayoutChg>
        <pc:sldLayoutChg chg="add del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1648277903" sldId="2147483923"/>
            <pc:sldLayoutMk cId="1494130648" sldId="2147483934"/>
          </pc:sldLayoutMkLst>
        </pc:sldLayoutChg>
      </pc:sldMasterChg>
      <pc:sldMasterChg chg="add addSldLayout modSldLayout">
        <pc:chgData name="Ricardo Calderon" userId="S::rcalderon@ggc.edu::e210015b-af41-4b9a-b389-82cde49b40cf" providerId="AD" clId="Web-{AB1D5847-7B29-33A0-FA61-39DD9A562EF2}" dt="2025-03-10T23:37:04.321" v="594"/>
        <pc:sldMasterMkLst>
          <pc:docMk/>
          <pc:sldMasterMk cId="2783513154" sldId="2147483935"/>
        </pc:sldMasterMkLst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1753085286" sldId="2147483936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1438469519" sldId="2147483937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1118964134" sldId="2147483938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2699382950" sldId="2147483939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4162882404" sldId="2147483940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1461076281" sldId="2147483941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790098840" sldId="2147483942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674200350" sldId="2147483943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2356625258" sldId="2147483944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2929886129" sldId="2147483945"/>
          </pc:sldLayoutMkLst>
        </pc:sldLayoutChg>
        <pc:sldLayoutChg chg="add mod replId">
          <pc:chgData name="Ricardo Calderon" userId="S::rcalderon@ggc.edu::e210015b-af41-4b9a-b389-82cde49b40cf" providerId="AD" clId="Web-{AB1D5847-7B29-33A0-FA61-39DD9A562EF2}" dt="2025-03-10T23:37:04.321" v="594"/>
          <pc:sldLayoutMkLst>
            <pc:docMk/>
            <pc:sldMasterMk cId="2783513154" sldId="2147483935"/>
            <pc:sldLayoutMk cId="3270023987" sldId="2147483946"/>
          </pc:sldLayoutMkLst>
        </pc:sldLayoutChg>
      </pc:sldMasterChg>
    </pc:docChg>
  </pc:docChgLst>
  <pc:docChgLst>
    <pc:chgData name="Ricardo Calderon" userId="S::rcalderon@ggc.edu::e210015b-af41-4b9a-b389-82cde49b40cf" providerId="AD" clId="Web-{4F2FEB15-6891-AE7C-A02D-E7344FFF5461}"/>
    <pc:docChg chg="modSld">
      <pc:chgData name="Ricardo Calderon" userId="S::rcalderon@ggc.edu::e210015b-af41-4b9a-b389-82cde49b40cf" providerId="AD" clId="Web-{4F2FEB15-6891-AE7C-A02D-E7344FFF5461}" dt="2025-03-11T00:12:16.283" v="4" actId="1076"/>
      <pc:docMkLst>
        <pc:docMk/>
      </pc:docMkLst>
      <pc:sldChg chg="addSp delSp modSp">
        <pc:chgData name="Ricardo Calderon" userId="S::rcalderon@ggc.edu::e210015b-af41-4b9a-b389-82cde49b40cf" providerId="AD" clId="Web-{4F2FEB15-6891-AE7C-A02D-E7344FFF5461}" dt="2025-03-11T00:12:16.283" v="4" actId="1076"/>
        <pc:sldMkLst>
          <pc:docMk/>
          <pc:sldMk cId="695916001" sldId="260"/>
        </pc:sldMkLst>
        <pc:spChg chg="del">
          <ac:chgData name="Ricardo Calderon" userId="S::rcalderon@ggc.edu::e210015b-af41-4b9a-b389-82cde49b40cf" providerId="AD" clId="Web-{4F2FEB15-6891-AE7C-A02D-E7344FFF5461}" dt="2025-03-11T00:10:02.118" v="0"/>
          <ac:spMkLst>
            <pc:docMk/>
            <pc:sldMk cId="695916001" sldId="260"/>
            <ac:spMk id="7" creationId="{F3CF2A30-DC2B-E3B4-ECDD-538E8CEC88D1}"/>
          </ac:spMkLst>
        </pc:spChg>
        <pc:picChg chg="add mod ord">
          <ac:chgData name="Ricardo Calderon" userId="S::rcalderon@ggc.edu::e210015b-af41-4b9a-b389-82cde49b40cf" providerId="AD" clId="Web-{4F2FEB15-6891-AE7C-A02D-E7344FFF5461}" dt="2025-03-11T00:12:07.938" v="3" actId="1076"/>
          <ac:picMkLst>
            <pc:docMk/>
            <pc:sldMk cId="695916001" sldId="260"/>
            <ac:picMk id="4" creationId="{51395E2B-1ABC-01D3-4F0F-C0CA904CA75D}"/>
          </ac:picMkLst>
        </pc:picChg>
        <pc:picChg chg="mod">
          <ac:chgData name="Ricardo Calderon" userId="S::rcalderon@ggc.edu::e210015b-af41-4b9a-b389-82cde49b40cf" providerId="AD" clId="Web-{4F2FEB15-6891-AE7C-A02D-E7344FFF5461}" dt="2025-03-11T00:12:16.283" v="4" actId="1076"/>
          <ac:picMkLst>
            <pc:docMk/>
            <pc:sldMk cId="695916001" sldId="260"/>
            <ac:picMk id="12" creationId="{7F541BDD-6B3F-9CEA-D3CE-42CC9F2F4975}"/>
          </ac:picMkLst>
        </pc:picChg>
      </pc:sldChg>
    </pc:docChg>
  </pc:docChgLst>
  <pc:docChgLst>
    <pc:chgData name="Ricardo Calderon" userId="S::rcalderon@ggc.edu::e210015b-af41-4b9a-b389-82cde49b40cf" providerId="AD" clId="Web-{5690F9B8-CA88-0615-AA6A-E21A0D02FE14}"/>
    <pc:docChg chg="addSld modSld">
      <pc:chgData name="Ricardo Calderon" userId="S::rcalderon@ggc.edu::e210015b-af41-4b9a-b389-82cde49b40cf" providerId="AD" clId="Web-{5690F9B8-CA88-0615-AA6A-E21A0D02FE14}" dt="2025-03-11T00:50:41.424" v="338"/>
      <pc:docMkLst>
        <pc:docMk/>
      </pc:docMkLst>
      <pc:sldChg chg="addSp delSp modSp">
        <pc:chgData name="Ricardo Calderon" userId="S::rcalderon@ggc.edu::e210015b-af41-4b9a-b389-82cde49b40cf" providerId="AD" clId="Web-{5690F9B8-CA88-0615-AA6A-E21A0D02FE14}" dt="2025-03-11T00:46:04.019" v="211" actId="20577"/>
        <pc:sldMkLst>
          <pc:docMk/>
          <pc:sldMk cId="695916001" sldId="260"/>
        </pc:sldMkLst>
        <pc:spChg chg="mod">
          <ac:chgData name="Ricardo Calderon" userId="S::rcalderon@ggc.edu::e210015b-af41-4b9a-b389-82cde49b40cf" providerId="AD" clId="Web-{5690F9B8-CA88-0615-AA6A-E21A0D02FE14}" dt="2025-03-11T00:38:38.251" v="73" actId="20577"/>
          <ac:spMkLst>
            <pc:docMk/>
            <pc:sldMk cId="695916001" sldId="260"/>
            <ac:spMk id="3" creationId="{F26AF5AD-C7FF-48A7-75CD-C6BB89EBFA19}"/>
          </ac:spMkLst>
        </pc:spChg>
        <pc:spChg chg="mod">
          <ac:chgData name="Ricardo Calderon" userId="S::rcalderon@ggc.edu::e210015b-af41-4b9a-b389-82cde49b40cf" providerId="AD" clId="Web-{5690F9B8-CA88-0615-AA6A-E21A0D02FE14}" dt="2025-03-11T00:39:25.253" v="194" actId="14100"/>
          <ac:spMkLst>
            <pc:docMk/>
            <pc:sldMk cId="695916001" sldId="260"/>
            <ac:spMk id="5" creationId="{278A376D-ED50-2910-1384-420D16D71006}"/>
          </ac:spMkLst>
        </pc:spChg>
        <pc:spChg chg="mod">
          <ac:chgData name="Ricardo Calderon" userId="S::rcalderon@ggc.edu::e210015b-af41-4b9a-b389-82cde49b40cf" providerId="AD" clId="Web-{5690F9B8-CA88-0615-AA6A-E21A0D02FE14}" dt="2025-03-11T00:39:34.019" v="198" actId="20577"/>
          <ac:spMkLst>
            <pc:docMk/>
            <pc:sldMk cId="695916001" sldId="260"/>
            <ac:spMk id="6" creationId="{5F09C752-176F-8D3A-4A55-A313704B1315}"/>
          </ac:spMkLst>
        </pc:spChg>
        <pc:spChg chg="mod">
          <ac:chgData name="Ricardo Calderon" userId="S::rcalderon@ggc.edu::e210015b-af41-4b9a-b389-82cde49b40cf" providerId="AD" clId="Web-{5690F9B8-CA88-0615-AA6A-E21A0D02FE14}" dt="2025-03-11T00:40:54.053" v="207" actId="20577"/>
          <ac:spMkLst>
            <pc:docMk/>
            <pc:sldMk cId="695916001" sldId="260"/>
            <ac:spMk id="9" creationId="{F196BE9C-90DF-07DC-4450-6D67AE28CF11}"/>
          </ac:spMkLst>
        </pc:spChg>
        <pc:spChg chg="mod">
          <ac:chgData name="Ricardo Calderon" userId="S::rcalderon@ggc.edu::e210015b-af41-4b9a-b389-82cde49b40cf" providerId="AD" clId="Web-{5690F9B8-CA88-0615-AA6A-E21A0D02FE14}" dt="2025-03-11T00:46:04.019" v="211" actId="20577"/>
          <ac:spMkLst>
            <pc:docMk/>
            <pc:sldMk cId="695916001" sldId="260"/>
            <ac:spMk id="11" creationId="{9519A8B5-E0A2-256E-3E9D-516513EA11DE}"/>
          </ac:spMkLst>
        </pc:spChg>
        <pc:spChg chg="del">
          <ac:chgData name="Ricardo Calderon" userId="S::rcalderon@ggc.edu::e210015b-af41-4b9a-b389-82cde49b40cf" providerId="AD" clId="Web-{5690F9B8-CA88-0615-AA6A-E21A0D02FE14}" dt="2025-03-11T00:31:51.063" v="0"/>
          <ac:spMkLst>
            <pc:docMk/>
            <pc:sldMk cId="695916001" sldId="260"/>
            <ac:spMk id="15" creationId="{C9C7962B-4E74-D902-3B93-E5A56983F272}"/>
          </ac:spMkLst>
        </pc:spChg>
        <pc:picChg chg="add mod ord modCrop">
          <ac:chgData name="Ricardo Calderon" userId="S::rcalderon@ggc.edu::e210015b-af41-4b9a-b389-82cde49b40cf" providerId="AD" clId="Web-{5690F9B8-CA88-0615-AA6A-E21A0D02FE14}" dt="2025-03-11T00:35:18.993" v="30" actId="1076"/>
          <ac:picMkLst>
            <pc:docMk/>
            <pc:sldMk cId="695916001" sldId="260"/>
            <ac:picMk id="4" creationId="{08F93D61-DDC0-82CF-EF5A-43CDFB83DE5F}"/>
          </ac:picMkLst>
        </pc:picChg>
        <pc:picChg chg="mod">
          <ac:chgData name="Ricardo Calderon" userId="S::rcalderon@ggc.edu::e210015b-af41-4b9a-b389-82cde49b40cf" providerId="AD" clId="Web-{5690F9B8-CA88-0615-AA6A-E21A0D02FE14}" dt="2025-03-11T00:35:01.836" v="26" actId="1076"/>
          <ac:picMkLst>
            <pc:docMk/>
            <pc:sldMk cId="695916001" sldId="260"/>
            <ac:picMk id="12" creationId="{7F541BDD-6B3F-9CEA-D3CE-42CC9F2F4975}"/>
          </ac:picMkLst>
        </pc:picChg>
        <pc:picChg chg="mod">
          <ac:chgData name="Ricardo Calderon" userId="S::rcalderon@ggc.edu::e210015b-af41-4b9a-b389-82cde49b40cf" providerId="AD" clId="Web-{5690F9B8-CA88-0615-AA6A-E21A0D02FE14}" dt="2025-03-11T00:34:43.836" v="22" actId="1076"/>
          <ac:picMkLst>
            <pc:docMk/>
            <pc:sldMk cId="695916001" sldId="260"/>
            <ac:picMk id="14" creationId="{3A7A3012-7956-50AC-B5BC-1D0344FF0B5B}"/>
          </ac:picMkLst>
        </pc:picChg>
      </pc:sldChg>
      <pc:sldChg chg="mod setBg">
        <pc:chgData name="Ricardo Calderon" userId="S::rcalderon@ggc.edu::e210015b-af41-4b9a-b389-82cde49b40cf" providerId="AD" clId="Web-{5690F9B8-CA88-0615-AA6A-E21A0D02FE14}" dt="2025-03-11T00:50:41.424" v="338"/>
        <pc:sldMkLst>
          <pc:docMk/>
          <pc:sldMk cId="3597879093" sldId="261"/>
        </pc:sldMkLst>
      </pc:sldChg>
      <pc:sldChg chg="delSp modSp new mod modClrScheme chgLayout">
        <pc:chgData name="Ricardo Calderon" userId="S::rcalderon@ggc.edu::e210015b-af41-4b9a-b389-82cde49b40cf" providerId="AD" clId="Web-{5690F9B8-CA88-0615-AA6A-E21A0D02FE14}" dt="2025-03-11T00:49:57.266" v="336" actId="1076"/>
        <pc:sldMkLst>
          <pc:docMk/>
          <pc:sldMk cId="3777653807" sldId="262"/>
        </pc:sldMkLst>
        <pc:spChg chg="mod ord">
          <ac:chgData name="Ricardo Calderon" userId="S::rcalderon@ggc.edu::e210015b-af41-4b9a-b389-82cde49b40cf" providerId="AD" clId="Web-{5690F9B8-CA88-0615-AA6A-E21A0D02FE14}" dt="2025-03-11T00:49:57.266" v="336" actId="1076"/>
          <ac:spMkLst>
            <pc:docMk/>
            <pc:sldMk cId="3777653807" sldId="262"/>
            <ac:spMk id="2" creationId="{A98AAD10-06BF-70A1-A92F-D845E17D50E0}"/>
          </ac:spMkLst>
        </pc:spChg>
        <pc:spChg chg="mod ord">
          <ac:chgData name="Ricardo Calderon" userId="S::rcalderon@ggc.edu::e210015b-af41-4b9a-b389-82cde49b40cf" providerId="AD" clId="Web-{5690F9B8-CA88-0615-AA6A-E21A0D02FE14}" dt="2025-03-11T00:49:17.842" v="326" actId="1076"/>
          <ac:spMkLst>
            <pc:docMk/>
            <pc:sldMk cId="3777653807" sldId="262"/>
            <ac:spMk id="3" creationId="{640D4ECC-A3AB-872B-36C5-7B45006D64AC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4" creationId="{C33D6402-3B4D-754C-1374-99BEC225F288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5" creationId="{B85215D1-A0E0-7518-4507-53622475C992}"/>
          </ac:spMkLst>
        </pc:spChg>
        <pc:spChg chg="mod ord">
          <ac:chgData name="Ricardo Calderon" userId="S::rcalderon@ggc.edu::e210015b-af41-4b9a-b389-82cde49b40cf" providerId="AD" clId="Web-{5690F9B8-CA88-0615-AA6A-E21A0D02FE14}" dt="2025-03-11T00:49:34.171" v="333" actId="20577"/>
          <ac:spMkLst>
            <pc:docMk/>
            <pc:sldMk cId="3777653807" sldId="262"/>
            <ac:spMk id="6" creationId="{173BDFDB-A059-3FD7-0215-3DA77579317B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7" creationId="{0698780F-3159-0849-734E-9584B10C3284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8" creationId="{5D60C4C7-AB62-A42B-A1BC-F6763357FB84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9" creationId="{E078AB42-EF03-6A3F-01BF-20F5BF2D110E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10" creationId="{7BBE36BB-C2A0-7147-AC11-DC33743CA662}"/>
          </ac:spMkLst>
        </pc:spChg>
        <pc:spChg chg="del">
          <ac:chgData name="Ricardo Calderon" userId="S::rcalderon@ggc.edu::e210015b-af41-4b9a-b389-82cde49b40cf" providerId="AD" clId="Web-{5690F9B8-CA88-0615-AA6A-E21A0D02FE14}" dt="2025-03-11T00:46:17.472" v="213"/>
          <ac:spMkLst>
            <pc:docMk/>
            <pc:sldMk cId="3777653807" sldId="262"/>
            <ac:spMk id="11" creationId="{97BE3C13-B6F0-85D5-CE50-B2C1B042F77D}"/>
          </ac:spMkLst>
        </pc:spChg>
      </pc:sldChg>
    </pc:docChg>
  </pc:docChgLst>
  <pc:docChgLst>
    <pc:chgData name="Genesis Knight" userId="S::gknight3@ggc.edu::6c154368-8942-4630-a73f-40f9f752c891" providerId="AD" clId="Web-{92E59360-70DA-585F-429A-2AE85A5F2397}"/>
    <pc:docChg chg="mod addSld modSld">
      <pc:chgData name="Genesis Knight" userId="S::gknight3@ggc.edu::6c154368-8942-4630-a73f-40f9f752c891" providerId="AD" clId="Web-{92E59360-70DA-585F-429A-2AE85A5F2397}" dt="2025-03-11T00:54:19.806" v="299" actId="1076"/>
      <pc:docMkLst>
        <pc:docMk/>
      </pc:docMkLst>
      <pc:sldChg chg="modSp">
        <pc:chgData name="Genesis Knight" userId="S::gknight3@ggc.edu::6c154368-8942-4630-a73f-40f9f752c891" providerId="AD" clId="Web-{92E59360-70DA-585F-429A-2AE85A5F2397}" dt="2025-03-11T00:45:42.913" v="222" actId="14100"/>
        <pc:sldMkLst>
          <pc:docMk/>
          <pc:sldMk cId="695916001" sldId="260"/>
        </pc:sldMkLst>
        <pc:spChg chg="mod">
          <ac:chgData name="Genesis Knight" userId="S::gknight3@ggc.edu::6c154368-8942-4630-a73f-40f9f752c891" providerId="AD" clId="Web-{92E59360-70DA-585F-429A-2AE85A5F2397}" dt="2025-03-11T00:42:30.984" v="46" actId="14100"/>
          <ac:spMkLst>
            <pc:docMk/>
            <pc:sldMk cId="695916001" sldId="260"/>
            <ac:spMk id="3" creationId="{F26AF5AD-C7FF-48A7-75CD-C6BB89EBFA19}"/>
          </ac:spMkLst>
        </pc:spChg>
        <pc:spChg chg="mod">
          <ac:chgData name="Genesis Knight" userId="S::gknight3@ggc.edu::6c154368-8942-4630-a73f-40f9f752c891" providerId="AD" clId="Web-{92E59360-70DA-585F-429A-2AE85A5F2397}" dt="2025-03-11T00:42:36.047" v="47" actId="1076"/>
          <ac:spMkLst>
            <pc:docMk/>
            <pc:sldMk cId="695916001" sldId="260"/>
            <ac:spMk id="5" creationId="{278A376D-ED50-2910-1384-420D16D71006}"/>
          </ac:spMkLst>
        </pc:spChg>
        <pc:spChg chg="mod">
          <ac:chgData name="Genesis Knight" userId="S::gknight3@ggc.edu::6c154368-8942-4630-a73f-40f9f752c891" providerId="AD" clId="Web-{92E59360-70DA-585F-429A-2AE85A5F2397}" dt="2025-03-11T00:41:57.327" v="43" actId="20577"/>
          <ac:spMkLst>
            <pc:docMk/>
            <pc:sldMk cId="695916001" sldId="260"/>
            <ac:spMk id="6" creationId="{5F09C752-176F-8D3A-4A55-A313704B1315}"/>
          </ac:spMkLst>
        </pc:spChg>
        <pc:spChg chg="mod">
          <ac:chgData name="Genesis Knight" userId="S::gknight3@ggc.edu::6c154368-8942-4630-a73f-40f9f752c891" providerId="AD" clId="Web-{92E59360-70DA-585F-429A-2AE85A5F2397}" dt="2025-03-11T00:41:36.373" v="30" actId="20577"/>
          <ac:spMkLst>
            <pc:docMk/>
            <pc:sldMk cId="695916001" sldId="260"/>
            <ac:spMk id="8" creationId="{C8BB9BAD-044B-B263-6434-52C3405F82EE}"/>
          </ac:spMkLst>
        </pc:spChg>
        <pc:spChg chg="mod">
          <ac:chgData name="Genesis Knight" userId="S::gknight3@ggc.edu::6c154368-8942-4630-a73f-40f9f752c891" providerId="AD" clId="Web-{92E59360-70DA-585F-429A-2AE85A5F2397}" dt="2025-03-11T00:43:04.017" v="54" actId="20577"/>
          <ac:spMkLst>
            <pc:docMk/>
            <pc:sldMk cId="695916001" sldId="260"/>
            <ac:spMk id="9" creationId="{F196BE9C-90DF-07DC-4450-6D67AE28CF11}"/>
          </ac:spMkLst>
        </pc:spChg>
        <pc:spChg chg="mod">
          <ac:chgData name="Genesis Knight" userId="S::gknight3@ggc.edu::6c154368-8942-4630-a73f-40f9f752c891" providerId="AD" clId="Web-{92E59360-70DA-585F-429A-2AE85A5F2397}" dt="2025-03-11T00:45:42.913" v="222" actId="14100"/>
          <ac:spMkLst>
            <pc:docMk/>
            <pc:sldMk cId="695916001" sldId="260"/>
            <ac:spMk id="11" creationId="{9519A8B5-E0A2-256E-3E9D-516513EA11DE}"/>
          </ac:spMkLst>
        </pc:spChg>
        <pc:picChg chg="mod">
          <ac:chgData name="Genesis Knight" userId="S::gknight3@ggc.edu::6c154368-8942-4630-a73f-40f9f752c891" providerId="AD" clId="Web-{92E59360-70DA-585F-429A-2AE85A5F2397}" dt="2025-03-11T00:35:49.033" v="8" actId="1076"/>
          <ac:picMkLst>
            <pc:docMk/>
            <pc:sldMk cId="695916001" sldId="260"/>
            <ac:picMk id="4" creationId="{08F93D61-DDC0-82CF-EF5A-43CDFB83DE5F}"/>
          </ac:picMkLst>
        </pc:picChg>
        <pc:picChg chg="mod">
          <ac:chgData name="Genesis Knight" userId="S::gknight3@ggc.edu::6c154368-8942-4630-a73f-40f9f752c891" providerId="AD" clId="Web-{92E59360-70DA-585F-429A-2AE85A5F2397}" dt="2025-03-11T00:42:40.954" v="48" actId="1076"/>
          <ac:picMkLst>
            <pc:docMk/>
            <pc:sldMk cId="695916001" sldId="260"/>
            <ac:picMk id="12" creationId="{7F541BDD-6B3F-9CEA-D3CE-42CC9F2F4975}"/>
          </ac:picMkLst>
        </pc:picChg>
        <pc:picChg chg="mod">
          <ac:chgData name="Genesis Knight" userId="S::gknight3@ggc.edu::6c154368-8942-4630-a73f-40f9f752c891" providerId="AD" clId="Web-{92E59360-70DA-585F-429A-2AE85A5F2397}" dt="2025-03-11T00:35:44.908" v="7" actId="1076"/>
          <ac:picMkLst>
            <pc:docMk/>
            <pc:sldMk cId="695916001" sldId="260"/>
            <ac:picMk id="14" creationId="{3A7A3012-7956-50AC-B5BC-1D0344FF0B5B}"/>
          </ac:picMkLst>
        </pc:picChg>
      </pc:sldChg>
      <pc:sldChg chg="addSp delSp modSp">
        <pc:chgData name="Genesis Knight" userId="S::gknight3@ggc.edu::6c154368-8942-4630-a73f-40f9f752c891" providerId="AD" clId="Web-{92E59360-70DA-585F-429A-2AE85A5F2397}" dt="2025-03-11T00:25:33.117" v="1"/>
        <pc:sldMkLst>
          <pc:docMk/>
          <pc:sldMk cId="3597879093" sldId="261"/>
        </pc:sldMkLst>
        <pc:picChg chg="add del mod">
          <ac:chgData name="Genesis Knight" userId="S::gknight3@ggc.edu::6c154368-8942-4630-a73f-40f9f752c891" providerId="AD" clId="Web-{92E59360-70DA-585F-429A-2AE85A5F2397}" dt="2025-03-11T00:25:33.117" v="1"/>
          <ac:picMkLst>
            <pc:docMk/>
            <pc:sldMk cId="3597879093" sldId="261"/>
            <ac:picMk id="9" creationId="{C4D0FD8D-68F7-DDAF-A396-946372B63E02}"/>
          </ac:picMkLst>
        </pc:picChg>
      </pc:sldChg>
      <pc:sldChg chg="addSp delSp modSp add mod replId setBg modClrScheme setClrOvrMap chgLayout">
        <pc:chgData name="Genesis Knight" userId="S::gknight3@ggc.edu::6c154368-8942-4630-a73f-40f9f752c891" providerId="AD" clId="Web-{92E59360-70DA-585F-429A-2AE85A5F2397}" dt="2025-03-11T00:54:19.806" v="299" actId="1076"/>
        <pc:sldMkLst>
          <pc:docMk/>
          <pc:sldMk cId="2784297395" sldId="263"/>
        </pc:sldMkLst>
        <pc:spChg chg="mod ord">
          <ac:chgData name="Genesis Knight" userId="S::gknight3@ggc.edu::6c154368-8942-4630-a73f-40f9f752c891" providerId="AD" clId="Web-{92E59360-70DA-585F-429A-2AE85A5F2397}" dt="2025-03-11T00:54:19.806" v="299" actId="1076"/>
          <ac:spMkLst>
            <pc:docMk/>
            <pc:sldMk cId="2784297395" sldId="263"/>
            <ac:spMk id="2" creationId="{6E17E740-A52B-D1C2-55A0-D6ECD81E7436}"/>
          </ac:spMkLst>
        </pc:spChg>
        <pc:spChg chg="del mod ord">
          <ac:chgData name="Genesis Knight" userId="S::gknight3@ggc.edu::6c154368-8942-4630-a73f-40f9f752c891" providerId="AD" clId="Web-{92E59360-70DA-585F-429A-2AE85A5F2397}" dt="2025-03-11T00:48:46.372" v="239"/>
          <ac:spMkLst>
            <pc:docMk/>
            <pc:sldMk cId="2784297395" sldId="263"/>
            <ac:spMk id="3" creationId="{AFA24BBB-5BDF-C7AA-02EA-EA88B6735EE9}"/>
          </ac:spMkLst>
        </pc:spChg>
        <pc:spChg chg="del mod ord">
          <ac:chgData name="Genesis Knight" userId="S::gknight3@ggc.edu::6c154368-8942-4630-a73f-40f9f752c891" providerId="AD" clId="Web-{92E59360-70DA-585F-429A-2AE85A5F2397}" dt="2025-03-11T00:48:54.732" v="241"/>
          <ac:spMkLst>
            <pc:docMk/>
            <pc:sldMk cId="2784297395" sldId="263"/>
            <ac:spMk id="6" creationId="{A913EA74-A863-0996-91C4-5C051955160D}"/>
          </ac:spMkLst>
        </pc:spChg>
        <pc:spChg chg="add del">
          <ac:chgData name="Genesis Knight" userId="S::gknight3@ggc.edu::6c154368-8942-4630-a73f-40f9f752c891" providerId="AD" clId="Web-{92E59360-70DA-585F-429A-2AE85A5F2397}" dt="2025-03-11T00:49:55.344" v="252"/>
          <ac:spMkLst>
            <pc:docMk/>
            <pc:sldMk cId="2784297395" sldId="263"/>
            <ac:spMk id="11" creationId="{B8DBF1C0-B8F1-4AAC-8704-256BA0E9D63B}"/>
          </ac:spMkLst>
        </pc:spChg>
        <pc:spChg chg="add del">
          <ac:chgData name="Genesis Knight" userId="S::gknight3@ggc.edu::6c154368-8942-4630-a73f-40f9f752c891" providerId="AD" clId="Web-{92E59360-70DA-585F-429A-2AE85A5F2397}" dt="2025-03-11T00:49:55.344" v="252"/>
          <ac:spMkLst>
            <pc:docMk/>
            <pc:sldMk cId="2784297395" sldId="263"/>
            <ac:spMk id="13" creationId="{B70F7E59-C971-4F55-8E3A-1E583B65FCB9}"/>
          </ac:spMkLst>
        </pc:spChg>
        <pc:spChg chg="add del">
          <ac:chgData name="Genesis Knight" userId="S::gknight3@ggc.edu::6c154368-8942-4630-a73f-40f9f752c891" providerId="AD" clId="Web-{92E59360-70DA-585F-429A-2AE85A5F2397}" dt="2025-03-11T00:49:55.344" v="252"/>
          <ac:spMkLst>
            <pc:docMk/>
            <pc:sldMk cId="2784297395" sldId="263"/>
            <ac:spMk id="14" creationId="{2668F1A4-6DBB-4F0B-A679-6EE5483638F8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01.375" v="254"/>
          <ac:spMkLst>
            <pc:docMk/>
            <pc:sldMk cId="2784297395" sldId="263"/>
            <ac:spMk id="16" creationId="{2B65E6B8-0D17-4912-97E4-60B47A511133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16.297" v="256"/>
          <ac:spMkLst>
            <pc:docMk/>
            <pc:sldMk cId="2784297395" sldId="263"/>
            <ac:spMk id="18" creationId="{4E212B76-74CB-461F-90A3-EF4F2397A883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16.297" v="256"/>
          <ac:spMkLst>
            <pc:docMk/>
            <pc:sldMk cId="2784297395" sldId="263"/>
            <ac:spMk id="19" creationId="{81E746D0-4B37-4869-B2EF-79D5F0FFFBC9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21.673" v="258"/>
          <ac:spMkLst>
            <pc:docMk/>
            <pc:sldMk cId="2784297395" sldId="263"/>
            <ac:spMk id="21" creationId="{D36F3EEA-55D4-4677-80E7-92D00B8F343B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21.673" v="258"/>
          <ac:spMkLst>
            <pc:docMk/>
            <pc:sldMk cId="2784297395" sldId="263"/>
            <ac:spMk id="22" creationId="{C91E93A7-6C7F-4F77-9CB0-280D958EF4D2}"/>
          </ac:spMkLst>
        </pc:spChg>
        <pc:spChg chg="add del">
          <ac:chgData name="Genesis Knight" userId="S::gknight3@ggc.edu::6c154368-8942-4630-a73f-40f9f752c891" providerId="AD" clId="Web-{92E59360-70DA-585F-429A-2AE85A5F2397}" dt="2025-03-11T00:50:21.673" v="258"/>
          <ac:spMkLst>
            <pc:docMk/>
            <pc:sldMk cId="2784297395" sldId="263"/>
            <ac:spMk id="23" creationId="{E4F17063-EDA4-417B-946F-BA357F3B390D}"/>
          </ac:spMkLst>
        </pc:spChg>
        <pc:spChg chg="add del">
          <ac:chgData name="Genesis Knight" userId="S::gknight3@ggc.edu::6c154368-8942-4630-a73f-40f9f752c891" providerId="AD" clId="Web-{92E59360-70DA-585F-429A-2AE85A5F2397}" dt="2025-03-11T00:53:39.789" v="294"/>
          <ac:spMkLst>
            <pc:docMk/>
            <pc:sldMk cId="2784297395" sldId="263"/>
            <ac:spMk id="27" creationId="{B70F7E59-C971-4F55-8E3A-1E583B65FCB9}"/>
          </ac:spMkLst>
        </pc:spChg>
        <pc:spChg chg="add del">
          <ac:chgData name="Genesis Knight" userId="S::gknight3@ggc.edu::6c154368-8942-4630-a73f-40f9f752c891" providerId="AD" clId="Web-{92E59360-70DA-585F-429A-2AE85A5F2397}" dt="2025-03-11T00:53:18.429" v="291"/>
          <ac:spMkLst>
            <pc:docMk/>
            <pc:sldMk cId="2784297395" sldId="263"/>
            <ac:spMk id="32" creationId="{56981798-4550-46DA-9172-4846E2FB66EC}"/>
          </ac:spMkLst>
        </pc:spChg>
        <pc:spChg chg="add del">
          <ac:chgData name="Genesis Knight" userId="S::gknight3@ggc.edu::6c154368-8942-4630-a73f-40f9f752c891" providerId="AD" clId="Web-{92E59360-70DA-585F-429A-2AE85A5F2397}" dt="2025-03-11T00:53:18.429" v="291"/>
          <ac:spMkLst>
            <pc:docMk/>
            <pc:sldMk cId="2784297395" sldId="263"/>
            <ac:spMk id="34" creationId="{D82EB7D3-3AD8-4ED1-9E1A-2906E14635E3}"/>
          </ac:spMkLst>
        </pc:spChg>
        <pc:spChg chg="add del">
          <ac:chgData name="Genesis Knight" userId="S::gknight3@ggc.edu::6c154368-8942-4630-a73f-40f9f752c891" providerId="AD" clId="Web-{92E59360-70DA-585F-429A-2AE85A5F2397}" dt="2025-03-11T00:53:18.429" v="291"/>
          <ac:spMkLst>
            <pc:docMk/>
            <pc:sldMk cId="2784297395" sldId="263"/>
            <ac:spMk id="36" creationId="{2D529E20-662F-4915-ACD7-970C026FDB7F}"/>
          </ac:spMkLst>
        </pc:spChg>
        <pc:spChg chg="add del">
          <ac:chgData name="Genesis Knight" userId="S::gknight3@ggc.edu::6c154368-8942-4630-a73f-40f9f752c891" providerId="AD" clId="Web-{92E59360-70DA-585F-429A-2AE85A5F2397}" dt="2025-03-11T00:53:39.711" v="293"/>
          <ac:spMkLst>
            <pc:docMk/>
            <pc:sldMk cId="2784297395" sldId="263"/>
            <ac:spMk id="38" creationId="{491A5E26-1F21-459D-8C03-ADB057B09066}"/>
          </ac:spMkLst>
        </pc:spChg>
        <pc:spChg chg="add">
          <ac:chgData name="Genesis Knight" userId="S::gknight3@ggc.edu::6c154368-8942-4630-a73f-40f9f752c891" providerId="AD" clId="Web-{92E59360-70DA-585F-429A-2AE85A5F2397}" dt="2025-03-11T00:53:39.789" v="294"/>
          <ac:spMkLst>
            <pc:docMk/>
            <pc:sldMk cId="2784297395" sldId="263"/>
            <ac:spMk id="40" creationId="{F56FB35D-9507-4E18-883E-A61D9FDE2E4D}"/>
          </ac:spMkLst>
        </pc:spChg>
        <pc:grpChg chg="add del">
          <ac:chgData name="Genesis Knight" userId="S::gknight3@ggc.edu::6c154368-8942-4630-a73f-40f9f752c891" providerId="AD" clId="Web-{92E59360-70DA-585F-429A-2AE85A5F2397}" dt="2025-03-11T00:49:50.484" v="250"/>
          <ac:grpSpMkLst>
            <pc:docMk/>
            <pc:sldMk cId="2784297395" sldId="263"/>
            <ac:grpSpMk id="9" creationId="{25A657F0-42F3-40D3-BC75-7DA1F5C6A225}"/>
          </ac:grpSpMkLst>
        </pc:grpChg>
        <pc:grpChg chg="add del">
          <ac:chgData name="Genesis Knight" userId="S::gknight3@ggc.edu::6c154368-8942-4630-a73f-40f9f752c891" providerId="AD" clId="Web-{92E59360-70DA-585F-429A-2AE85A5F2397}" dt="2025-03-11T00:53:39.789" v="294"/>
          <ac:grpSpMkLst>
            <pc:docMk/>
            <pc:sldMk cId="2784297395" sldId="263"/>
            <ac:grpSpMk id="25" creationId="{260EE1B3-DDB2-44D7-943C-63D9CEF2735D}"/>
          </ac:grpSpMkLst>
        </pc:grpChg>
        <pc:picChg chg="add mod ord modCrop">
          <ac:chgData name="Genesis Knight" userId="S::gknight3@ggc.edu::6c154368-8942-4630-a73f-40f9f752c891" providerId="AD" clId="Web-{92E59360-70DA-585F-429A-2AE85A5F2397}" dt="2025-03-11T00:54:12.665" v="298"/>
          <ac:picMkLst>
            <pc:docMk/>
            <pc:sldMk cId="2784297395" sldId="263"/>
            <ac:picMk id="4" creationId="{BAC9A449-1C09-D5C3-03C5-CC08700C1B98}"/>
          </ac:picMkLst>
        </pc:picChg>
      </pc:sldChg>
    </pc:docChg>
  </pc:docChgLst>
  <pc:docChgLst>
    <pc:chgData name="Genesis Knight" userId="S::gknight3@ggc.edu::6c154368-8942-4630-a73f-40f9f752c891" providerId="AD" clId="Web-{2722222F-B39B-FC2B-C472-6D15911FAE85}"/>
    <pc:docChg chg="modSld addMainMaster delMainMaster">
      <pc:chgData name="Genesis Knight" userId="S::gknight3@ggc.edu::6c154368-8942-4630-a73f-40f9f752c891" providerId="AD" clId="Web-{2722222F-B39B-FC2B-C472-6D15911FAE85}" dt="2025-03-10T23:36:11.720" v="268"/>
      <pc:docMkLst>
        <pc:docMk/>
      </pc:docMkLst>
      <pc:sldChg chg="addSp modSp mod modClrScheme chgLayout">
        <pc:chgData name="Genesis Knight" userId="S::gknight3@ggc.edu::6c154368-8942-4630-a73f-40f9f752c891" providerId="AD" clId="Web-{2722222F-B39B-FC2B-C472-6D15911FAE85}" dt="2025-03-10T23:36:11.720" v="268"/>
        <pc:sldMkLst>
          <pc:docMk/>
          <pc:sldMk cId="109857222" sldId="256"/>
        </pc:sldMkLst>
        <pc:spChg chg="mod">
          <ac:chgData name="Genesis Knight" userId="S::gknight3@ggc.edu::6c154368-8942-4630-a73f-40f9f752c891" providerId="AD" clId="Web-{2722222F-B39B-FC2B-C472-6D15911FAE85}" dt="2025-03-10T23:10:51.039" v="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Genesis Knight" userId="S::gknight3@ggc.edu::6c154368-8942-4630-a73f-40f9f752c891" providerId="AD" clId="Web-{2722222F-B39B-FC2B-C472-6D15911FAE85}" dt="2025-03-10T23:15:02.775" v="65" actId="20577"/>
          <ac:spMkLst>
            <pc:docMk/>
            <pc:sldMk cId="109857222" sldId="256"/>
            <ac:spMk id="4" creationId="{700B5F6D-E266-3972-AD0D-D1B17A15A1F6}"/>
          </ac:spMkLst>
        </pc:spChg>
        <pc:picChg chg="mod">
          <ac:chgData name="Genesis Knight" userId="S::gknight3@ggc.edu::6c154368-8942-4630-a73f-40f9f752c891" providerId="AD" clId="Web-{2722222F-B39B-FC2B-C472-6D15911FAE85}" dt="2025-03-10T23:12:12.091" v="48" actId="1076"/>
          <ac:picMkLst>
            <pc:docMk/>
            <pc:sldMk cId="109857222" sldId="256"/>
            <ac:picMk id="5" creationId="{6469C7BB-3FBA-3814-18DB-80AED34EF3AB}"/>
          </ac:picMkLst>
        </pc:picChg>
      </pc:sldChg>
      <pc:sldChg chg="modSp mod modClrScheme chgLayout">
        <pc:chgData name="Genesis Knight" userId="S::gknight3@ggc.edu::6c154368-8942-4630-a73f-40f9f752c891" providerId="AD" clId="Web-{2722222F-B39B-FC2B-C472-6D15911FAE85}" dt="2025-03-10T23:36:11.720" v="268"/>
        <pc:sldMkLst>
          <pc:docMk/>
          <pc:sldMk cId="2343200413" sldId="257"/>
        </pc:sldMkLst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3200413" sldId="257"/>
            <ac:spMk id="2" creationId="{B69C7E72-6894-388A-30F8-2CC521108D46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3200413" sldId="257"/>
            <ac:spMk id="3" creationId="{1E950A86-C9B3-09D5-B451-3C7A1AC85F4D}"/>
          </ac:spMkLst>
        </pc:spChg>
      </pc:sldChg>
      <pc:sldChg chg="modSp mod modClrScheme chgLayout">
        <pc:chgData name="Genesis Knight" userId="S::gknight3@ggc.edu::6c154368-8942-4630-a73f-40f9f752c891" providerId="AD" clId="Web-{2722222F-B39B-FC2B-C472-6D15911FAE85}" dt="2025-03-10T23:36:11.720" v="268"/>
        <pc:sldMkLst>
          <pc:docMk/>
          <pc:sldMk cId="2346127689" sldId="258"/>
        </pc:sldMkLst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6127689" sldId="258"/>
            <ac:spMk id="2" creationId="{62BACE82-0063-D199-74F0-5B076EF28EC4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6127689" sldId="258"/>
            <ac:spMk id="3" creationId="{FE41EBE3-A67B-51EE-A5A2-CFB72DD43908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6127689" sldId="258"/>
            <ac:spMk id="4" creationId="{9DCEACBB-599E-25FE-6732-39033FBB7879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6127689" sldId="258"/>
            <ac:spMk id="5" creationId="{4C4CB679-1D3B-A665-C02D-1B33A992786A}"/>
          </ac:spMkLst>
        </pc:spChg>
        <pc:spChg chg="mod ord">
          <ac:chgData name="Genesis Knight" userId="S::gknight3@ggc.edu::6c154368-8942-4630-a73f-40f9f752c891" providerId="AD" clId="Web-{2722222F-B39B-FC2B-C472-6D15911FAE85}" dt="2025-03-10T23:36:11.720" v="268"/>
          <ac:spMkLst>
            <pc:docMk/>
            <pc:sldMk cId="2346127689" sldId="258"/>
            <ac:spMk id="6" creationId="{4907377D-E765-56CF-276E-D2383FE644F5}"/>
          </ac:spMkLst>
        </pc:spChg>
      </pc:sldChg>
      <pc:sldMasterChg chg="del delSldLayout">
        <pc:chgData name="Genesis Knight" userId="S::gknight3@ggc.edu::6c154368-8942-4630-a73f-40f9f752c891" providerId="AD" clId="Web-{2722222F-B39B-FC2B-C472-6D15911FAE85}" dt="2025-03-10T23:34:37.120" v="258"/>
        <pc:sldMasterMkLst>
          <pc:docMk/>
          <pc:sldMasterMk cId="3775364147" sldId="2147483761"/>
        </pc:sldMasterMkLst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1425072284" sldId="2147483762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4285672311" sldId="2147483763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2701541690" sldId="2147483764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411331184" sldId="2147483765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2281030181" sldId="2147483766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1319753019" sldId="2147483767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3741444746" sldId="2147483768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3961553705" sldId="2147483769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3398718568" sldId="2147483770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2971281490" sldId="2147483771"/>
          </pc:sldLayoutMkLst>
        </pc:sldLayoutChg>
        <pc:sldLayoutChg chg="del">
          <pc:chgData name="Genesis Knight" userId="S::gknight3@ggc.edu::6c154368-8942-4630-a73f-40f9f752c891" providerId="AD" clId="Web-{2722222F-B39B-FC2B-C472-6D15911FAE85}" dt="2025-03-10T23:34:37.120" v="258"/>
          <pc:sldLayoutMkLst>
            <pc:docMk/>
            <pc:sldMasterMk cId="3775364147" sldId="2147483761"/>
            <pc:sldLayoutMk cId="2111043922" sldId="2147483772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21.763" v="261"/>
        <pc:sldMasterMkLst>
          <pc:docMk/>
          <pc:sldMasterMk cId="1415342222" sldId="2147483773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4117587832" sldId="214748377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981067585" sldId="214748377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4202563901" sldId="214748377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1378833009" sldId="214748377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1166525221" sldId="214748377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962110172" sldId="214748377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2827269336" sldId="214748378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1936493308" sldId="214748378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2007081282" sldId="214748378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801010970" sldId="214748378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2672938083" sldId="214748378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4187413232" sldId="214748378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132210277" sldId="214748378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651144890" sldId="214748378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1133775754" sldId="214748378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481598604" sldId="214748378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1.763" v="261"/>
          <pc:sldLayoutMkLst>
            <pc:docMk/>
            <pc:sldMasterMk cId="1415342222" sldId="2147483773"/>
            <pc:sldLayoutMk cId="927199408" sldId="2147483790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29.842" v="262"/>
        <pc:sldMasterMkLst>
          <pc:docMk/>
          <pc:sldMasterMk cId="134326276" sldId="2147483791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2522104383" sldId="214748379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849619294" sldId="214748379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3549769316" sldId="214748379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1615239872" sldId="214748379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2946397550" sldId="214748379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4147512121" sldId="214748379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899661397" sldId="214748379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3895558263" sldId="214748379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3523596773" sldId="214748380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146610001" sldId="214748380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29.842" v="262"/>
          <pc:sldLayoutMkLst>
            <pc:docMk/>
            <pc:sldMasterMk cId="134326276" sldId="2147483791"/>
            <pc:sldLayoutMk cId="1187356371" sldId="2147483802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34.951" v="263"/>
        <pc:sldMasterMkLst>
          <pc:docMk/>
          <pc:sldMasterMk cId="1797138152" sldId="2147483803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1574858412" sldId="214748380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1162604504" sldId="214748380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3656556971" sldId="214748380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4152207291" sldId="214748380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1328289115" sldId="214748380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1179288561" sldId="214748380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738068806" sldId="214748381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934304623" sldId="214748381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3360308695" sldId="214748381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2737438631" sldId="214748381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34.951" v="263"/>
          <pc:sldLayoutMkLst>
            <pc:docMk/>
            <pc:sldMasterMk cId="1797138152" sldId="2147483803"/>
            <pc:sldLayoutMk cId="1106108167" sldId="2147483814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40.139" v="264"/>
        <pc:sldMasterMkLst>
          <pc:docMk/>
          <pc:sldMasterMk cId="1724789130" sldId="2147483815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3642402607" sldId="214748381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3107730276" sldId="214748381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598169078" sldId="214748381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2134039347" sldId="214748381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2758006581" sldId="214748382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2483366026" sldId="214748382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861861193" sldId="214748382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4276778778" sldId="214748382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1388244776" sldId="214748382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2513587031" sldId="214748382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0.139" v="264"/>
          <pc:sldLayoutMkLst>
            <pc:docMk/>
            <pc:sldMasterMk cId="1724789130" sldId="2147483815"/>
            <pc:sldLayoutMk cId="165959400" sldId="2147483826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44.718" v="265"/>
        <pc:sldMasterMkLst>
          <pc:docMk/>
          <pc:sldMasterMk cId="2240229378" sldId="2147483827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444813145" sldId="214748382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3045562010" sldId="214748382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976788252" sldId="214748383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1454052562" sldId="214748383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150273194" sldId="214748383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478323553" sldId="214748383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643756689" sldId="214748383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798613421" sldId="214748383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1915456782" sldId="214748383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2629866100" sldId="214748383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44.718" v="265"/>
          <pc:sldLayoutMkLst>
            <pc:docMk/>
            <pc:sldMasterMk cId="2240229378" sldId="2147483827"/>
            <pc:sldLayoutMk cId="1636377081" sldId="2147483838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5:53.343" v="266"/>
        <pc:sldMasterMkLst>
          <pc:docMk/>
          <pc:sldMasterMk cId="2156918207" sldId="2147483839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2072505540" sldId="214748384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495813625" sldId="214748384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94243420" sldId="214748384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491685467" sldId="214748384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2152766596" sldId="214748384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2705544261" sldId="214748384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226162806" sldId="214748384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538057118" sldId="214748384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1751926615" sldId="214748384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786275895" sldId="214748384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801994667" sldId="214748385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639840770" sldId="214748385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024203322" sldId="214748385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571367412" sldId="214748385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1829176403" sldId="214748385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3199898684" sldId="214748385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5:53.343" v="266"/>
          <pc:sldLayoutMkLst>
            <pc:docMk/>
            <pc:sldMasterMk cId="2156918207" sldId="2147483839"/>
            <pc:sldLayoutMk cId="577339010" sldId="2147483856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6:00.625" v="267"/>
        <pc:sldMasterMkLst>
          <pc:docMk/>
          <pc:sldMasterMk cId="3394966937" sldId="2147483857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645191976" sldId="214748385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1287178911" sldId="214748385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2102468386" sldId="214748386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3339621509" sldId="214748386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2746506057" sldId="214748386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3856854149" sldId="214748386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3853823819" sldId="214748386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787384175" sldId="214748386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4171417832" sldId="214748386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1721630355" sldId="214748386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4286651488" sldId="214748386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224406290" sldId="214748386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2516035496" sldId="214748387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1247778642" sldId="214748387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101948438" sldId="214748387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3658560862" sldId="214748387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00.625" v="267"/>
          <pc:sldLayoutMkLst>
            <pc:docMk/>
            <pc:sldMasterMk cId="3394966937" sldId="2147483857"/>
            <pc:sldLayoutMk cId="257522428" sldId="2147483874"/>
          </pc:sldLayoutMkLst>
        </pc:sldLayoutChg>
      </pc:sldMasterChg>
      <pc:sldMasterChg chg="add del addSldLayout delSldLayout modSldLayout">
        <pc:chgData name="Genesis Knight" userId="S::gknight3@ggc.edu::6c154368-8942-4630-a73f-40f9f752c891" providerId="AD" clId="Web-{2722222F-B39B-FC2B-C472-6D15911FAE85}" dt="2025-03-10T23:36:11.720" v="268"/>
        <pc:sldMasterMkLst>
          <pc:docMk/>
          <pc:sldMasterMk cId="1318293228" sldId="2147483875"/>
        </pc:sldMasterMkLst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3199564538" sldId="2147483876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2268648465" sldId="2147483877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3719158515" sldId="2147483878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1589956688" sldId="2147483879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1805475340" sldId="2147483880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2826405260" sldId="2147483881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1488798316" sldId="2147483882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2539796365" sldId="2147483883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3597712751" sldId="2147483884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2404975360" sldId="2147483885"/>
          </pc:sldLayoutMkLst>
        </pc:sldLayoutChg>
        <pc:sldLayoutChg chg="add del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318293228" sldId="2147483875"/>
            <pc:sldLayoutMk cId="1049225954" sldId="2147483886"/>
          </pc:sldLayoutMkLst>
        </pc:sldLayoutChg>
      </pc:sldMasterChg>
      <pc:sldMasterChg chg="add addSldLayout modSldLayout">
        <pc:chgData name="Genesis Knight" userId="S::gknight3@ggc.edu::6c154368-8942-4630-a73f-40f9f752c891" providerId="AD" clId="Web-{2722222F-B39B-FC2B-C472-6D15911FAE85}" dt="2025-03-10T23:36:11.720" v="268"/>
        <pc:sldMasterMkLst>
          <pc:docMk/>
          <pc:sldMasterMk cId="1504935422" sldId="2147483887"/>
        </pc:sldMasterMkLst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3982646628" sldId="2147483888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267604817" sldId="2147483889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1747211530" sldId="2147483890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3797796088" sldId="2147483891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2736917291" sldId="2147483892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1216571061" sldId="2147483893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4186221375" sldId="2147483894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2782786972" sldId="2147483895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4255024747" sldId="2147483896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3354996505" sldId="2147483897"/>
          </pc:sldLayoutMkLst>
        </pc:sldLayoutChg>
        <pc:sldLayoutChg chg="add mod replId">
          <pc:chgData name="Genesis Knight" userId="S::gknight3@ggc.edu::6c154368-8942-4630-a73f-40f9f752c891" providerId="AD" clId="Web-{2722222F-B39B-FC2B-C472-6D15911FAE85}" dt="2025-03-10T23:36:11.720" v="268"/>
          <pc:sldLayoutMkLst>
            <pc:docMk/>
            <pc:sldMasterMk cId="1504935422" sldId="2147483887"/>
            <pc:sldLayoutMk cId="1916830601" sldId="2147483898"/>
          </pc:sldLayoutMkLst>
        </pc:sldLayoutChg>
      </pc:sldMasterChg>
    </pc:docChg>
  </pc:docChgLst>
</pc:chgInfo>
</file>

<file path=ppt/comments/modernComment_104_297AD5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5324394-72FC-4DC1-9DA7-5AFF7BC2BA12}" authorId="{12611E41-6ECD-6321-5CA2-F6E43029A38E}" created="2025-03-11T00:38:06.55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95916001" sldId="260"/>
      <ac:spMk id="5" creationId="{278A376D-ED50-2910-1384-420D16D71006}"/>
    </ac:deMkLst>
    <p188:txBody>
      <a:bodyPr/>
      <a:lstStyle/>
      <a:p>
        <a:r>
          <a:rPr lang="en-US"/>
          <a:t>Give detailed description what students are going to do in the workshop.​
 Give step by step directions. Do not assume the students know anything.​
 Make sure to INCLUDE PHOTOS​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0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3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31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31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23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24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5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6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7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1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2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10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1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9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4" r:id="rId1"/>
    <p:sldLayoutId id="2147484015" r:id="rId2"/>
    <p:sldLayoutId id="2147484016" r:id="rId3"/>
    <p:sldLayoutId id="2147484017" r:id="rId4"/>
    <p:sldLayoutId id="2147484018" r:id="rId5"/>
    <p:sldLayoutId id="2147484019" r:id="rId6"/>
    <p:sldLayoutId id="2147484020" r:id="rId7"/>
    <p:sldLayoutId id="2147484021" r:id="rId8"/>
    <p:sldLayoutId id="2147484022" r:id="rId9"/>
    <p:sldLayoutId id="2147484023" r:id="rId10"/>
    <p:sldLayoutId id="2147484024" r:id="rId11"/>
    <p:sldLayoutId id="2147484025" r:id="rId12"/>
    <p:sldLayoutId id="2147484026" r:id="rId13"/>
    <p:sldLayoutId id="2147484027" r:id="rId14"/>
    <p:sldLayoutId id="2147484028" r:id="rId15"/>
    <p:sldLayoutId id="2147484029" r:id="rId16"/>
    <p:sldLayoutId id="214748403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uroalfieri.it/elettronica/neopixel-ring-16-ws2812-rgb-led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297AD5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9C7BB-3FBA-3814-18DB-80AED34EF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417" b="10583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68" y="4672392"/>
            <a:ext cx="6140852" cy="113507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>
                <a:solidFill>
                  <a:srgbClr val="FFFFFF"/>
                </a:solidFill>
                <a:latin typeface="Univers Condensed"/>
              </a:rPr>
              <a:t>Team Members: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FF0000"/>
                </a:solidFill>
                <a:latin typeface="Univers Condensed"/>
              </a:rPr>
              <a:t>Jeron Clarke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B050"/>
                </a:solidFill>
                <a:latin typeface="Univers Condensed"/>
              </a:rPr>
              <a:t>Genesis Knight</a:t>
            </a: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70C0"/>
                </a:solidFill>
                <a:latin typeface="Univers Condensed"/>
              </a:rPr>
              <a:t>Ricardo Calderon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B5F6D-E266-3972-AD0D-D1B17A15A1F6}"/>
              </a:ext>
            </a:extLst>
          </p:cNvPr>
          <p:cNvSpPr txBox="1"/>
          <p:nvPr/>
        </p:nvSpPr>
        <p:spPr>
          <a:xfrm>
            <a:off x="3453675" y="2920664"/>
            <a:ext cx="6036441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>
                <a:solidFill>
                  <a:schemeClr val="bg1"/>
                </a:solidFill>
                <a:latin typeface="Univers Condensed"/>
              </a:rPr>
              <a:t>Raspberry Lites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7E72-6894-388A-30F8-2CC52110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94" y="710460"/>
            <a:ext cx="4065488" cy="3903332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tx1">
                    <a:lumMod val="95000"/>
                  </a:schemeClr>
                </a:solidFill>
              </a:rPr>
              <a:t>What Is  Tap?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50A86-C9B3-09D5-B451-3C7A1AC85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623" y="2493121"/>
            <a:ext cx="6493222" cy="3903331"/>
          </a:xfrm>
          <a:ln w="57150"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/>
              <a:t>TAP</a:t>
            </a:r>
            <a:r>
              <a:rPr lang="en-US" sz="2000"/>
              <a:t> </a:t>
            </a:r>
          </a:p>
          <a:p>
            <a:pPr>
              <a:buFont typeface="Arial" charset="2"/>
              <a:buChar char="•"/>
            </a:pPr>
            <a:r>
              <a:rPr lang="en-US" sz="2000"/>
              <a:t>TAP stands for </a:t>
            </a:r>
            <a:r>
              <a:rPr lang="en-US" sz="2000" b="1"/>
              <a:t>T</a:t>
            </a:r>
            <a:r>
              <a:rPr lang="en-US" sz="2000"/>
              <a:t>echnology </a:t>
            </a:r>
            <a:r>
              <a:rPr lang="en-US" sz="2000" b="1"/>
              <a:t>A</a:t>
            </a:r>
            <a:r>
              <a:rPr lang="en-US" sz="2000"/>
              <a:t>mbassador </a:t>
            </a:r>
            <a:r>
              <a:rPr lang="en-US" sz="2000" b="1"/>
              <a:t>P</a:t>
            </a:r>
            <a:r>
              <a:rPr lang="en-US" sz="2000"/>
              <a:t>rogram </a:t>
            </a:r>
          </a:p>
          <a:p>
            <a:pPr>
              <a:buFont typeface="Arial" charset="2"/>
              <a:buChar char="•"/>
            </a:pPr>
            <a:r>
              <a:rPr lang="en-US" sz="2000"/>
              <a:t>TAP is funded by the STARS organization which is a computing</a:t>
            </a:r>
            <a:r>
              <a:rPr lang="en-US" sz="2000">
                <a:ea typeface="+mn-lt"/>
                <a:cs typeface="+mn-lt"/>
              </a:rPr>
              <a:t> corporation that provides training, resources, and community for broadening participation in computing. </a:t>
            </a: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Goals</a:t>
            </a:r>
          </a:p>
          <a:p>
            <a:pPr>
              <a:buFont typeface="Arial" charset="2"/>
              <a:buChar char="•"/>
            </a:pPr>
            <a:r>
              <a:rPr lang="en-US" sz="2000">
                <a:ea typeface="+mn-lt"/>
                <a:cs typeface="+mn-lt"/>
              </a:rPr>
              <a:t>Increasing the number of students who persist in an IT major or minor, particularly those underrepresented in the computing field.</a:t>
            </a:r>
          </a:p>
          <a:p>
            <a:pPr>
              <a:buFont typeface="Arial" charset="2"/>
              <a:buChar char="•"/>
            </a:pPr>
            <a:endParaRPr lang="en-US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20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ACE82-0063-D199-74F0-5B076EF28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242" y="1064125"/>
            <a:ext cx="2605920" cy="11109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Goals</a:t>
            </a: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1EBE3-A67B-51EE-A5A2-CFB72DD43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13150" y="2363174"/>
            <a:ext cx="3367921" cy="33786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rPr>
              <a:t>Our project is tailored for </a:t>
            </a:r>
            <a:r>
              <a:rPr lang="en-US" cap="all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students k-12 that are curious or aspiring to be IT professionals.</a:t>
            </a:r>
          </a:p>
          <a:p>
            <a:endParaRPr lang="en-US" cap="all">
              <a:solidFill>
                <a:schemeClr val="accent1">
                  <a:lumMod val="60000"/>
                  <a:lumOff val="40000"/>
                </a:schemeClr>
              </a:soli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r>
              <a:rPr lang="en-US" cap="all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We Want our project to demonstrate the collaborative impact of using different technologies together to achieve a common goal.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7377D-E765-56CF-276E-D2383FE6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2708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B679-1D3B-A665-C02D-1B33A9927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 b="0" i="0" kern="1200">
                <a:latin typeface="+mn-lt"/>
                <a:ea typeface="+mn-ea"/>
                <a:cs typeface="+mn-cs"/>
              </a:rPr>
              <a:t>
              </a:t>
            </a:r>
          </a:p>
        </p:txBody>
      </p:sp>
      <p:pic>
        <p:nvPicPr>
          <p:cNvPr id="10" name="Graphic 9" descr="Bullseye">
            <a:extLst>
              <a:ext uri="{FF2B5EF4-FFF2-40B4-BE49-F238E27FC236}">
                <a16:creationId xmlns:a16="http://schemas.microsoft.com/office/drawing/2014/main" id="{8D7EBAD6-65DE-091E-A4D9-11893A986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4672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EACBB-599E-25FE-6732-39033FB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fld id="{52673ECF-1FD9-4D43-8E8D-5B1D8EEDE8AE}" type="datetime1">
              <a:rPr lang="en-US" b="0"/>
              <a:pPr algn="l">
                <a:spcAft>
                  <a:spcPts val="600"/>
                </a:spcAft>
              </a:pPr>
              <a:t>3/10/2025</a:t>
            </a:fld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34612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9EED-B687-A4C9-623C-91AC0241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Lites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41FF4-A46A-D235-D010-0FD4ADBCC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/>
              <a:t>What are we doing?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AD701C-7397-80F5-84EB-BFC4F86CFB7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 want to create a real-life lightshow with the use of Python computer language to demonstrate how programming has more utilization that just software and web applications.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A437F-7F37-E4DB-E3F8-55D611AD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1800"/>
              <a:t>What technology are we using?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AAA3D0-3FED-9646-4F62-ADDC1092CE95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/>
              <a:t>The technology being used are: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Minicomputer called a Raspberry Pi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 USB mouse and keyboard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 Python programming language</a:t>
            </a:r>
          </a:p>
          <a:p>
            <a:pPr marL="285750" indent="-285750">
              <a:buFont typeface="Arial" charset="2"/>
              <a:buChar char="•"/>
            </a:pPr>
            <a:r>
              <a:rPr lang="en-US"/>
              <a:t>Addressable LED strips.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076985-E2A3-37E4-7C00-46D5D02BAB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/>
              <a:t>What are we teaching?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22E65C-3DC8-1161-0FB8-CBF7E52E8C4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We want to educate the use of functions and algorithms in our code and how they can be used for creating our own unique light show.</a:t>
            </a:r>
          </a:p>
        </p:txBody>
      </p:sp>
      <p:pic>
        <p:nvPicPr>
          <p:cNvPr id="10" name="Picture 9" descr="A white box with wires on a table&#10;&#10;AI-generated content may be incorrect.">
            <a:extLst>
              <a:ext uri="{FF2B5EF4-FFF2-40B4-BE49-F238E27FC236}">
                <a16:creationId xmlns:a16="http://schemas.microsoft.com/office/drawing/2014/main" id="{3789A9D0-7BDF-13F6-1E91-6781E1A26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231" y="524661"/>
            <a:ext cx="26955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79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EDE4-2FF8-2D49-6B47-C241FEB7A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Raspberry Lites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F5AD-C7FF-48A7-75CD-C6BB89EB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327" y="4532844"/>
            <a:ext cx="3412065" cy="576262"/>
          </a:xfrm>
        </p:spPr>
        <p:txBody>
          <a:bodyPr/>
          <a:lstStyle/>
          <a:p>
            <a:r>
              <a:rPr lang="en-US" b="1"/>
              <a:t>Check out the code!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F541BDD-6B3F-9CEA-D3CE-42CC9F2F497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3"/>
          <a:srcRect l="1689" r="1689"/>
          <a:stretch/>
        </p:blipFill>
        <p:spPr>
          <a:xfrm>
            <a:off x="941552" y="2437165"/>
            <a:ext cx="2691242" cy="159151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A376D-ED50-2910-1384-420D16D7100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844988" y="5118875"/>
            <a:ext cx="3050438" cy="110356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/>
              <a:t>Students will get to see the inner workings of the Python code and get to ask questions about how it works.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9C752-176F-8D3A-4A55-A313704B1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/>
              <a:t>Get Creative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BB9BAD-044B-B263-6434-52C3405F82EE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en-US" sz="1200"/>
              <a:t>They can then interact with the graphical interface to work on their own algorithms.</a:t>
            </a:r>
            <a:endParaRPr lang="en-US" sz="1200">
              <a:solidFill>
                <a:srgbClr val="000000"/>
              </a:solidFill>
            </a:endParaRPr>
          </a:p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96BE9C-90DF-07DC-4450-6D67AE28CF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Execute the code!</a:t>
            </a:r>
          </a:p>
        </p:txBody>
      </p:sp>
      <p:pic>
        <p:nvPicPr>
          <p:cNvPr id="14" name="Picture Placeholder 13" descr="A close up of a device&#10;&#10;AI-generated content may be incorrect.">
            <a:extLst>
              <a:ext uri="{FF2B5EF4-FFF2-40B4-BE49-F238E27FC236}">
                <a16:creationId xmlns:a16="http://schemas.microsoft.com/office/drawing/2014/main" id="{3A7A3012-7956-50AC-B5BC-1D0344FF0B5B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13915" b="13915"/>
          <a:stretch/>
        </p:blipFill>
        <p:spPr>
          <a:xfrm>
            <a:off x="4747233" y="2442563"/>
            <a:ext cx="2691242" cy="159151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519A8B5-E0A2-256E-3E9D-516513EA11DE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1111680"/>
          </a:xfrm>
        </p:spPr>
        <p:txBody>
          <a:bodyPr>
            <a:normAutofit fontScale="92500"/>
          </a:bodyPr>
          <a:lstStyle/>
          <a:p>
            <a:r>
              <a:rPr lang="en-US"/>
              <a:t>After the students create their own functions on the Python script, they will get to execute the code and see the different colored lights that their code creates.</a:t>
            </a:r>
          </a:p>
        </p:txBody>
      </p:sp>
      <p:pic>
        <p:nvPicPr>
          <p:cNvPr id="4" name="Picture Placeholder 3" descr="A group of people standing around a table with computers&#10;&#10;AI-generated content may be incorrect.">
            <a:extLst>
              <a:ext uri="{FF2B5EF4-FFF2-40B4-BE49-F238E27FC236}">
                <a16:creationId xmlns:a16="http://schemas.microsoft.com/office/drawing/2014/main" id="{08F93D61-DDC0-82CF-EF5A-43CDFB83DE5F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5"/>
          <a:srcRect l="39179" t="34000" r="373"/>
          <a:stretch/>
        </p:blipFill>
        <p:spPr>
          <a:xfrm>
            <a:off x="8153841" y="2447127"/>
            <a:ext cx="2706878" cy="1597970"/>
          </a:xfrm>
        </p:spPr>
      </p:pic>
    </p:spTree>
    <p:extLst>
      <p:ext uri="{BB962C8B-B14F-4D97-AF65-F5344CB8AC3E}">
        <p14:creationId xmlns:p14="http://schemas.microsoft.com/office/powerpoint/2010/main" val="6959160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AD10-06BF-70A1-A92F-D845E17D5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4121" y="575733"/>
            <a:ext cx="8825658" cy="2677648"/>
          </a:xfrm>
        </p:spPr>
        <p:txBody>
          <a:bodyPr/>
          <a:lstStyle/>
          <a:p>
            <a:pPr algn="ctr"/>
            <a:r>
              <a:rPr lang="en-US"/>
              <a:t>Please fill out our survey! </a:t>
            </a:r>
            <a:br>
              <a:rPr lang="en-US"/>
            </a:br>
            <a:r>
              <a:rPr lang="en-US"/>
              <a:t>It means a lot to us!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4ECC-A3AB-872B-36C5-7B45006D6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122" y="4840880"/>
            <a:ext cx="8825658" cy="861420"/>
          </a:xfrm>
        </p:spPr>
        <p:txBody>
          <a:bodyPr/>
          <a:lstStyle/>
          <a:p>
            <a:pPr algn="ctr"/>
            <a:r>
              <a:rPr lang="en-US" b="1"/>
              <a:t>We will appreciate your honest feedback!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73BDFDB-A059-3FD7-0215-3DA77579317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78001" y="3815821"/>
            <a:ext cx="7731125" cy="3429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/>
              <a:t>[placement for link or QR code]</a:t>
            </a:r>
          </a:p>
        </p:txBody>
      </p:sp>
    </p:spTree>
    <p:extLst>
      <p:ext uri="{BB962C8B-B14F-4D97-AF65-F5344CB8AC3E}">
        <p14:creationId xmlns:p14="http://schemas.microsoft.com/office/powerpoint/2010/main" val="377765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51D1A-11AA-C8AE-72EE-A28C3AF5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E740-A52B-D1C2-55A0-D6ECD81E7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80" y="2229129"/>
            <a:ext cx="6202578" cy="26776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b="1">
                <a:ea typeface="+mj-lt"/>
                <a:cs typeface="+mj-lt"/>
              </a:rPr>
              <a:t> Thank you! :)</a:t>
            </a:r>
            <a:br>
              <a:rPr lang="en-US" sz="4400" b="1">
                <a:ea typeface="+mj-lt"/>
                <a:cs typeface="+mj-lt"/>
              </a:rPr>
            </a:br>
            <a:br>
              <a:rPr lang="en-US" sz="4400" b="1">
                <a:ea typeface="+mj-lt"/>
                <a:cs typeface="+mj-lt"/>
              </a:rPr>
            </a:br>
            <a:br>
              <a:rPr lang="en-US" sz="4400" b="1">
                <a:ea typeface="+mj-lt"/>
                <a:cs typeface="+mj-lt"/>
              </a:rPr>
            </a:br>
            <a:r>
              <a:rPr lang="en-US" sz="4400" b="1">
                <a:ea typeface="+mj-lt"/>
                <a:cs typeface="+mj-lt"/>
              </a:rPr>
              <a:t>   Questions?</a:t>
            </a:r>
            <a:endParaRPr lang="en-US" sz="4400" b="1"/>
          </a:p>
        </p:txBody>
      </p:sp>
      <p:pic>
        <p:nvPicPr>
          <p:cNvPr id="4" name="Picture 3" descr="A puzzle pieces with different colored lights&#10;&#10;AI-generated content may be incorrect.">
            <a:extLst>
              <a:ext uri="{FF2B5EF4-FFF2-40B4-BE49-F238E27FC236}">
                <a16:creationId xmlns:a16="http://schemas.microsoft.com/office/drawing/2014/main" id="{BAC9A449-1C09-D5C3-03C5-CC08700C1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4" t="-973" r="596" b="973"/>
          <a:stretch/>
        </p:blipFill>
        <p:spPr>
          <a:xfrm>
            <a:off x="4486797" y="471948"/>
            <a:ext cx="7113374" cy="5909213"/>
          </a:xfrm>
          <a:prstGeom prst="rect">
            <a:avLst/>
          </a:prstGeom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56FB35D-9507-4E18-883E-A61D9FDE2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297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Ion Boardroom</vt:lpstr>
      <vt:lpstr>PowerPoint Presentation</vt:lpstr>
      <vt:lpstr>What Is  Tap?</vt:lpstr>
      <vt:lpstr>Goals</vt:lpstr>
      <vt:lpstr>Raspberry Lites</vt:lpstr>
      <vt:lpstr>Raspberry Lites Workshop</vt:lpstr>
      <vt:lpstr>Please fill out our survey!  It means a lot to us!</vt:lpstr>
      <vt:lpstr> Thank you! :)    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2025-03-10T22:52:32Z</dcterms:created>
  <dcterms:modified xsi:type="dcterms:W3CDTF">2025-03-11T00:54:45Z</dcterms:modified>
</cp:coreProperties>
</file>