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c876d26b95f0e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c876d26b95f0e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asdasdsa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a7f6b75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a7f6b75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a7f6b75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5a7f6b75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5a7f6b75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5a7f6b75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5a7f6b7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5a7f6b7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5a7f6b75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5a7f6b7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5a7f6b7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5a7f6b7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5a7f6b75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5a7f6b75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5a7f6b75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5a7f6b75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5a7f6b75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5a7f6b75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5a7f6b75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5a7f6b75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a7f6b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a7f6b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5a7f6b75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5a7f6b75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5a7f6b75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5a7f6b75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5a7f6b75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5a7f6b75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5a7f6b75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5a7f6b75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5a7f6b75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5a7f6b75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5a7f6b75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5a7f6b75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5a7f6b7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5a7f6b7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5a7f6b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5a7f6b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5a7f6b7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5a7f6b7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5a7f6b7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5a7f6b7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5a7f6b75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5a7f6b75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a7f6b7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5a7f6b7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5a7f6b7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5a7f6b7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901650" y="654000"/>
            <a:ext cx="7340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[Pizza Heist Code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Walkthrough]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More details included in the code comments…</a:t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3" y="142775"/>
            <a:ext cx="742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4294967295" type="title"/>
          </p:nvPr>
        </p:nvSpPr>
        <p:spPr>
          <a:xfrm>
            <a:off x="697100" y="3313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Virus Files</a:t>
            </a:r>
            <a:endParaRPr sz="3000"/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791475" y="966750"/>
            <a:ext cx="32859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Top:</a:t>
            </a:r>
            <a:r>
              <a:rPr lang="en" sz="1200"/>
              <a:t> Trojan.cs, Worm.cs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Bottom:</a:t>
            </a:r>
            <a:r>
              <a:rPr lang="en" sz="1200"/>
              <a:t> Ransomware.cs, Malware.cs, Dos.cs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Inherits from the parent class to </a:t>
            </a:r>
            <a:r>
              <a:rPr lang="en" sz="1200"/>
              <a:t>create different unique viruses</a:t>
            </a:r>
            <a:endParaRPr sz="12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956" l="968" r="5948" t="3386"/>
          <a:stretch/>
        </p:blipFill>
        <p:spPr>
          <a:xfrm>
            <a:off x="6278691" y="99525"/>
            <a:ext cx="2753835" cy="23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5881" l="1708" r="24343" t="4464"/>
          <a:stretch/>
        </p:blipFill>
        <p:spPr>
          <a:xfrm>
            <a:off x="4159075" y="99525"/>
            <a:ext cx="2057366" cy="23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5">
            <a:alphaModFix/>
          </a:blip>
          <a:srcRect b="9279" l="3300" r="16583" t="6665"/>
          <a:stretch/>
        </p:blipFill>
        <p:spPr>
          <a:xfrm>
            <a:off x="54700" y="2515325"/>
            <a:ext cx="2839824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13181" l="4609" r="24804" t="10888"/>
          <a:stretch/>
        </p:blipFill>
        <p:spPr>
          <a:xfrm>
            <a:off x="2961434" y="2515325"/>
            <a:ext cx="3543797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7">
            <a:alphaModFix/>
          </a:blip>
          <a:srcRect b="3466" l="2976" r="17437" t="5549"/>
          <a:stretch/>
        </p:blipFill>
        <p:spPr>
          <a:xfrm>
            <a:off x="6572118" y="2515337"/>
            <a:ext cx="2501107" cy="2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4294967295" type="title"/>
          </p:nvPr>
        </p:nvSpPr>
        <p:spPr>
          <a:xfrm>
            <a:off x="1411200" y="550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Virus Files</a:t>
            </a:r>
            <a:endParaRPr sz="3000"/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56400" y="5740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EnemySpawner.cs</a:t>
            </a:r>
            <a:endParaRPr sz="1200"/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56400" y="454575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spawning rate for viruses to appear</a:t>
            </a:r>
            <a:endParaRPr sz="1200"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1892" l="803" r="26822" t="3023"/>
          <a:stretch/>
        </p:blipFill>
        <p:spPr>
          <a:xfrm>
            <a:off x="3300563" y="959527"/>
            <a:ext cx="2542864" cy="35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4294967295" type="title"/>
          </p:nvPr>
        </p:nvSpPr>
        <p:spPr>
          <a:xfrm>
            <a:off x="1411200" y="-12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Game Files</a:t>
            </a:r>
            <a:endParaRPr sz="3000"/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56400" y="51897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/>
              <a:t>Left to Right:</a:t>
            </a:r>
            <a:r>
              <a:rPr lang="en" sz="1200"/>
              <a:t> DragDrop.cs, LevelManager.cs</a:t>
            </a:r>
            <a:endParaRPr sz="1200"/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56400" y="453795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game functions by letting users drag and drop towers to placeholders and managing the different levels</a:t>
            </a:r>
            <a:endParaRPr sz="120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4694" l="1720" r="5772" t="5190"/>
          <a:stretch/>
        </p:blipFill>
        <p:spPr>
          <a:xfrm>
            <a:off x="1285375" y="904475"/>
            <a:ext cx="3806525" cy="36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13305" l="2986" r="31080" t="4814"/>
          <a:stretch/>
        </p:blipFill>
        <p:spPr>
          <a:xfrm>
            <a:off x="5174975" y="904475"/>
            <a:ext cx="2721383" cy="3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599" y="654000"/>
            <a:ext cx="7684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[Phishing Email Files]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3" y="142775"/>
            <a:ext cx="742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title"/>
          </p:nvPr>
        </p:nvSpPr>
        <p:spPr>
          <a:xfrm>
            <a:off x="1411200" y="9173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Folders</a:t>
            </a:r>
            <a:endParaRPr sz="3000"/>
          </a:p>
        </p:txBody>
      </p:sp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56400" y="14363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All of the Phishing Email files are located in the “EmailScripts” folder</a:t>
            </a:r>
            <a:endParaRPr sz="1200"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12434" l="1385" r="4336" t="0"/>
          <a:stretch/>
        </p:blipFill>
        <p:spPr>
          <a:xfrm>
            <a:off x="3272801" y="1911875"/>
            <a:ext cx="2598400" cy="23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3511" l="1610" r="6898" t="5056"/>
          <a:stretch/>
        </p:blipFill>
        <p:spPr>
          <a:xfrm>
            <a:off x="1981250" y="1319988"/>
            <a:ext cx="5181499" cy="349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4294967295" type="title"/>
          </p:nvPr>
        </p:nvSpPr>
        <p:spPr>
          <a:xfrm>
            <a:off x="1411200" y="326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PhishingGameManager.cs</a:t>
            </a:r>
            <a:endParaRPr sz="3000"/>
          </a:p>
        </p:txBody>
      </p: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56400" y="845188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Main controller for the game that controls the game flow and interactions between different game objects.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15049" l="1666" r="12452" t="7256"/>
          <a:stretch/>
        </p:blipFill>
        <p:spPr>
          <a:xfrm>
            <a:off x="2004175" y="1144325"/>
            <a:ext cx="5135627" cy="37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4294967295" type="title"/>
          </p:nvPr>
        </p:nvSpPr>
        <p:spPr>
          <a:xfrm>
            <a:off x="1411200" y="2398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LoadEmailDetails.cs</a:t>
            </a:r>
            <a:endParaRPr sz="3000"/>
          </a:p>
        </p:txBody>
      </p: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56400" y="7588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Finds and loads email details to the EmailDetailPane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14886" l="4367" r="11971" t="9044"/>
          <a:stretch/>
        </p:blipFill>
        <p:spPr>
          <a:xfrm>
            <a:off x="2005875" y="1203313"/>
            <a:ext cx="5132225" cy="3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4294967295" type="title"/>
          </p:nvPr>
        </p:nvSpPr>
        <p:spPr>
          <a:xfrm>
            <a:off x="1411200" y="259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InboxItemController.cs</a:t>
            </a:r>
            <a:endParaRPr sz="3000"/>
          </a:p>
        </p:txBody>
      </p:sp>
      <p:sp>
        <p:nvSpPr>
          <p:cNvPr id="207" name="Google Shape;207;p29"/>
          <p:cNvSpPr txBox="1"/>
          <p:nvPr>
            <p:ph idx="4294967295" type="body"/>
          </p:nvPr>
        </p:nvSpPr>
        <p:spPr>
          <a:xfrm>
            <a:off x="56400" y="778488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Holds and controls the InboxItem game objects in the Inbox scene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23830" l="1793" r="6715" t="4325"/>
          <a:stretch/>
        </p:blipFill>
        <p:spPr>
          <a:xfrm>
            <a:off x="2106400" y="1334463"/>
            <a:ext cx="4931176" cy="34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4294967295" type="title"/>
          </p:nvPr>
        </p:nvSpPr>
        <p:spPr>
          <a:xfrm>
            <a:off x="1411200" y="332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EmailDetailPaneController.cs</a:t>
            </a:r>
            <a:endParaRPr sz="3000"/>
          </a:p>
        </p:txBody>
      </p:sp>
      <p:sp>
        <p:nvSpPr>
          <p:cNvPr id="214" name="Google Shape;214;p30"/>
          <p:cNvSpPr txBox="1"/>
          <p:nvPr>
            <p:ph idx="4294967295" type="body"/>
          </p:nvPr>
        </p:nvSpPr>
        <p:spPr>
          <a:xfrm>
            <a:off x="56400" y="851813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Holds and controls the EmailDetailPane game objects in the EmailDetailPane scene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599" y="654000"/>
            <a:ext cx="7684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[Other Files]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3" y="142775"/>
            <a:ext cx="742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29599" y="654000"/>
            <a:ext cx="7684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[Text Writer Files]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3" y="142775"/>
            <a:ext cx="742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4294967295" type="title"/>
          </p:nvPr>
        </p:nvSpPr>
        <p:spPr>
          <a:xfrm>
            <a:off x="1411200" y="8270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NavController.cs</a:t>
            </a:r>
            <a:endParaRPr sz="3000"/>
          </a:p>
        </p:txBody>
      </p:sp>
      <p:sp>
        <p:nvSpPr>
          <p:cNvPr id="226" name="Google Shape;226;p32"/>
          <p:cNvSpPr txBox="1"/>
          <p:nvPr>
            <p:ph idx="4294967295" type="body"/>
          </p:nvPr>
        </p:nvSpPr>
        <p:spPr>
          <a:xfrm>
            <a:off x="56400" y="13460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Loads the next scene</a:t>
            </a:r>
            <a:endParaRPr sz="1200"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6739" l="5289" r="5963" t="7841"/>
          <a:stretch/>
        </p:blipFill>
        <p:spPr>
          <a:xfrm>
            <a:off x="2282549" y="1925563"/>
            <a:ext cx="4578900" cy="2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4294967295" type="title"/>
          </p:nvPr>
        </p:nvSpPr>
        <p:spPr>
          <a:xfrm>
            <a:off x="1411200" y="269113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button_UI.cs</a:t>
            </a:r>
            <a:endParaRPr sz="3000"/>
          </a:p>
        </p:txBody>
      </p:sp>
      <p:sp>
        <p:nvSpPr>
          <p:cNvPr id="233" name="Google Shape;233;p33"/>
          <p:cNvSpPr txBox="1"/>
          <p:nvPr>
            <p:ph idx="4294967295" type="body"/>
          </p:nvPr>
        </p:nvSpPr>
        <p:spPr>
          <a:xfrm>
            <a:off x="56400" y="78810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custom behavior set for the UI buttons, including triggering sound effects</a:t>
            </a:r>
            <a:endParaRPr sz="1200"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4554" l="2370" r="3555" t="5614"/>
          <a:stretch/>
        </p:blipFill>
        <p:spPr>
          <a:xfrm>
            <a:off x="2085250" y="1236539"/>
            <a:ext cx="4973500" cy="36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4294967295" type="title"/>
          </p:nvPr>
        </p:nvSpPr>
        <p:spPr>
          <a:xfrm>
            <a:off x="1411200" y="159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InputHandlerCopy.cs</a:t>
            </a:r>
            <a:endParaRPr sz="3000"/>
          </a:p>
        </p:txBody>
      </p:sp>
      <p:sp>
        <p:nvSpPr>
          <p:cNvPr id="240" name="Google Shape;240;p34"/>
          <p:cNvSpPr txBox="1"/>
          <p:nvPr>
            <p:ph idx="4294967295" type="body"/>
          </p:nvPr>
        </p:nvSpPr>
        <p:spPr>
          <a:xfrm>
            <a:off x="56400" y="678313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Verifies input to pass specified constraints before proceeding to the next scene</a:t>
            </a:r>
            <a:endParaRPr sz="1200"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8672" l="1301" r="8948" t="2383"/>
          <a:stretch/>
        </p:blipFill>
        <p:spPr>
          <a:xfrm>
            <a:off x="2895475" y="1063813"/>
            <a:ext cx="3353049" cy="39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4294967295" type="title"/>
          </p:nvPr>
        </p:nvSpPr>
        <p:spPr>
          <a:xfrm>
            <a:off x="1411200" y="148263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CutSceneHandler.cs</a:t>
            </a:r>
            <a:endParaRPr sz="3000"/>
          </a:p>
        </p:txBody>
      </p:sp>
      <p:sp>
        <p:nvSpPr>
          <p:cNvPr id="247" name="Google Shape;247;p35"/>
          <p:cNvSpPr txBox="1"/>
          <p:nvPr>
            <p:ph idx="4294967295" type="body"/>
          </p:nvPr>
        </p:nvSpPr>
        <p:spPr>
          <a:xfrm>
            <a:off x="56400" y="66725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animations and sound effects used for the cutscene sequences</a:t>
            </a:r>
            <a:endParaRPr sz="1200"/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4502" l="1546" r="2960" t="7562"/>
          <a:stretch/>
        </p:blipFill>
        <p:spPr>
          <a:xfrm>
            <a:off x="3033837" y="1052750"/>
            <a:ext cx="3076325" cy="394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4294967295" type="title"/>
          </p:nvPr>
        </p:nvSpPr>
        <p:spPr>
          <a:xfrm>
            <a:off x="1411200" y="443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AnimationHandler.cs</a:t>
            </a:r>
            <a:endParaRPr sz="3000"/>
          </a:p>
        </p:txBody>
      </p:sp>
      <p:sp>
        <p:nvSpPr>
          <p:cNvPr id="254" name="Google Shape;254;p36"/>
          <p:cNvSpPr txBox="1"/>
          <p:nvPr>
            <p:ph idx="4294967295" type="body"/>
          </p:nvPr>
        </p:nvSpPr>
        <p:spPr>
          <a:xfrm>
            <a:off x="56400" y="962788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animation for specified components</a:t>
            </a:r>
            <a:endParaRPr sz="1200"/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7838" l="736" r="12585" t="7779"/>
          <a:stretch/>
        </p:blipFill>
        <p:spPr>
          <a:xfrm>
            <a:off x="2457800" y="1607063"/>
            <a:ext cx="4085500" cy="30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4294967295" type="title"/>
          </p:nvPr>
        </p:nvSpPr>
        <p:spPr>
          <a:xfrm>
            <a:off x="1411200" y="256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GameEndController.cs</a:t>
            </a:r>
            <a:endParaRPr sz="3000"/>
          </a:p>
        </p:txBody>
      </p:sp>
      <p:sp>
        <p:nvSpPr>
          <p:cNvPr id="261" name="Google Shape;261;p37"/>
          <p:cNvSpPr txBox="1"/>
          <p:nvPr>
            <p:ph idx="4294967295" type="body"/>
          </p:nvPr>
        </p:nvSpPr>
        <p:spPr>
          <a:xfrm>
            <a:off x="56400" y="775488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game ending</a:t>
            </a:r>
            <a:endParaRPr sz="1200"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440" l="2579" r="16546" t="3808"/>
          <a:stretch/>
        </p:blipFill>
        <p:spPr>
          <a:xfrm>
            <a:off x="3213375" y="1161000"/>
            <a:ext cx="2717249" cy="3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4976" l="1349" r="2919" t="7250"/>
          <a:stretch/>
        </p:blipFill>
        <p:spPr>
          <a:xfrm>
            <a:off x="223700" y="1219025"/>
            <a:ext cx="5735100" cy="34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1411200" y="3319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TextWriter.cs</a:t>
            </a:r>
            <a:endParaRPr sz="3000"/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100200" y="2156770"/>
            <a:ext cx="28341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Displays a string of text onto a UI text element, one character at a time, similar to a typewriter.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Used for all text elements throughout the game.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3352" l="2297" r="19295" t="1400"/>
          <a:stretch/>
        </p:blipFill>
        <p:spPr>
          <a:xfrm>
            <a:off x="55051" y="1099375"/>
            <a:ext cx="2890974" cy="31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3346" l="2565" r="7740" t="1568"/>
          <a:stretch/>
        </p:blipFill>
        <p:spPr>
          <a:xfrm>
            <a:off x="3018580" y="1099375"/>
            <a:ext cx="2964670" cy="31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3830" l="3021" r="19513" t="2051"/>
          <a:stretch/>
        </p:blipFill>
        <p:spPr>
          <a:xfrm>
            <a:off x="6055800" y="1099375"/>
            <a:ext cx="3030500" cy="31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1411200" y="550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ChatRoom Files</a:t>
            </a:r>
            <a:endParaRPr sz="3000"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6400" y="5740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/>
              <a:t>Left to Right:</a:t>
            </a:r>
            <a:r>
              <a:rPr lang="en" sz="1200"/>
              <a:t> ChatRoom.cs, ChatRoom2.cs, ChatRoom3.cs</a:t>
            </a:r>
            <a:endParaRPr sz="1200"/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6400" y="445305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Calls the TextWriter function to print an array of text to print the messages as seen on the different Desktop scenes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>
            <a:off x="440425" y="2815550"/>
            <a:ext cx="2123400" cy="88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337600" y="2571750"/>
            <a:ext cx="2608200" cy="103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376350" y="2571750"/>
            <a:ext cx="1598400" cy="74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9599" y="654000"/>
            <a:ext cx="7684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[Tower Defense Files]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3" y="142775"/>
            <a:ext cx="742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12382" l="19996" r="20684" t="9693"/>
          <a:stretch/>
        </p:blipFill>
        <p:spPr>
          <a:xfrm>
            <a:off x="1770300" y="2178125"/>
            <a:ext cx="2044825" cy="27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7666" l="21296" r="20387" t="4813"/>
          <a:stretch/>
        </p:blipFill>
        <p:spPr>
          <a:xfrm>
            <a:off x="4015325" y="630650"/>
            <a:ext cx="2182950" cy="4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7100" l="8934" r="15417" t="2670"/>
          <a:stretch/>
        </p:blipFill>
        <p:spPr>
          <a:xfrm>
            <a:off x="6398475" y="702225"/>
            <a:ext cx="2378565" cy="42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802950" y="379763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Folders</a:t>
            </a:r>
            <a:endParaRPr sz="3000"/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859625" y="1015175"/>
            <a:ext cx="29556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All of the Tower Defense files are located in the “TDGame” folder. Tower and Virus files are in their respective folders.</a:t>
            </a:r>
            <a:endParaRPr sz="1200"/>
          </a:p>
        </p:txBody>
      </p:sp>
      <p:sp>
        <p:nvSpPr>
          <p:cNvPr id="115" name="Google Shape;115;p18"/>
          <p:cNvSpPr/>
          <p:nvPr/>
        </p:nvSpPr>
        <p:spPr>
          <a:xfrm>
            <a:off x="1856075" y="2611075"/>
            <a:ext cx="1557300" cy="22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191550" y="1300625"/>
            <a:ext cx="1830600" cy="353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690950" y="1594625"/>
            <a:ext cx="1645500" cy="3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21597" l="3726" r="6907" t="6433"/>
          <a:stretch/>
        </p:blipFill>
        <p:spPr>
          <a:xfrm>
            <a:off x="6149100" y="94375"/>
            <a:ext cx="2883425" cy="23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24046" l="2604" r="26048" t="7619"/>
          <a:stretch/>
        </p:blipFill>
        <p:spPr>
          <a:xfrm>
            <a:off x="3661525" y="89350"/>
            <a:ext cx="2408950" cy="235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11037" l="2722" r="43571" t="9096"/>
          <a:stretch/>
        </p:blipFill>
        <p:spPr>
          <a:xfrm>
            <a:off x="957414" y="2497025"/>
            <a:ext cx="2782062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6">
            <a:alphaModFix/>
          </a:blip>
          <a:srcRect b="14831" l="2426" r="20041" t="7798"/>
          <a:stretch/>
        </p:blipFill>
        <p:spPr>
          <a:xfrm>
            <a:off x="3833839" y="2497025"/>
            <a:ext cx="2855662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7">
            <a:alphaModFix/>
          </a:blip>
          <a:srcRect b="17352" l="5329" r="29041" t="6404"/>
          <a:stretch/>
        </p:blipFill>
        <p:spPr>
          <a:xfrm>
            <a:off x="6783875" y="2497025"/>
            <a:ext cx="2248649" cy="25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4294967295" type="title"/>
          </p:nvPr>
        </p:nvSpPr>
        <p:spPr>
          <a:xfrm>
            <a:off x="314600" y="2067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Tower Files</a:t>
            </a:r>
            <a:endParaRPr sz="3000"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408975" y="842150"/>
            <a:ext cx="32526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Top:</a:t>
            </a:r>
            <a:r>
              <a:rPr lang="en" sz="1200"/>
              <a:t> Defenses.cs, FirewallTower.cs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Bottom:</a:t>
            </a:r>
            <a:r>
              <a:rPr lang="en" sz="1200"/>
              <a:t> MalwareTower.cs, NetworkTower.cs, IDSTower.cs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Creates the unique logic for the different towers.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10876" l="1568" r="14121" t="4413"/>
          <a:stretch/>
        </p:blipFill>
        <p:spPr>
          <a:xfrm>
            <a:off x="4341300" y="1018475"/>
            <a:ext cx="3643601" cy="34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5852" l="6480" r="27118" t="8215"/>
          <a:stretch/>
        </p:blipFill>
        <p:spPr>
          <a:xfrm>
            <a:off x="1300389" y="1018475"/>
            <a:ext cx="2962260" cy="34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1411200" y="5503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Tower Files</a:t>
            </a:r>
            <a:endParaRPr sz="3000"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6400" y="57402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/>
              <a:t>Left to Right:</a:t>
            </a:r>
            <a:r>
              <a:rPr lang="en" sz="1200"/>
              <a:t> ProjectileController.cs, LaserController.cs</a:t>
            </a:r>
            <a:endParaRPr sz="1200"/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56400" y="454575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Handles the projectiles ejected from towers. Laser is only used for the IDS.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D0">
            <a:alpha val="70250"/>
          </a:srgbClr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1411200" y="-12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Virus Files</a:t>
            </a:r>
            <a:endParaRPr sz="3000"/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56400" y="518975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Virus.cs</a:t>
            </a:r>
            <a:endParaRPr sz="1200"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56400" y="4758000"/>
            <a:ext cx="9031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Parent class to all of the different viruses</a:t>
            </a:r>
            <a:endParaRPr sz="12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8227" l="2203" r="18538" t="4619"/>
          <a:stretch/>
        </p:blipFill>
        <p:spPr>
          <a:xfrm>
            <a:off x="3028725" y="833650"/>
            <a:ext cx="3086550" cy="3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