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004830c5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004830c5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290e7669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290e7669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12c8202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12c8202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fde0c14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fde0c14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fde0c14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fde0c14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fde0c14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fde0c14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6d796e5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6d796e5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004830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004830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fde0c14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fde0c14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004830c5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004830c5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6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7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9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316150" y="1320321"/>
            <a:ext cx="8511803" cy="3494410"/>
            <a:chOff x="316150" y="1472750"/>
            <a:chExt cx="8511803" cy="3331500"/>
          </a:xfrm>
        </p:grpSpPr>
        <p:sp>
          <p:nvSpPr>
            <p:cNvPr id="93" name="Google Shape;93;p18"/>
            <p:cNvSpPr/>
            <p:nvPr/>
          </p:nvSpPr>
          <p:spPr>
            <a:xfrm>
              <a:off x="3753623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316150" y="1472750"/>
              <a:ext cx="16521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038752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5468488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183353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8"/>
          <p:cNvSpPr txBox="1"/>
          <p:nvPr/>
        </p:nvSpPr>
        <p:spPr>
          <a:xfrm>
            <a:off x="953550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1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671625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2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383596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3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01909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4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813646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5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6150" y="362750"/>
            <a:ext cx="5888400" cy="84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72300" y="2018750"/>
            <a:ext cx="1539300" cy="25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2090377" y="2018750"/>
            <a:ext cx="1539300" cy="25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body"/>
          </p:nvPr>
        </p:nvSpPr>
        <p:spPr>
          <a:xfrm>
            <a:off x="3805508" y="2018750"/>
            <a:ext cx="1539300" cy="25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body"/>
          </p:nvPr>
        </p:nvSpPr>
        <p:spPr>
          <a:xfrm>
            <a:off x="5520650" y="2018750"/>
            <a:ext cx="1539300" cy="25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body"/>
          </p:nvPr>
        </p:nvSpPr>
        <p:spPr>
          <a:xfrm>
            <a:off x="7238750" y="2018750"/>
            <a:ext cx="1539300" cy="251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1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5402" y="2540500"/>
            <a:ext cx="27876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3144340" y="2540500"/>
            <a:ext cx="27876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3" type="body"/>
          </p:nvPr>
        </p:nvSpPr>
        <p:spPr>
          <a:xfrm>
            <a:off x="6043277" y="2540500"/>
            <a:ext cx="27876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2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123" name="Google Shape;123;p21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1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1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5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m.wikipedia.org/wiki/File:Game_dev.pn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mmons.wikimedia.org/wiki/File:Roblox_icon_-_2017.svg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mmons.wikimedia.org/wiki/File:Roblox_icon_-_2017.svg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 Game Development Workshop</a:t>
            </a:r>
            <a:endParaRPr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Godana, Ronoquade Lawrence, Sean Nolan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14574" l="0" r="0" t="14574"/>
          <a:stretch/>
        </p:blipFill>
        <p:spPr>
          <a:xfrm>
            <a:off x="3389000" y="0"/>
            <a:ext cx="575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type="title"/>
          </p:nvPr>
        </p:nvSpPr>
        <p:spPr>
          <a:xfrm>
            <a:off x="321825" y="2119850"/>
            <a:ext cx="30672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or create an account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3047650" y="0"/>
            <a:ext cx="6096299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r>
              <a:rPr b="1" lang="en"/>
              <a:t>-Survey</a:t>
            </a:r>
            <a:endParaRPr b="1"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Scan the QR code to access the survey or go to: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https://shorturl.at/lNS02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5132" l="0" r="0" t="5132"/>
          <a:stretch/>
        </p:blipFill>
        <p:spPr>
          <a:xfrm>
            <a:off x="3412700" y="0"/>
            <a:ext cx="5731302" cy="51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</a:t>
            </a:r>
            <a:r>
              <a:rPr b="1" lang="en"/>
              <a:t>Survey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Scan the QR code to access the survey or go to: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https://shorturl.at/qCNTW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 amt="60000"/>
          </a:blip>
          <a:srcRect b="0" l="27235" r="27235" t="0"/>
          <a:stretch/>
        </p:blipFill>
        <p:spPr>
          <a:xfrm>
            <a:off x="0" y="0"/>
            <a:ext cx="35125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Ambassador Program (TAP)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 is a service-learning initiative that empowers IT students to collaborate on technology projects with other students and mentors, and participate in workshops, conferences, and other community outreach events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 aims to </a:t>
            </a:r>
            <a:r>
              <a:rPr lang="en"/>
              <a:t>enhance technical and professional skills while fostering an interest in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2384" r="12376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Workshop Objectives &amp; Goals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are aiming to engage students in developing an interest in IT </a:t>
            </a:r>
            <a:r>
              <a:rPr lang="en"/>
              <a:t>and game development 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will be using a fun hands-on activity designed to provide participants with practical game development experience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15850" r="15857" t="0"/>
          <a:stretch/>
        </p:blipFill>
        <p:spPr>
          <a:xfrm>
            <a:off x="0" y="0"/>
            <a:ext cx="3512602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will progress </a:t>
            </a:r>
            <a:r>
              <a:rPr lang="en"/>
              <a:t>through</a:t>
            </a:r>
            <a:r>
              <a:rPr lang="en"/>
              <a:t> a pre-built obstacle course in the game engine Roblox Studio, which is a game engine used to make Roblox games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obstacle will teach a new basic skill such as 3D model manipulation and basic scripting in the Lua scripting language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obstacle course aims to teach basic game development skills to engage students and foster an interest in game development and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15850" r="15857" t="0"/>
          <a:stretch/>
        </p:blipFill>
        <p:spPr>
          <a:xfrm>
            <a:off x="0" y="0"/>
            <a:ext cx="3512602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will progress through a pre-built obstacle course in the game engine Roblox Studio, which is a game engine used to make Roblox games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obstacle will teach a new basic skill such as 3D model manipulation and basic scripting in the Lua scripting language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obstacle course aims to teach basic game development skills to engage students and foster an interest in game development and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26696" l="0" r="0" t="0"/>
          <a:stretch/>
        </p:blipFill>
        <p:spPr>
          <a:xfrm>
            <a:off x="0" y="0"/>
            <a:ext cx="9144001" cy="34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45400" y="3586550"/>
            <a:ext cx="27876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  Download and open the Roblox Studio (.rblx) file sent to your email</a:t>
            </a:r>
            <a:endParaRPr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3032990" y="3586550"/>
            <a:ext cx="2787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4.    Click the blue Play button at the top of the screen</a:t>
            </a:r>
            <a:endParaRPr/>
          </a:p>
        </p:txBody>
      </p:sp>
      <p:sp>
        <p:nvSpPr>
          <p:cNvPr id="189" name="Google Shape;189;p29"/>
          <p:cNvSpPr txBox="1"/>
          <p:nvPr>
            <p:ph idx="3" type="body"/>
          </p:nvPr>
        </p:nvSpPr>
        <p:spPr>
          <a:xfrm>
            <a:off x="5963077" y="3586550"/>
            <a:ext cx="27876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5.  </a:t>
            </a:r>
            <a:r>
              <a:rPr lang="en"/>
              <a:t>Using the WASD keys to move around and the right mouse button to rotate your camera, follow along with the signs in game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6150" y="362750"/>
            <a:ext cx="5888400" cy="8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Methods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72300" y="2018750"/>
            <a:ext cx="15393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Login or create an account</a:t>
            </a:r>
            <a:endParaRPr/>
          </a:p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2090377" y="2018750"/>
            <a:ext cx="15393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Download the Roblox Studio (.rblx) file</a:t>
            </a:r>
            <a:endParaRPr/>
          </a:p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3805508" y="2018750"/>
            <a:ext cx="15393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the </a:t>
            </a:r>
            <a:r>
              <a:rPr lang="en">
                <a:solidFill>
                  <a:schemeClr val="lt1"/>
                </a:solidFill>
              </a:rPr>
              <a:t>Roblox Studio (.rblx) file and open with Roblox Studio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4" type="body"/>
          </p:nvPr>
        </p:nvSpPr>
        <p:spPr>
          <a:xfrm>
            <a:off x="5520650" y="2018750"/>
            <a:ext cx="15393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Click the blue Play button at the top of the screen</a:t>
            </a:r>
            <a:endParaRPr/>
          </a:p>
        </p:txBody>
      </p:sp>
      <p:sp>
        <p:nvSpPr>
          <p:cNvPr id="199" name="Google Shape;199;p30"/>
          <p:cNvSpPr txBox="1"/>
          <p:nvPr>
            <p:ph idx="5" type="body"/>
          </p:nvPr>
        </p:nvSpPr>
        <p:spPr>
          <a:xfrm>
            <a:off x="7238750" y="2018750"/>
            <a:ext cx="15393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WASD keys to move around and the right mouse button to rotate your camera, follow along with the signs in game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36171" l="0" r="29088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shorturl.at/cdijM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1216750" y="368700"/>
            <a:ext cx="3171000" cy="40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106625" y="3720850"/>
            <a:ext cx="2700900" cy="106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