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 light trail of a subway">
            <a:extLst>
              <a:ext uri="{FF2B5EF4-FFF2-40B4-BE49-F238E27FC236}">
                <a16:creationId xmlns:a16="http://schemas.microsoft.com/office/drawing/2014/main" id="{73BEB046-2DDC-4D16-90B3-B44B2B4861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3780" r="-1" b="1194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683AB-0835-4468-992A-A40111E5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AGAINST-REALITY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A8CC-93FB-4DAE-B888-6623A0DC0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Roberto, Jadon, Josue, Yvan</a:t>
            </a:r>
          </a:p>
        </p:txBody>
      </p:sp>
    </p:spTree>
    <p:extLst>
      <p:ext uri="{BB962C8B-B14F-4D97-AF65-F5344CB8AC3E}">
        <p14:creationId xmlns:p14="http://schemas.microsoft.com/office/powerpoint/2010/main" val="12783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9232-4262-4F1B-9AE7-41FCAFD0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EchoAR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43D-5F7D-4798-8D52-046D9703E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Tech?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D91B9-20D9-4D3F-96C9-848AD73C6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I-Pads and Tablets</a:t>
            </a:r>
          </a:p>
          <a:p>
            <a:pPr marL="742950" lvl="1" indent="-285750"/>
            <a:r>
              <a:rPr lang="en-US" dirty="0"/>
              <a:t>We decided as a group to stick with </a:t>
            </a:r>
            <a:r>
              <a:rPr lang="en-US" dirty="0" err="1"/>
              <a:t>echoAR</a:t>
            </a:r>
            <a:r>
              <a:rPr lang="en-US" dirty="0"/>
              <a:t> it works well with both Apple and android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or Face-To-Face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of AR with visual presentations and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have online examples  of AR with echo that pops up designs already created by us for the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E1559-38CE-4B42-BDF5-CFB548F40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Hope and Our Vision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8F31A-392A-4E72-A6F3-F978661CC3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Hope that…..we get everyone engaged with the in-depth analogy of the background of AR and how people mostly use AR but do not realize that they are using it. </a:t>
            </a:r>
          </a:p>
          <a:p>
            <a:r>
              <a:rPr lang="en-US" dirty="0"/>
              <a:t>Our vision is….to get everyone excited about our future investments and what I can and will become if technology advances in a structurally manner to get people involved.</a:t>
            </a:r>
          </a:p>
        </p:txBody>
      </p:sp>
    </p:spTree>
    <p:extLst>
      <p:ext uri="{BB962C8B-B14F-4D97-AF65-F5344CB8AC3E}">
        <p14:creationId xmlns:p14="http://schemas.microsoft.com/office/powerpoint/2010/main" val="16864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0A18-4157-4B90-B9C6-328237CA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Aero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52C3-78FD-4A01-9882-A622ABA09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Tech?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5E2D8-5609-4838-A281-6483CC673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I-Pad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14142-5EC2-4441-8A02-D28C7EA97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Hope and Our Vision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8401-983F-4F53-90CF-4D8959FAC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Hope that…..</a:t>
            </a:r>
          </a:p>
          <a:p>
            <a:r>
              <a:rPr lang="en-US" dirty="0"/>
              <a:t>Our vision is….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6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8431-44C8-4339-A11D-A408CEE7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C078-D952-4AFA-806F-70954827B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Tech?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A7E28-FE01-45B2-B2CC-CF7663D9EB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Android and I-Pad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5AAF9-0C81-4743-823E-D91C85C88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Hope and Our Vision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F9963-3418-4446-B301-14DD13B70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Hope that…..</a:t>
            </a:r>
          </a:p>
          <a:p>
            <a:r>
              <a:rPr lang="en-US" dirty="0"/>
              <a:t>Our vision is….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578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8E4E2"/>
      </a:lt2>
      <a:accent1>
        <a:srgbClr val="83A6BC"/>
      </a:accent1>
      <a:accent2>
        <a:srgbClr val="7F8BBA"/>
      </a:accent2>
      <a:accent3>
        <a:srgbClr val="A096C6"/>
      </a:accent3>
      <a:accent4>
        <a:srgbClr val="A47FBA"/>
      </a:accent4>
      <a:accent5>
        <a:srgbClr val="C492C2"/>
      </a:accent5>
      <a:accent6>
        <a:srgbClr val="BA7F9E"/>
      </a:accent6>
      <a:hlink>
        <a:srgbClr val="A677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AGAINST-REALITY</vt:lpstr>
      <vt:lpstr>EchoAR</vt:lpstr>
      <vt:lpstr>Adobe Aero</vt:lpstr>
      <vt:lpstr>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AGAINST-REALITY</dc:title>
  <dc:creator>Josue Pastore-Manzano</dc:creator>
  <cp:lastModifiedBy>Josue Pastore-Manzano</cp:lastModifiedBy>
  <cp:revision>5</cp:revision>
  <dcterms:created xsi:type="dcterms:W3CDTF">2021-02-15T18:49:32Z</dcterms:created>
  <dcterms:modified xsi:type="dcterms:W3CDTF">2021-02-15T19:30:18Z</dcterms:modified>
</cp:coreProperties>
</file>