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3FE53-77D8-4AC5-AEEF-0965A5641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9AD8B8-F81E-4243-AA15-C5C37546C1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2F89B-2595-4AF7-AA4F-4A761BA97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D951-277F-43D6-A8BB-A2F2909A26A8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3BFD0-BD66-4153-B0A5-0F8D1C189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C92B3-E4DA-4F17-8C8B-0D4613044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F8B5-C663-4C8D-A600-BA1DE82C2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21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A333D-9375-4A29-8306-149C98C85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2B406D-FD65-46C1-A5E6-A42735AA9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170D0-BDE0-4751-9B5A-592C0D746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D951-277F-43D6-A8BB-A2F2909A26A8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30FA0-565F-43CF-AFF0-4ED7ECB51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AFD15-EC34-4EF7-9E21-D37CEDF61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F8B5-C663-4C8D-A600-BA1DE82C2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85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A677F-C45E-49ED-83AB-8CA75F6AC9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F9F8CA-4D11-4151-9549-A2729A2774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C45E3-7807-4BA1-838B-E60534239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D951-277F-43D6-A8BB-A2F2909A26A8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12A8A-FE7D-4529-AE37-0DB412A02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11E3B-967F-40F5-A5C8-4E0AD0427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F8B5-C663-4C8D-A600-BA1DE82C2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67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87600-860D-43A6-BC7C-3D15F5F12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FAEB8-66D1-4355-9346-A4190948F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34C08-21D5-4027-BF17-D9DEDD395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D951-277F-43D6-A8BB-A2F2909A26A8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8A406-AB6F-4F63-82B2-0C91FA0A1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8B7E1-48EC-4E62-B90C-F62001E13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F8B5-C663-4C8D-A600-BA1DE82C2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24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C4D58-9066-40C4-8B14-7DFFB1963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2A638-3877-4630-84B5-23DDB3563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6005D-B38A-4824-9195-14C3646D3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D951-277F-43D6-A8BB-A2F2909A26A8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D06E0-73F4-46A7-BA63-0937024AC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FDBC5-D8B6-4D93-92DB-1B37EAF78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F8B5-C663-4C8D-A600-BA1DE82C2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43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B35FC-9D6C-4FF3-8A68-CAA12C394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2CCE6-84E4-42EA-ABD9-3D9DD7D7BE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7ECA4D-780E-496C-8A42-D2610D95F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C0880B-552A-4E33-A75C-6F7A5720D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D951-277F-43D6-A8BB-A2F2909A26A8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0C5535-9C92-4689-94CB-5FD27B609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02B2EF-7A54-42B1-A467-2840408B1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F8B5-C663-4C8D-A600-BA1DE82C2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199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D4527-32BD-43BA-AB59-4CB0EC1F1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C46C8-BBFB-47FF-8D9B-B7B7CCF29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63FA82-D573-4EA5-8B39-E31BCEC13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A80758-36F7-4264-B6A0-F5E3B4BC09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59F307-1F13-4787-B6DE-2D662FE17E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8CBCF1-315B-4F4A-9D4B-66F133A65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D951-277F-43D6-A8BB-A2F2909A26A8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810145-1FF5-475B-9F3E-9A6983162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9E7CB9-645A-4E4A-9EB3-28417CE61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F8B5-C663-4C8D-A600-BA1DE82C2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28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90C86-25DC-4935-84D4-C89798EDF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E4325A-EB27-49FA-942B-AF075090C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D951-277F-43D6-A8BB-A2F2909A26A8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9DEC0F-6360-4DE4-98FB-4B1E50B63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923345-79EE-4644-B4F6-A2AA0C90D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F8B5-C663-4C8D-A600-BA1DE82C2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454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996B43-1FC6-44C3-A524-30D83406B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D951-277F-43D6-A8BB-A2F2909A26A8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4D437F-FD28-4945-B804-F748FA3F5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6B88BD-02EF-4889-B7F6-6AE84D075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F8B5-C663-4C8D-A600-BA1DE82C2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42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00DA4-F974-4130-8A44-1A4644526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3122D-A622-4D1D-9E64-8AC3201FD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0B43B9-079A-4C78-BB38-B1172395E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D688FA-84FB-49C1-95D2-10E433C0D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D951-277F-43D6-A8BB-A2F2909A26A8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61EE8A-1849-4EDD-B36A-659C63E33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6556A-9558-4586-8C45-ACE33BB86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F8B5-C663-4C8D-A600-BA1DE82C2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29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D0BD3-6D39-4CFA-943D-2107D0E4D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5FA587-5A12-4559-9BCA-85DC48B145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D481D3-6AB5-4055-B688-548676DA4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9BAA2-68CC-4976-B5BF-303D2D805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D951-277F-43D6-A8BB-A2F2909A26A8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87DF3-6254-4D8B-890A-3B740682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282DB-E175-49B1-82AB-75A38797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F8B5-C663-4C8D-A600-BA1DE82C2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0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06F43E-22EA-4CB0-B35D-E0EE9D454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44CB9-159B-477E-9FEB-67341551B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BE7C7-3884-4803-8282-A8C8A65CE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DD951-277F-43D6-A8BB-A2F2909A26A8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5A289-8F5D-4F9A-AEC7-648CFF5F8C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DC4AB-07D2-41E8-A188-086FE5322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7F8B5-C663-4C8D-A600-BA1DE82C2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4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ssetstore.unity.com/packages/tools/visual-scripting/bolt-16380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6A89F-77A4-4FFA-A069-B761661399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Against-Reality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278D28-54EE-475D-9200-D5CA22BB9B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Jadon Richardson, Josue Pastore, Roberto Salas, Sandy</a:t>
            </a:r>
          </a:p>
        </p:txBody>
      </p:sp>
    </p:spTree>
    <p:extLst>
      <p:ext uri="{BB962C8B-B14F-4D97-AF65-F5344CB8AC3E}">
        <p14:creationId xmlns:p14="http://schemas.microsoft.com/office/powerpoint/2010/main" val="1723984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8F312-8654-495E-9B9F-B68E17ACC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Game-On-Go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4DD74-3664-4723-9857-42F19467F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Space Invaders projection towards a flat surface to get a high score</a:t>
            </a:r>
          </a:p>
          <a:p>
            <a:pPr lvl="1"/>
            <a:r>
              <a:rPr lang="en-US" dirty="0"/>
              <a:t>Others can come to a location that was already there previously and try to beat the high score</a:t>
            </a:r>
          </a:p>
          <a:p>
            <a:pPr lvl="1"/>
            <a:endParaRPr lang="en-US" dirty="0"/>
          </a:p>
          <a:p>
            <a:r>
              <a:rPr lang="en-US" dirty="0"/>
              <a:t>We decided on using this program called White Wall AR which is used to project 2D images.</a:t>
            </a:r>
          </a:p>
          <a:p>
            <a:r>
              <a:rPr lang="en-US" dirty="0"/>
              <a:t>Would use Unity with C# language and to make it easier for users and to show others we would use block coding(</a:t>
            </a:r>
            <a:r>
              <a:rPr lang="en-US" dirty="0">
                <a:hlinkClick r:id="rId2"/>
              </a:rPr>
              <a:t>https://assetstore.unity.com/packages/tools/visual-scripting/bolt-163802</a:t>
            </a:r>
            <a:r>
              <a:rPr lang="en-US" dirty="0"/>
              <a:t>) which is a visual script to easily understand code.</a:t>
            </a:r>
          </a:p>
        </p:txBody>
      </p:sp>
    </p:spTree>
    <p:extLst>
      <p:ext uri="{BB962C8B-B14F-4D97-AF65-F5344CB8AC3E}">
        <p14:creationId xmlns:p14="http://schemas.microsoft.com/office/powerpoint/2010/main" val="2531140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7C24F-237E-4D01-A393-79ACAD0F6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 </a:t>
            </a:r>
            <a:r>
              <a:rPr lang="en-US" dirty="0" err="1"/>
              <a:t>KUKUArts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2F770-B2AC-4FE1-BB53-9C6A5402D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Creates Concept Design using our in app interactive customs</a:t>
            </a:r>
          </a:p>
          <a:p>
            <a:r>
              <a:rPr lang="en-US" dirty="0"/>
              <a:t>Users can create their own design(a animated character, building blocks, a car design, etc.) using our in app helper to better pop out the image created.</a:t>
            </a:r>
          </a:p>
          <a:p>
            <a:r>
              <a:rPr lang="en-US" dirty="0"/>
              <a:t>There is 3D paint that we can implement so that users can create 3D images and view it by using Google AR</a:t>
            </a:r>
          </a:p>
          <a:p>
            <a:r>
              <a:rPr lang="en-US" dirty="0"/>
              <a:t>We can also use Unity for this with Bolt</a:t>
            </a:r>
          </a:p>
          <a:p>
            <a:r>
              <a:rPr lang="en-US" dirty="0"/>
              <a:t>(Help to modify how to use the application) </a:t>
            </a:r>
          </a:p>
        </p:txBody>
      </p:sp>
    </p:spTree>
    <p:extLst>
      <p:ext uri="{BB962C8B-B14F-4D97-AF65-F5344CB8AC3E}">
        <p14:creationId xmlns:p14="http://schemas.microsoft.com/office/powerpoint/2010/main" val="3440496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29BAE-CA57-4623-A766-91003BE11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#3(Have not come up with one)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B67A3-B7F2-4CA6-B98F-D90202743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could maybe use another groups idea and make it into an AR game.</a:t>
            </a:r>
          </a:p>
          <a:p>
            <a:r>
              <a:rPr lang="en-US" dirty="0"/>
              <a:t>Link an image to a concept and build it somewhere else</a:t>
            </a:r>
          </a:p>
          <a:p>
            <a:r>
              <a:rPr lang="en-US" dirty="0"/>
              <a:t>Link information from each image. </a:t>
            </a:r>
          </a:p>
          <a:p>
            <a:r>
              <a:rPr lang="en-US" dirty="0"/>
              <a:t>Items at home to link the images with information </a:t>
            </a:r>
          </a:p>
        </p:txBody>
      </p:sp>
    </p:spTree>
    <p:extLst>
      <p:ext uri="{BB962C8B-B14F-4D97-AF65-F5344CB8AC3E}">
        <p14:creationId xmlns:p14="http://schemas.microsoft.com/office/powerpoint/2010/main" val="3509404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248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Against-Reality</vt:lpstr>
      <vt:lpstr>Game-On-Go</vt:lpstr>
      <vt:lpstr>AR KUKUArts</vt:lpstr>
      <vt:lpstr>Idea #3(Have not come up with one)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Against-Reality</dc:title>
  <dc:creator>Josue Pastore-Manzano</dc:creator>
  <cp:lastModifiedBy>Josue Pastore-Manzano</cp:lastModifiedBy>
  <cp:revision>8</cp:revision>
  <dcterms:created xsi:type="dcterms:W3CDTF">2021-01-25T19:19:53Z</dcterms:created>
  <dcterms:modified xsi:type="dcterms:W3CDTF">2021-01-26T18:55:24Z</dcterms:modified>
</cp:coreProperties>
</file>