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0" r:id="rId3"/>
    <p:sldId id="262" r:id="rId4"/>
    <p:sldId id="261" r:id="rId5"/>
    <p:sldId id="263" r:id="rId6"/>
    <p:sldId id="264" r:id="rId7"/>
    <p:sldId id="265" r:id="rId8"/>
    <p:sldId id="266" r:id="rId9"/>
    <p:sldId id="279" r:id="rId10"/>
    <p:sldId id="268" r:id="rId11"/>
    <p:sldId id="269" r:id="rId12"/>
    <p:sldId id="270" r:id="rId13"/>
    <p:sldId id="271" r:id="rId14"/>
    <p:sldId id="277" r:id="rId15"/>
    <p:sldId id="278"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304D"/>
    <a:srgbClr val="F7B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13" d="100"/>
          <a:sy n="113" d="100"/>
        </p:scale>
        <p:origin x="51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6F3EE-5483-4265-BC75-538D77B3FCE8}" type="datetimeFigureOut">
              <a:rPr lang="en-US" smtClean="0"/>
              <a:t>8/6/2024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043BC-8CBE-497F-B2E9-9D3DF42BF600}" type="slidenum">
              <a:rPr lang="en-US" smtClean="0"/>
              <a:t>‹#›</a:t>
            </a:fld>
            <a:endParaRPr lang="en-US"/>
          </a:p>
        </p:txBody>
      </p:sp>
    </p:spTree>
    <p:extLst>
      <p:ext uri="{BB962C8B-B14F-4D97-AF65-F5344CB8AC3E}">
        <p14:creationId xmlns:p14="http://schemas.microsoft.com/office/powerpoint/2010/main" val="3223773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93D60-1031-4ED5-AA9A-C0059EBF75F9}" type="slidenum">
              <a:rPr lang="en-US" smtClean="0"/>
              <a:t>2</a:t>
            </a:fld>
            <a:endParaRPr lang="en-US"/>
          </a:p>
        </p:txBody>
      </p:sp>
    </p:spTree>
    <p:extLst>
      <p:ext uri="{BB962C8B-B14F-4D97-AF65-F5344CB8AC3E}">
        <p14:creationId xmlns:p14="http://schemas.microsoft.com/office/powerpoint/2010/main" val="1893753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93D60-1031-4ED5-AA9A-C0059EBF75F9}" type="slidenum">
              <a:rPr lang="en-US" smtClean="0"/>
              <a:t>19</a:t>
            </a:fld>
            <a:endParaRPr lang="en-US"/>
          </a:p>
        </p:txBody>
      </p:sp>
    </p:spTree>
    <p:extLst>
      <p:ext uri="{BB962C8B-B14F-4D97-AF65-F5344CB8AC3E}">
        <p14:creationId xmlns:p14="http://schemas.microsoft.com/office/powerpoint/2010/main" val="4026129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Pink- Need Secondary title? Might be confusing for outsiders (do it) add program picture left</a:t>
            </a:r>
          </a:p>
        </p:txBody>
      </p:sp>
      <p:sp>
        <p:nvSpPr>
          <p:cNvPr id="4" name="Slide Number Placeholder 3"/>
          <p:cNvSpPr>
            <a:spLocks noGrp="1"/>
          </p:cNvSpPr>
          <p:nvPr>
            <p:ph type="sldNum" sz="quarter" idx="5"/>
          </p:nvPr>
        </p:nvSpPr>
        <p:spPr/>
        <p:txBody>
          <a:bodyPr/>
          <a:lstStyle/>
          <a:p>
            <a:fld id="{5AB93D60-1031-4ED5-AA9A-C0059EBF75F9}" type="slidenum">
              <a:rPr lang="en-US" smtClean="0"/>
              <a:t>3</a:t>
            </a:fld>
            <a:endParaRPr lang="en-US"/>
          </a:p>
        </p:txBody>
      </p:sp>
    </p:spTree>
    <p:extLst>
      <p:ext uri="{BB962C8B-B14F-4D97-AF65-F5344CB8AC3E}">
        <p14:creationId xmlns:p14="http://schemas.microsoft.com/office/powerpoint/2010/main" val="292837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93D60-1031-4ED5-AA9A-C0059EBF75F9}" type="slidenum">
              <a:rPr lang="en-US" smtClean="0"/>
              <a:t>4</a:t>
            </a:fld>
            <a:endParaRPr lang="en-US"/>
          </a:p>
        </p:txBody>
      </p:sp>
    </p:spTree>
    <p:extLst>
      <p:ext uri="{BB962C8B-B14F-4D97-AF65-F5344CB8AC3E}">
        <p14:creationId xmlns:p14="http://schemas.microsoft.com/office/powerpoint/2010/main" val="3230005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the groups before robots handed out</a:t>
            </a:r>
          </a:p>
        </p:txBody>
      </p:sp>
      <p:sp>
        <p:nvSpPr>
          <p:cNvPr id="4" name="Slide Number Placeholder 3"/>
          <p:cNvSpPr>
            <a:spLocks noGrp="1"/>
          </p:cNvSpPr>
          <p:nvPr>
            <p:ph type="sldNum" sz="quarter" idx="5"/>
          </p:nvPr>
        </p:nvSpPr>
        <p:spPr/>
        <p:txBody>
          <a:bodyPr/>
          <a:lstStyle/>
          <a:p>
            <a:fld id="{5AB93D60-1031-4ED5-AA9A-C0059EBF75F9}" type="slidenum">
              <a:rPr lang="en-US" smtClean="0"/>
              <a:t>8</a:t>
            </a:fld>
            <a:endParaRPr lang="en-US"/>
          </a:p>
        </p:txBody>
      </p:sp>
    </p:spTree>
    <p:extLst>
      <p:ext uri="{BB962C8B-B14F-4D97-AF65-F5344CB8AC3E}">
        <p14:creationId xmlns:p14="http://schemas.microsoft.com/office/powerpoint/2010/main" val="514037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Username: tlam8</a:t>
            </a:r>
          </a:p>
          <a:p>
            <a:r>
              <a:rPr lang="en-US" dirty="0"/>
              <a:t>Password: </a:t>
            </a:r>
            <a:r>
              <a:rPr lang="en-US" dirty="0" err="1"/>
              <a:t>BallIsLife</a:t>
            </a:r>
            <a:r>
              <a:rPr lang="en-US" dirty="0"/>
              <a:t> (capital </a:t>
            </a:r>
            <a:r>
              <a:rPr lang="en-US" dirty="0" err="1"/>
              <a:t>i</a:t>
            </a:r>
            <a:r>
              <a:rPr lang="en-US"/>
              <a:t>)</a:t>
            </a:r>
          </a:p>
        </p:txBody>
      </p:sp>
      <p:sp>
        <p:nvSpPr>
          <p:cNvPr id="4" name="Slide Number Placeholder 3"/>
          <p:cNvSpPr>
            <a:spLocks noGrp="1"/>
          </p:cNvSpPr>
          <p:nvPr>
            <p:ph type="sldNum" sz="quarter" idx="5"/>
          </p:nvPr>
        </p:nvSpPr>
        <p:spPr/>
        <p:txBody>
          <a:bodyPr/>
          <a:lstStyle/>
          <a:p>
            <a:fld id="{908043BC-8CBE-497F-B2E9-9D3DF42BF600}" type="slidenum">
              <a:rPr lang="en-US" smtClean="0"/>
              <a:t>9</a:t>
            </a:fld>
            <a:endParaRPr lang="en-US"/>
          </a:p>
        </p:txBody>
      </p:sp>
    </p:spTree>
    <p:extLst>
      <p:ext uri="{BB962C8B-B14F-4D97-AF65-F5344CB8AC3E}">
        <p14:creationId xmlns:p14="http://schemas.microsoft.com/office/powerpoint/2010/main" val="4047673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93D60-1031-4ED5-AA9A-C0059EBF75F9}" type="slidenum">
              <a:rPr lang="en-US" smtClean="0"/>
              <a:t>12</a:t>
            </a:fld>
            <a:endParaRPr lang="en-US"/>
          </a:p>
        </p:txBody>
      </p:sp>
    </p:spTree>
    <p:extLst>
      <p:ext uri="{BB962C8B-B14F-4D97-AF65-F5344CB8AC3E}">
        <p14:creationId xmlns:p14="http://schemas.microsoft.com/office/powerpoint/2010/main" val="809547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Yellow – leave or change? Should be more specific? They already have answer on screen. </a:t>
            </a:r>
          </a:p>
        </p:txBody>
      </p:sp>
      <p:sp>
        <p:nvSpPr>
          <p:cNvPr id="4" name="Slide Number Placeholder 3"/>
          <p:cNvSpPr>
            <a:spLocks noGrp="1"/>
          </p:cNvSpPr>
          <p:nvPr>
            <p:ph type="sldNum" sz="quarter" idx="5"/>
          </p:nvPr>
        </p:nvSpPr>
        <p:spPr/>
        <p:txBody>
          <a:bodyPr/>
          <a:lstStyle/>
          <a:p>
            <a:fld id="{5AB93D60-1031-4ED5-AA9A-C0059EBF75F9}" type="slidenum">
              <a:rPr lang="en-US" smtClean="0"/>
              <a:t>13</a:t>
            </a:fld>
            <a:endParaRPr lang="en-US"/>
          </a:p>
        </p:txBody>
      </p:sp>
    </p:spTree>
    <p:extLst>
      <p:ext uri="{BB962C8B-B14F-4D97-AF65-F5344CB8AC3E}">
        <p14:creationId xmlns:p14="http://schemas.microsoft.com/office/powerpoint/2010/main" val="3491003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the groups before robots handed out</a:t>
            </a:r>
          </a:p>
        </p:txBody>
      </p:sp>
      <p:sp>
        <p:nvSpPr>
          <p:cNvPr id="4" name="Slide Number Placeholder 3"/>
          <p:cNvSpPr>
            <a:spLocks noGrp="1"/>
          </p:cNvSpPr>
          <p:nvPr>
            <p:ph type="sldNum" sz="quarter" idx="5"/>
          </p:nvPr>
        </p:nvSpPr>
        <p:spPr/>
        <p:txBody>
          <a:bodyPr/>
          <a:lstStyle/>
          <a:p>
            <a:fld id="{5AB93D60-1031-4ED5-AA9A-C0059EBF75F9}" type="slidenum">
              <a:rPr lang="en-US" smtClean="0"/>
              <a:t>14</a:t>
            </a:fld>
            <a:endParaRPr lang="en-US"/>
          </a:p>
        </p:txBody>
      </p:sp>
    </p:spTree>
    <p:extLst>
      <p:ext uri="{BB962C8B-B14F-4D97-AF65-F5344CB8AC3E}">
        <p14:creationId xmlns:p14="http://schemas.microsoft.com/office/powerpoint/2010/main" val="1120091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Yellow –Second bullet point little confusing</a:t>
            </a:r>
          </a:p>
        </p:txBody>
      </p:sp>
      <p:sp>
        <p:nvSpPr>
          <p:cNvPr id="4" name="Slide Number Placeholder 3"/>
          <p:cNvSpPr>
            <a:spLocks noGrp="1"/>
          </p:cNvSpPr>
          <p:nvPr>
            <p:ph type="sldNum" sz="quarter" idx="5"/>
          </p:nvPr>
        </p:nvSpPr>
        <p:spPr/>
        <p:txBody>
          <a:bodyPr/>
          <a:lstStyle/>
          <a:p>
            <a:fld id="{5AB93D60-1031-4ED5-AA9A-C0059EBF75F9}" type="slidenum">
              <a:rPr lang="en-US" smtClean="0"/>
              <a:t>18</a:t>
            </a:fld>
            <a:endParaRPr lang="en-US"/>
          </a:p>
        </p:txBody>
      </p:sp>
    </p:spTree>
    <p:extLst>
      <p:ext uri="{BB962C8B-B14F-4D97-AF65-F5344CB8AC3E}">
        <p14:creationId xmlns:p14="http://schemas.microsoft.com/office/powerpoint/2010/main" val="455300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72D0-2126-4289-98C5-5931101A88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B7E190-7431-4E2E-AE4A-9A7C536D52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29BA28-84D3-41D4-BC45-221E6AE0C239}"/>
              </a:ext>
            </a:extLst>
          </p:cNvPr>
          <p:cNvSpPr>
            <a:spLocks noGrp="1"/>
          </p:cNvSpPr>
          <p:nvPr>
            <p:ph type="dt" sz="half" idx="10"/>
          </p:nvPr>
        </p:nvSpPr>
        <p:spPr/>
        <p:txBody>
          <a:bodyPr/>
          <a:lstStyle/>
          <a:p>
            <a:fld id="{656E605A-9E90-410E-8A7E-BB7D0355ABA9}" type="datetimeFigureOut">
              <a:rPr lang="en-US" smtClean="0"/>
              <a:t>8/6/2024</a:t>
            </a:fld>
            <a:endParaRPr lang="en-US"/>
          </a:p>
        </p:txBody>
      </p:sp>
      <p:sp>
        <p:nvSpPr>
          <p:cNvPr id="5" name="Footer Placeholder 4">
            <a:extLst>
              <a:ext uri="{FF2B5EF4-FFF2-40B4-BE49-F238E27FC236}">
                <a16:creationId xmlns:a16="http://schemas.microsoft.com/office/drawing/2014/main" id="{6568DE09-3F44-482E-8EED-1040BEE07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7109E-2397-4898-9FE3-1E1A947BA1CE}"/>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2184882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0BBF-04D2-477B-B06C-9EDAFE972F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7A59C9-9C93-406C-B12D-8D991797C8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68AD2-D758-4C10-A5F9-E9B8806036D0}"/>
              </a:ext>
            </a:extLst>
          </p:cNvPr>
          <p:cNvSpPr>
            <a:spLocks noGrp="1"/>
          </p:cNvSpPr>
          <p:nvPr>
            <p:ph type="dt" sz="half" idx="10"/>
          </p:nvPr>
        </p:nvSpPr>
        <p:spPr/>
        <p:txBody>
          <a:bodyPr/>
          <a:lstStyle/>
          <a:p>
            <a:fld id="{656E605A-9E90-410E-8A7E-BB7D0355ABA9}" type="datetimeFigureOut">
              <a:rPr lang="en-US" smtClean="0"/>
              <a:t>8/6/2024</a:t>
            </a:fld>
            <a:endParaRPr lang="en-US"/>
          </a:p>
        </p:txBody>
      </p:sp>
      <p:sp>
        <p:nvSpPr>
          <p:cNvPr id="5" name="Footer Placeholder 4">
            <a:extLst>
              <a:ext uri="{FF2B5EF4-FFF2-40B4-BE49-F238E27FC236}">
                <a16:creationId xmlns:a16="http://schemas.microsoft.com/office/drawing/2014/main" id="{1B05E871-E196-4FA6-AA60-3DC800441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AA8E5-EE0C-45D7-AE47-62F97B04D845}"/>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2840710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B0AFAE-6674-4DBC-A579-70406E8008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837494-ED74-46C5-BE43-1AA3379C052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3654B1-0744-4631-8837-A59E8B0E5E29}"/>
              </a:ext>
            </a:extLst>
          </p:cNvPr>
          <p:cNvSpPr>
            <a:spLocks noGrp="1"/>
          </p:cNvSpPr>
          <p:nvPr>
            <p:ph type="dt" sz="half" idx="10"/>
          </p:nvPr>
        </p:nvSpPr>
        <p:spPr/>
        <p:txBody>
          <a:bodyPr/>
          <a:lstStyle/>
          <a:p>
            <a:fld id="{656E605A-9E90-410E-8A7E-BB7D0355ABA9}" type="datetimeFigureOut">
              <a:rPr lang="en-US" smtClean="0"/>
              <a:t>8/6/2024</a:t>
            </a:fld>
            <a:endParaRPr lang="en-US"/>
          </a:p>
        </p:txBody>
      </p:sp>
      <p:sp>
        <p:nvSpPr>
          <p:cNvPr id="5" name="Footer Placeholder 4">
            <a:extLst>
              <a:ext uri="{FF2B5EF4-FFF2-40B4-BE49-F238E27FC236}">
                <a16:creationId xmlns:a16="http://schemas.microsoft.com/office/drawing/2014/main" id="{5F2B0106-B750-4B2B-821E-33F87C8D6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EC0CE-E449-4170-84C4-18E13C1B0906}"/>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918117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FF5722"/>
                </a:solidFill>
                <a:latin typeface="Verdana"/>
                <a:cs typeface="Verdana"/>
              </a:defRPr>
            </a:lvl1pPr>
          </a:lstStyle>
          <a:p>
            <a:endParaRPr/>
          </a:p>
        </p:txBody>
      </p:sp>
      <p:sp>
        <p:nvSpPr>
          <p:cNvPr id="3" name="Holder 3"/>
          <p:cNvSpPr>
            <a:spLocks noGrp="1"/>
          </p:cNvSpPr>
          <p:nvPr>
            <p:ph sz="half" idx="2"/>
          </p:nvPr>
        </p:nvSpPr>
        <p:spPr>
          <a:xfrm>
            <a:off x="609600" y="1577340"/>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7182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673007" y="715147"/>
            <a:ext cx="6845984" cy="553998"/>
          </a:xfrm>
          <a:prstGeom prst="rect">
            <a:avLst/>
          </a:prstGeom>
        </p:spPr>
        <p:txBody>
          <a:bodyPr wrap="square" lIns="0" tIns="0" rIns="0" bIns="0">
            <a:spAutoFit/>
          </a:bodyPr>
          <a:lstStyle>
            <a:lvl1pPr>
              <a:defRPr sz="4000" b="0" i="0">
                <a:solidFill>
                  <a:srgbClr val="FF5722"/>
                </a:solidFill>
                <a:latin typeface="Verdana"/>
                <a:cs typeface="Verdana"/>
              </a:defRPr>
            </a:lvl1pPr>
          </a:lstStyle>
          <a:p>
            <a:endParaRPr/>
          </a:p>
        </p:txBody>
      </p:sp>
      <p:sp>
        <p:nvSpPr>
          <p:cNvPr id="3" name="Holder 3"/>
          <p:cNvSpPr>
            <a:spLocks noGrp="1"/>
          </p:cNvSpPr>
          <p:nvPr>
            <p:ph type="subTitle" idx="4"/>
          </p:nvPr>
        </p:nvSpPr>
        <p:spPr>
          <a:xfrm>
            <a:off x="1828800" y="3840481"/>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4026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C304-3F3C-425D-BB9B-CA022D37B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077251-054B-4059-81A4-10B0FABD2F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A35D0-01EA-475B-8F71-21A1AB63A5DE}"/>
              </a:ext>
            </a:extLst>
          </p:cNvPr>
          <p:cNvSpPr>
            <a:spLocks noGrp="1"/>
          </p:cNvSpPr>
          <p:nvPr>
            <p:ph type="dt" sz="half" idx="10"/>
          </p:nvPr>
        </p:nvSpPr>
        <p:spPr/>
        <p:txBody>
          <a:bodyPr/>
          <a:lstStyle/>
          <a:p>
            <a:fld id="{656E605A-9E90-410E-8A7E-BB7D0355ABA9}" type="datetimeFigureOut">
              <a:rPr lang="en-US" smtClean="0"/>
              <a:t>8/6/2024</a:t>
            </a:fld>
            <a:endParaRPr lang="en-US"/>
          </a:p>
        </p:txBody>
      </p:sp>
      <p:sp>
        <p:nvSpPr>
          <p:cNvPr id="5" name="Footer Placeholder 4">
            <a:extLst>
              <a:ext uri="{FF2B5EF4-FFF2-40B4-BE49-F238E27FC236}">
                <a16:creationId xmlns:a16="http://schemas.microsoft.com/office/drawing/2014/main" id="{F0F63757-4725-4AED-888F-7CF89B605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8E33F-0A35-4350-80DA-6D7BA99FC15A}"/>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3639226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B82C-C431-492D-BDF5-DDED86E3FA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D94C2D-3707-4BD2-BD72-A22445204B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8B2E9E-10F8-42FF-BA09-9DB559F57F5A}"/>
              </a:ext>
            </a:extLst>
          </p:cNvPr>
          <p:cNvSpPr>
            <a:spLocks noGrp="1"/>
          </p:cNvSpPr>
          <p:nvPr>
            <p:ph type="dt" sz="half" idx="10"/>
          </p:nvPr>
        </p:nvSpPr>
        <p:spPr/>
        <p:txBody>
          <a:bodyPr/>
          <a:lstStyle/>
          <a:p>
            <a:fld id="{656E605A-9E90-410E-8A7E-BB7D0355ABA9}" type="datetimeFigureOut">
              <a:rPr lang="en-US" smtClean="0"/>
              <a:t>8/6/2024</a:t>
            </a:fld>
            <a:endParaRPr lang="en-US"/>
          </a:p>
        </p:txBody>
      </p:sp>
      <p:sp>
        <p:nvSpPr>
          <p:cNvPr id="5" name="Footer Placeholder 4">
            <a:extLst>
              <a:ext uri="{FF2B5EF4-FFF2-40B4-BE49-F238E27FC236}">
                <a16:creationId xmlns:a16="http://schemas.microsoft.com/office/drawing/2014/main" id="{BE688B00-D53D-40EB-9915-62BCA019E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77D4CE-065A-4344-AB57-0290C525DDB3}"/>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56472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6AB-1116-4A5D-9A82-5CCA071A9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94526D-1C93-482B-A5ED-CF39E938BC2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AA145B-ADC6-481F-9768-74FAC9FA4DF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CD7392-B1D8-4027-AF65-68E9C76C6060}"/>
              </a:ext>
            </a:extLst>
          </p:cNvPr>
          <p:cNvSpPr>
            <a:spLocks noGrp="1"/>
          </p:cNvSpPr>
          <p:nvPr>
            <p:ph type="dt" sz="half" idx="10"/>
          </p:nvPr>
        </p:nvSpPr>
        <p:spPr/>
        <p:txBody>
          <a:bodyPr/>
          <a:lstStyle/>
          <a:p>
            <a:fld id="{656E605A-9E90-410E-8A7E-BB7D0355ABA9}" type="datetimeFigureOut">
              <a:rPr lang="en-US" smtClean="0"/>
              <a:t>8/6/2024</a:t>
            </a:fld>
            <a:endParaRPr lang="en-US"/>
          </a:p>
        </p:txBody>
      </p:sp>
      <p:sp>
        <p:nvSpPr>
          <p:cNvPr id="6" name="Footer Placeholder 5">
            <a:extLst>
              <a:ext uri="{FF2B5EF4-FFF2-40B4-BE49-F238E27FC236}">
                <a16:creationId xmlns:a16="http://schemas.microsoft.com/office/drawing/2014/main" id="{8A95B5E9-6DE9-4E46-8619-0F61BB85B5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B6ACF7-3FF6-4798-BA10-EB38EE024CFB}"/>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1202638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D513A-3F7C-41C7-9C0E-8C83E32ACD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17AA06-A9E0-4228-A5E4-F74B575C50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B4C28DD-6EAB-41E2-8DDD-011D818160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A5E060-E743-4AD2-A65A-F7FA84177A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35EE0B0-E8E0-4B2B-8D66-658B0FBC078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734421-7538-4D27-9E74-2BDBC779F093}"/>
              </a:ext>
            </a:extLst>
          </p:cNvPr>
          <p:cNvSpPr>
            <a:spLocks noGrp="1"/>
          </p:cNvSpPr>
          <p:nvPr>
            <p:ph type="dt" sz="half" idx="10"/>
          </p:nvPr>
        </p:nvSpPr>
        <p:spPr/>
        <p:txBody>
          <a:bodyPr/>
          <a:lstStyle/>
          <a:p>
            <a:fld id="{656E605A-9E90-410E-8A7E-BB7D0355ABA9}" type="datetimeFigureOut">
              <a:rPr lang="en-US" smtClean="0"/>
              <a:t>8/6/2024</a:t>
            </a:fld>
            <a:endParaRPr lang="en-US"/>
          </a:p>
        </p:txBody>
      </p:sp>
      <p:sp>
        <p:nvSpPr>
          <p:cNvPr id="8" name="Footer Placeholder 7">
            <a:extLst>
              <a:ext uri="{FF2B5EF4-FFF2-40B4-BE49-F238E27FC236}">
                <a16:creationId xmlns:a16="http://schemas.microsoft.com/office/drawing/2014/main" id="{A9C43AA5-FA66-4CE5-B3BA-19D33B9B4B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A0179F-58E0-4CFD-93E8-00F29BB00641}"/>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3618089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B3E51-9274-433A-8292-9004E7EA56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458E18-C351-47BD-9D0C-409AA82E1CAF}"/>
              </a:ext>
            </a:extLst>
          </p:cNvPr>
          <p:cNvSpPr>
            <a:spLocks noGrp="1"/>
          </p:cNvSpPr>
          <p:nvPr>
            <p:ph type="dt" sz="half" idx="10"/>
          </p:nvPr>
        </p:nvSpPr>
        <p:spPr/>
        <p:txBody>
          <a:bodyPr/>
          <a:lstStyle/>
          <a:p>
            <a:fld id="{656E605A-9E90-410E-8A7E-BB7D0355ABA9}" type="datetimeFigureOut">
              <a:rPr lang="en-US" smtClean="0"/>
              <a:t>8/6/2024</a:t>
            </a:fld>
            <a:endParaRPr lang="en-US"/>
          </a:p>
        </p:txBody>
      </p:sp>
      <p:sp>
        <p:nvSpPr>
          <p:cNvPr id="4" name="Footer Placeholder 3">
            <a:extLst>
              <a:ext uri="{FF2B5EF4-FFF2-40B4-BE49-F238E27FC236}">
                <a16:creationId xmlns:a16="http://schemas.microsoft.com/office/drawing/2014/main" id="{7B007DD8-E58B-46A7-AF3B-98ACE49D99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52F762-6CB8-4201-8B24-78C7CACC137B}"/>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325528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0D5315-B37F-4D91-BED8-DFDA53563E10}"/>
              </a:ext>
            </a:extLst>
          </p:cNvPr>
          <p:cNvSpPr>
            <a:spLocks noGrp="1"/>
          </p:cNvSpPr>
          <p:nvPr>
            <p:ph type="dt" sz="half" idx="10"/>
          </p:nvPr>
        </p:nvSpPr>
        <p:spPr/>
        <p:txBody>
          <a:bodyPr/>
          <a:lstStyle/>
          <a:p>
            <a:fld id="{656E605A-9E90-410E-8A7E-BB7D0355ABA9}" type="datetimeFigureOut">
              <a:rPr lang="en-US" smtClean="0"/>
              <a:t>8/6/2024</a:t>
            </a:fld>
            <a:endParaRPr lang="en-US"/>
          </a:p>
        </p:txBody>
      </p:sp>
      <p:sp>
        <p:nvSpPr>
          <p:cNvPr id="3" name="Footer Placeholder 2">
            <a:extLst>
              <a:ext uri="{FF2B5EF4-FFF2-40B4-BE49-F238E27FC236}">
                <a16:creationId xmlns:a16="http://schemas.microsoft.com/office/drawing/2014/main" id="{C5CA19ED-7644-4C23-B1D9-89CAB895CD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DAB016-40EC-41C9-AE58-59A699F5DE2D}"/>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2265056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2BFC-6D18-48F5-B354-6FBEA1478A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4D5C00-5EEE-4120-AEF1-5E51CCC5BD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7746BE-35E8-4656-8ABB-8C915B1D4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075A23-A3FD-4988-B87B-CA59A5BAE24C}"/>
              </a:ext>
            </a:extLst>
          </p:cNvPr>
          <p:cNvSpPr>
            <a:spLocks noGrp="1"/>
          </p:cNvSpPr>
          <p:nvPr>
            <p:ph type="dt" sz="half" idx="10"/>
          </p:nvPr>
        </p:nvSpPr>
        <p:spPr/>
        <p:txBody>
          <a:bodyPr/>
          <a:lstStyle/>
          <a:p>
            <a:fld id="{656E605A-9E90-410E-8A7E-BB7D0355ABA9}" type="datetimeFigureOut">
              <a:rPr lang="en-US" smtClean="0"/>
              <a:t>8/6/2024</a:t>
            </a:fld>
            <a:endParaRPr lang="en-US"/>
          </a:p>
        </p:txBody>
      </p:sp>
      <p:sp>
        <p:nvSpPr>
          <p:cNvPr id="6" name="Footer Placeholder 5">
            <a:extLst>
              <a:ext uri="{FF2B5EF4-FFF2-40B4-BE49-F238E27FC236}">
                <a16:creationId xmlns:a16="http://schemas.microsoft.com/office/drawing/2014/main" id="{A46AADDE-7337-45B2-A771-209FA0EEE5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C2340B-55F5-483F-A5CF-BE0DA79793C0}"/>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401346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98179-5903-4F42-993A-304B63A2B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DCF83E-66F1-4267-86BC-96B49D1C8C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9BB9A0-4A42-49EE-BD21-2036CF1A7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DD1C13-FC0C-40E2-BCEB-B6AE60BAFE97}"/>
              </a:ext>
            </a:extLst>
          </p:cNvPr>
          <p:cNvSpPr>
            <a:spLocks noGrp="1"/>
          </p:cNvSpPr>
          <p:nvPr>
            <p:ph type="dt" sz="half" idx="10"/>
          </p:nvPr>
        </p:nvSpPr>
        <p:spPr/>
        <p:txBody>
          <a:bodyPr/>
          <a:lstStyle/>
          <a:p>
            <a:fld id="{656E605A-9E90-410E-8A7E-BB7D0355ABA9}" type="datetimeFigureOut">
              <a:rPr lang="en-US" smtClean="0"/>
              <a:t>8/6/2024</a:t>
            </a:fld>
            <a:endParaRPr lang="en-US"/>
          </a:p>
        </p:txBody>
      </p:sp>
      <p:sp>
        <p:nvSpPr>
          <p:cNvPr id="6" name="Footer Placeholder 5">
            <a:extLst>
              <a:ext uri="{FF2B5EF4-FFF2-40B4-BE49-F238E27FC236}">
                <a16:creationId xmlns:a16="http://schemas.microsoft.com/office/drawing/2014/main" id="{95953CAE-D98C-4B7E-A2BD-4437F38C6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EDE92C-78E5-4D5B-B402-A739E6B55B83}"/>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261466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accent1">
                <a:lumMod val="89000"/>
              </a:schemeClr>
            </a:gs>
            <a:gs pos="15000">
              <a:srgbClr val="29304D"/>
            </a:gs>
            <a:gs pos="99000">
              <a:schemeClr val="accent1">
                <a:lumMod val="75000"/>
              </a:schemeClr>
            </a:gs>
            <a:gs pos="57000">
              <a:schemeClr val="accent1">
                <a:lumMod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9FB969-6E40-42E7-AB10-B3F6031C1E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357E76F-BF3B-4162-A768-E6846F7E56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8CEE53-6533-46FD-8557-D240EB8149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E605A-9E90-410E-8A7E-BB7D0355ABA9}" type="datetimeFigureOut">
              <a:rPr lang="en-US" smtClean="0"/>
              <a:t>8/6/2024</a:t>
            </a:fld>
            <a:endParaRPr lang="en-US"/>
          </a:p>
        </p:txBody>
      </p:sp>
      <p:sp>
        <p:nvSpPr>
          <p:cNvPr id="5" name="Footer Placeholder 4">
            <a:extLst>
              <a:ext uri="{FF2B5EF4-FFF2-40B4-BE49-F238E27FC236}">
                <a16:creationId xmlns:a16="http://schemas.microsoft.com/office/drawing/2014/main" id="{A606B71B-1F2A-4F18-A086-42B3975637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C799D4-D7B1-4BB4-A51C-544BEFF562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1F6AD-27AA-4621-ACBC-02589257AD76}" type="slidenum">
              <a:rPr lang="en-US" smtClean="0"/>
              <a:t>‹#›</a:t>
            </a:fld>
            <a:endParaRPr lang="en-US"/>
          </a:p>
        </p:txBody>
      </p:sp>
      <p:pic>
        <p:nvPicPr>
          <p:cNvPr id="7" name="Picture 6">
            <a:extLst>
              <a:ext uri="{FF2B5EF4-FFF2-40B4-BE49-F238E27FC236}">
                <a16:creationId xmlns:a16="http://schemas.microsoft.com/office/drawing/2014/main" id="{408CB812-95BF-4165-89F3-3068BF120B42}"/>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spTree>
    <p:extLst>
      <p:ext uri="{BB962C8B-B14F-4D97-AF65-F5344CB8AC3E}">
        <p14:creationId xmlns:p14="http://schemas.microsoft.com/office/powerpoint/2010/main" val="1803219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b="1" kern="1200">
          <a:solidFill>
            <a:srgbClr val="F7BA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E9AAC-056E-4298-83C2-9D9CA349A290}"/>
              </a:ext>
            </a:extLst>
          </p:cNvPr>
          <p:cNvSpPr>
            <a:spLocks noGrp="1"/>
          </p:cNvSpPr>
          <p:nvPr>
            <p:ph type="ctrTitle"/>
          </p:nvPr>
        </p:nvSpPr>
        <p:spPr/>
        <p:txBody>
          <a:bodyPr>
            <a:normAutofit/>
          </a:bodyPr>
          <a:lstStyle/>
          <a:p>
            <a:r>
              <a:rPr lang="en-US" sz="3200" b="1" dirty="0">
                <a:solidFill>
                  <a:schemeClr val="bg1"/>
                </a:solidFill>
              </a:rPr>
              <a:t>Technology Ambassador Program </a:t>
            </a:r>
            <a:br>
              <a:rPr lang="en-US" b="1" dirty="0"/>
            </a:br>
            <a:endParaRPr lang="en-US" b="1" dirty="0"/>
          </a:p>
        </p:txBody>
      </p:sp>
      <p:sp>
        <p:nvSpPr>
          <p:cNvPr id="4" name="Rectangle 3">
            <a:extLst>
              <a:ext uri="{FF2B5EF4-FFF2-40B4-BE49-F238E27FC236}">
                <a16:creationId xmlns:a16="http://schemas.microsoft.com/office/drawing/2014/main" id="{889D6C37-6F83-4154-85ED-AE976D877BF5}"/>
              </a:ext>
            </a:extLst>
          </p:cNvPr>
          <p:cNvSpPr/>
          <p:nvPr/>
        </p:nvSpPr>
        <p:spPr>
          <a:xfrm>
            <a:off x="1228402" y="2639714"/>
            <a:ext cx="9939130" cy="1938992"/>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6000" b="1" dirty="0">
                <a:ln/>
                <a:solidFill>
                  <a:schemeClr val="accent4"/>
                </a:solidFill>
              </a:rPr>
              <a:t>Using Sphero to Teach Programming Fundamentals</a:t>
            </a:r>
          </a:p>
        </p:txBody>
      </p:sp>
      <p:pic>
        <p:nvPicPr>
          <p:cNvPr id="6" name="Picture 5">
            <a:extLst>
              <a:ext uri="{FF2B5EF4-FFF2-40B4-BE49-F238E27FC236}">
                <a16:creationId xmlns:a16="http://schemas.microsoft.com/office/drawing/2014/main" id="{17E31033-5930-4C56-8EC2-17CB9FA4B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6755" y="4989687"/>
            <a:ext cx="1721555" cy="1721555"/>
          </a:xfrm>
          <a:prstGeom prst="rect">
            <a:avLst/>
          </a:prstGeom>
        </p:spPr>
      </p:pic>
      <p:pic>
        <p:nvPicPr>
          <p:cNvPr id="12" name="Picture 11">
            <a:extLst>
              <a:ext uri="{FF2B5EF4-FFF2-40B4-BE49-F238E27FC236}">
                <a16:creationId xmlns:a16="http://schemas.microsoft.com/office/drawing/2014/main" id="{278C9767-6EAC-4C04-A250-40A54B620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412" y="136326"/>
            <a:ext cx="1837730" cy="1837730"/>
          </a:xfrm>
          <a:prstGeom prst="rect">
            <a:avLst/>
          </a:prstGeom>
        </p:spPr>
      </p:pic>
      <p:pic>
        <p:nvPicPr>
          <p:cNvPr id="15" name="Picture 14">
            <a:extLst>
              <a:ext uri="{FF2B5EF4-FFF2-40B4-BE49-F238E27FC236}">
                <a16:creationId xmlns:a16="http://schemas.microsoft.com/office/drawing/2014/main" id="{54C7081F-8BAF-4F3B-96C6-1C19E3A3A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12" y="5077368"/>
            <a:ext cx="1937045" cy="1714601"/>
          </a:xfrm>
          <a:prstGeom prst="rect">
            <a:avLst/>
          </a:prstGeom>
        </p:spPr>
      </p:pic>
    </p:spTree>
    <p:extLst>
      <p:ext uri="{BB962C8B-B14F-4D97-AF65-F5344CB8AC3E}">
        <p14:creationId xmlns:p14="http://schemas.microsoft.com/office/powerpoint/2010/main" val="2719627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1643" y="645045"/>
            <a:ext cx="6089227" cy="694207"/>
          </a:xfrm>
          <a:prstGeom prst="rect">
            <a:avLst/>
          </a:prstGeom>
        </p:spPr>
        <p:txBody>
          <a:bodyPr vert="horz" wrap="square" lIns="0" tIns="16933" rIns="0" bIns="0" rtlCol="0" anchor="ctr">
            <a:spAutoFit/>
          </a:bodyPr>
          <a:lstStyle/>
          <a:p>
            <a:pPr marL="16933">
              <a:lnSpc>
                <a:spcPct val="100000"/>
              </a:lnSpc>
              <a:spcBef>
                <a:spcPts val="133"/>
              </a:spcBef>
            </a:pPr>
            <a:r>
              <a:rPr spc="127" dirty="0"/>
              <a:t>Create</a:t>
            </a:r>
            <a:r>
              <a:rPr spc="-240" dirty="0"/>
              <a:t> </a:t>
            </a:r>
            <a:r>
              <a:rPr spc="53" dirty="0"/>
              <a:t>a</a:t>
            </a:r>
            <a:r>
              <a:rPr spc="-240" dirty="0"/>
              <a:t> </a:t>
            </a:r>
            <a:r>
              <a:rPr spc="260" dirty="0"/>
              <a:t>new</a:t>
            </a:r>
            <a:r>
              <a:rPr spc="-240" dirty="0"/>
              <a:t> </a:t>
            </a:r>
            <a:r>
              <a:rPr spc="213" dirty="0"/>
              <a:t>program</a:t>
            </a:r>
          </a:p>
        </p:txBody>
      </p:sp>
      <p:pic>
        <p:nvPicPr>
          <p:cNvPr id="13" name="Picture 12">
            <a:extLst>
              <a:ext uri="{FF2B5EF4-FFF2-40B4-BE49-F238E27FC236}">
                <a16:creationId xmlns:a16="http://schemas.microsoft.com/office/drawing/2014/main" id="{4520F508-6097-FD31-C805-CAFC9448E5E9}"/>
              </a:ext>
            </a:extLst>
          </p:cNvPr>
          <p:cNvPicPr>
            <a:picLocks noChangeAspect="1"/>
          </p:cNvPicPr>
          <p:nvPr/>
        </p:nvPicPr>
        <p:blipFill>
          <a:blip r:embed="rId2"/>
          <a:stretch>
            <a:fillRect/>
          </a:stretch>
        </p:blipFill>
        <p:spPr>
          <a:xfrm>
            <a:off x="697467" y="1649711"/>
            <a:ext cx="4708351" cy="3518469"/>
          </a:xfrm>
          <a:prstGeom prst="rect">
            <a:avLst/>
          </a:prstGeom>
        </p:spPr>
      </p:pic>
      <p:sp>
        <p:nvSpPr>
          <p:cNvPr id="11" name="Rectangle 10">
            <a:extLst>
              <a:ext uri="{FF2B5EF4-FFF2-40B4-BE49-F238E27FC236}">
                <a16:creationId xmlns:a16="http://schemas.microsoft.com/office/drawing/2014/main" id="{74BFFBFF-0F26-3136-A067-EDC5CC7C66CD}"/>
              </a:ext>
            </a:extLst>
          </p:cNvPr>
          <p:cNvSpPr/>
          <p:nvPr/>
        </p:nvSpPr>
        <p:spPr>
          <a:xfrm>
            <a:off x="697467" y="2160752"/>
            <a:ext cx="1161953" cy="289308"/>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screenshot of a computer&#10;&#10;Description automatically generated">
            <a:extLst>
              <a:ext uri="{FF2B5EF4-FFF2-40B4-BE49-F238E27FC236}">
                <a16:creationId xmlns:a16="http://schemas.microsoft.com/office/drawing/2014/main" id="{75C472FC-7B82-694A-44B6-320AA2661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6149" y="1649712"/>
            <a:ext cx="4569441" cy="351846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6167" y="645045"/>
            <a:ext cx="6340687" cy="694207"/>
          </a:xfrm>
          <a:prstGeom prst="rect">
            <a:avLst/>
          </a:prstGeom>
        </p:spPr>
        <p:txBody>
          <a:bodyPr vert="horz" wrap="square" lIns="0" tIns="16933" rIns="0" bIns="0" rtlCol="0" anchor="ctr">
            <a:spAutoFit/>
          </a:bodyPr>
          <a:lstStyle/>
          <a:p>
            <a:pPr marL="16933">
              <a:lnSpc>
                <a:spcPct val="100000"/>
              </a:lnSpc>
              <a:spcBef>
                <a:spcPts val="133"/>
              </a:spcBef>
            </a:pPr>
            <a:r>
              <a:rPr spc="200" dirty="0"/>
              <a:t>Welcome</a:t>
            </a:r>
            <a:r>
              <a:rPr spc="-233" dirty="0"/>
              <a:t> </a:t>
            </a:r>
            <a:r>
              <a:rPr spc="160" dirty="0"/>
              <a:t>to</a:t>
            </a:r>
            <a:r>
              <a:rPr spc="-233" dirty="0"/>
              <a:t> </a:t>
            </a:r>
            <a:r>
              <a:rPr spc="152" dirty="0"/>
              <a:t>the</a:t>
            </a:r>
            <a:r>
              <a:rPr spc="-227" dirty="0"/>
              <a:t> </a:t>
            </a:r>
            <a:r>
              <a:rPr spc="87" dirty="0"/>
              <a:t>Canvas</a:t>
            </a:r>
          </a:p>
        </p:txBody>
      </p:sp>
      <p:pic>
        <p:nvPicPr>
          <p:cNvPr id="3" name="object 3"/>
          <p:cNvPicPr/>
          <p:nvPr/>
        </p:nvPicPr>
        <p:blipFill>
          <a:blip r:embed="rId2" cstate="print"/>
          <a:stretch>
            <a:fillRect/>
          </a:stretch>
        </p:blipFill>
        <p:spPr>
          <a:xfrm>
            <a:off x="1697217" y="1356967"/>
            <a:ext cx="8797567" cy="52978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2967" y="737309"/>
            <a:ext cx="3170767" cy="1012243"/>
          </a:xfrm>
          <a:prstGeom prst="rect">
            <a:avLst/>
          </a:prstGeom>
        </p:spPr>
        <p:txBody>
          <a:bodyPr vert="horz" wrap="square" lIns="0" tIns="37253" rIns="0" bIns="0" rtlCol="0">
            <a:spAutoFit/>
          </a:bodyPr>
          <a:lstStyle/>
          <a:p>
            <a:pPr marL="16933" marR="6773">
              <a:lnSpc>
                <a:spcPts val="3800"/>
              </a:lnSpc>
              <a:spcBef>
                <a:spcPts val="293"/>
              </a:spcBef>
            </a:pPr>
            <a:r>
              <a:rPr sz="3600" dirty="0">
                <a:ln/>
                <a:solidFill>
                  <a:schemeClr val="accent4"/>
                </a:solidFill>
                <a:latin typeface="+mj-lt"/>
              </a:rPr>
              <a:t>Make Sphero  move Forward</a:t>
            </a:r>
          </a:p>
        </p:txBody>
      </p:sp>
      <p:sp>
        <p:nvSpPr>
          <p:cNvPr id="3" name="object 3"/>
          <p:cNvSpPr txBox="1"/>
          <p:nvPr/>
        </p:nvSpPr>
        <p:spPr>
          <a:xfrm>
            <a:off x="614567" y="2077073"/>
            <a:ext cx="3361267" cy="1248205"/>
          </a:xfrm>
          <a:prstGeom prst="rect">
            <a:avLst/>
          </a:prstGeom>
        </p:spPr>
        <p:txBody>
          <a:bodyPr vert="horz" wrap="square" lIns="0" tIns="16933" rIns="0" bIns="0" rtlCol="0">
            <a:spAutoFit/>
          </a:bodyPr>
          <a:lstStyle/>
          <a:p>
            <a:pPr marL="16933">
              <a:spcBef>
                <a:spcPts val="133"/>
              </a:spcBef>
              <a:tabLst>
                <a:tab pos="524074" algn="l"/>
              </a:tabLst>
            </a:pPr>
            <a:r>
              <a:rPr sz="1600" dirty="0">
                <a:solidFill>
                  <a:schemeClr val="bg1"/>
                </a:solidFill>
                <a:latin typeface="MS PGothic"/>
                <a:cs typeface="MS PGothic"/>
              </a:rPr>
              <a:t>❏	</a:t>
            </a:r>
            <a:r>
              <a:rPr sz="1600" b="1" spc="-13" dirty="0">
                <a:solidFill>
                  <a:schemeClr val="bg1"/>
                </a:solidFill>
                <a:latin typeface="Trebuchet MS"/>
                <a:cs typeface="Trebuchet MS"/>
              </a:rPr>
              <a:t>Click</a:t>
            </a:r>
            <a:r>
              <a:rPr sz="1600" b="1" spc="-93" dirty="0">
                <a:solidFill>
                  <a:schemeClr val="bg1"/>
                </a:solidFill>
                <a:latin typeface="Trebuchet MS"/>
                <a:cs typeface="Trebuchet MS"/>
              </a:rPr>
              <a:t> </a:t>
            </a:r>
            <a:r>
              <a:rPr sz="1600" b="1" spc="-7" dirty="0">
                <a:solidFill>
                  <a:schemeClr val="bg1"/>
                </a:solidFill>
                <a:latin typeface="Trebuchet MS"/>
                <a:cs typeface="Trebuchet MS"/>
              </a:rPr>
              <a:t>on</a:t>
            </a:r>
            <a:r>
              <a:rPr sz="1600" b="1" spc="-93" dirty="0">
                <a:solidFill>
                  <a:schemeClr val="bg1"/>
                </a:solidFill>
                <a:latin typeface="Trebuchet MS"/>
                <a:cs typeface="Trebuchet MS"/>
              </a:rPr>
              <a:t> </a:t>
            </a:r>
            <a:r>
              <a:rPr sz="1600" b="1" spc="-20" dirty="0">
                <a:solidFill>
                  <a:schemeClr val="bg1"/>
                </a:solidFill>
                <a:latin typeface="Trebuchet MS"/>
                <a:cs typeface="Trebuchet MS"/>
              </a:rPr>
              <a:t>movements</a:t>
            </a:r>
            <a:r>
              <a:rPr sz="1600" b="1" spc="-87" dirty="0">
                <a:solidFill>
                  <a:schemeClr val="bg1"/>
                </a:solidFill>
                <a:latin typeface="Trebuchet MS"/>
                <a:cs typeface="Trebuchet MS"/>
              </a:rPr>
              <a:t> </a:t>
            </a:r>
            <a:r>
              <a:rPr sz="1600" b="1" spc="-27" dirty="0">
                <a:solidFill>
                  <a:schemeClr val="bg1"/>
                </a:solidFill>
                <a:latin typeface="Trebuchet MS"/>
                <a:cs typeface="Trebuchet MS"/>
              </a:rPr>
              <a:t>ta</a:t>
            </a:r>
            <a:r>
              <a:rPr lang="en-US" sz="1600" b="1" spc="-27" dirty="0">
                <a:solidFill>
                  <a:schemeClr val="bg1"/>
                </a:solidFill>
                <a:latin typeface="Trebuchet MS"/>
                <a:cs typeface="Trebuchet MS"/>
              </a:rPr>
              <a:t>b</a:t>
            </a:r>
            <a:endParaRPr sz="1600" dirty="0">
              <a:solidFill>
                <a:schemeClr val="bg1"/>
              </a:solidFill>
              <a:latin typeface="Trebuchet MS"/>
              <a:cs typeface="Trebuchet MS"/>
            </a:endParaRPr>
          </a:p>
          <a:p>
            <a:pPr>
              <a:spcBef>
                <a:spcPts val="20"/>
              </a:spcBef>
            </a:pPr>
            <a:endParaRPr sz="1600" dirty="0">
              <a:solidFill>
                <a:schemeClr val="bg1"/>
              </a:solidFill>
              <a:latin typeface="Trebuchet MS"/>
              <a:cs typeface="Trebuchet MS"/>
            </a:endParaRPr>
          </a:p>
          <a:p>
            <a:pPr marL="16933">
              <a:tabLst>
                <a:tab pos="524074" algn="l"/>
              </a:tabLst>
            </a:pPr>
            <a:r>
              <a:rPr sz="1600" dirty="0">
                <a:solidFill>
                  <a:schemeClr val="bg1"/>
                </a:solidFill>
                <a:latin typeface="MS PGothic"/>
                <a:cs typeface="MS PGothic"/>
              </a:rPr>
              <a:t>❏	</a:t>
            </a:r>
            <a:r>
              <a:rPr sz="1600" b="1" spc="40" dirty="0">
                <a:solidFill>
                  <a:schemeClr val="bg1"/>
                </a:solidFill>
                <a:latin typeface="Trebuchet MS"/>
                <a:cs typeface="Trebuchet MS"/>
              </a:rPr>
              <a:t>Drag</a:t>
            </a:r>
            <a:r>
              <a:rPr sz="1600" b="1" spc="-73" dirty="0">
                <a:solidFill>
                  <a:schemeClr val="bg1"/>
                </a:solidFill>
                <a:latin typeface="Trebuchet MS"/>
                <a:cs typeface="Trebuchet MS"/>
              </a:rPr>
              <a:t> </a:t>
            </a:r>
            <a:r>
              <a:rPr sz="1600" b="1" dirty="0">
                <a:solidFill>
                  <a:schemeClr val="bg1"/>
                </a:solidFill>
                <a:latin typeface="Trebuchet MS"/>
                <a:cs typeface="Trebuchet MS"/>
              </a:rPr>
              <a:t>R</a:t>
            </a:r>
            <a:r>
              <a:rPr sz="1600" b="1" spc="-47" dirty="0">
                <a:solidFill>
                  <a:schemeClr val="bg1"/>
                </a:solidFill>
                <a:latin typeface="Trebuchet MS"/>
                <a:cs typeface="Trebuchet MS"/>
              </a:rPr>
              <a:t>oll</a:t>
            </a:r>
            <a:r>
              <a:rPr sz="1600" b="1" spc="-73" dirty="0">
                <a:solidFill>
                  <a:schemeClr val="bg1"/>
                </a:solidFill>
                <a:latin typeface="Trebuchet MS"/>
                <a:cs typeface="Trebuchet MS"/>
              </a:rPr>
              <a:t> </a:t>
            </a:r>
            <a:r>
              <a:rPr sz="1600" b="1" spc="-40" dirty="0">
                <a:solidFill>
                  <a:schemeClr val="bg1"/>
                </a:solidFill>
                <a:latin typeface="Trebuchet MS"/>
                <a:cs typeface="Trebuchet MS"/>
              </a:rPr>
              <a:t>function</a:t>
            </a:r>
            <a:r>
              <a:rPr sz="1600" b="1" spc="-73" dirty="0">
                <a:solidFill>
                  <a:schemeClr val="bg1"/>
                </a:solidFill>
                <a:latin typeface="Trebuchet MS"/>
                <a:cs typeface="Trebuchet MS"/>
              </a:rPr>
              <a:t> </a:t>
            </a:r>
            <a:r>
              <a:rPr sz="1600" b="1" spc="-27" dirty="0">
                <a:solidFill>
                  <a:schemeClr val="bg1"/>
                </a:solidFill>
                <a:latin typeface="Trebuchet MS"/>
                <a:cs typeface="Trebuchet MS"/>
              </a:rPr>
              <a:t>onto</a:t>
            </a:r>
            <a:r>
              <a:rPr sz="1600" b="1" spc="-73" dirty="0">
                <a:solidFill>
                  <a:schemeClr val="bg1"/>
                </a:solidFill>
                <a:latin typeface="Trebuchet MS"/>
                <a:cs typeface="Trebuchet MS"/>
              </a:rPr>
              <a:t> </a:t>
            </a:r>
            <a:r>
              <a:rPr sz="1600" b="1" spc="7" dirty="0">
                <a:solidFill>
                  <a:schemeClr val="bg1"/>
                </a:solidFill>
                <a:latin typeface="Trebuchet MS"/>
                <a:cs typeface="Trebuchet MS"/>
              </a:rPr>
              <a:t>canvas</a:t>
            </a:r>
            <a:endParaRPr sz="1600" dirty="0">
              <a:solidFill>
                <a:schemeClr val="bg1"/>
              </a:solidFill>
              <a:latin typeface="Trebuchet MS"/>
              <a:cs typeface="Trebuchet MS"/>
            </a:endParaRPr>
          </a:p>
          <a:p>
            <a:pPr>
              <a:spcBef>
                <a:spcPts val="20"/>
              </a:spcBef>
            </a:pPr>
            <a:endParaRPr sz="1600" dirty="0">
              <a:solidFill>
                <a:schemeClr val="bg1"/>
              </a:solidFill>
              <a:latin typeface="Trebuchet MS"/>
              <a:cs typeface="Trebuchet MS"/>
            </a:endParaRPr>
          </a:p>
          <a:p>
            <a:pPr marL="16933">
              <a:tabLst>
                <a:tab pos="524074" algn="l"/>
              </a:tabLst>
            </a:pPr>
            <a:r>
              <a:rPr sz="1600" dirty="0">
                <a:solidFill>
                  <a:schemeClr val="bg1"/>
                </a:solidFill>
                <a:latin typeface="MS PGothic"/>
                <a:cs typeface="MS PGothic"/>
              </a:rPr>
              <a:t>❏	</a:t>
            </a:r>
            <a:r>
              <a:rPr sz="1600" b="1" spc="-27" dirty="0">
                <a:solidFill>
                  <a:schemeClr val="bg1"/>
                </a:solidFill>
                <a:latin typeface="Trebuchet MS"/>
                <a:cs typeface="Trebuchet MS"/>
              </a:rPr>
              <a:t>Adjust</a:t>
            </a:r>
            <a:r>
              <a:rPr sz="1600" b="1" spc="-73" dirty="0">
                <a:solidFill>
                  <a:schemeClr val="bg1"/>
                </a:solidFill>
                <a:latin typeface="Trebuchet MS"/>
                <a:cs typeface="Trebuchet MS"/>
              </a:rPr>
              <a:t> </a:t>
            </a:r>
            <a:r>
              <a:rPr sz="1600" b="1" spc="-33" dirty="0">
                <a:solidFill>
                  <a:schemeClr val="bg1"/>
                </a:solidFill>
                <a:latin typeface="Trebuchet MS"/>
                <a:cs typeface="Trebuchet MS"/>
              </a:rPr>
              <a:t>parameters</a:t>
            </a:r>
            <a:endParaRPr sz="1600" dirty="0">
              <a:solidFill>
                <a:schemeClr val="bg1"/>
              </a:solidFill>
              <a:latin typeface="Trebuchet MS"/>
              <a:cs typeface="Trebuchet MS"/>
            </a:endParaRPr>
          </a:p>
        </p:txBody>
      </p:sp>
      <p:grpSp>
        <p:nvGrpSpPr>
          <p:cNvPr id="4" name="object 4"/>
          <p:cNvGrpSpPr/>
          <p:nvPr/>
        </p:nvGrpSpPr>
        <p:grpSpPr>
          <a:xfrm>
            <a:off x="4466335" y="273502"/>
            <a:ext cx="6429587" cy="5476239"/>
            <a:chOff x="4092701" y="484526"/>
            <a:chExt cx="4822190" cy="4107179"/>
          </a:xfrm>
        </p:grpSpPr>
        <p:pic>
          <p:nvPicPr>
            <p:cNvPr id="5" name="object 5"/>
            <p:cNvPicPr/>
            <p:nvPr/>
          </p:nvPicPr>
          <p:blipFill>
            <a:blip r:embed="rId3" cstate="print"/>
            <a:stretch>
              <a:fillRect/>
            </a:stretch>
          </p:blipFill>
          <p:spPr>
            <a:xfrm>
              <a:off x="4092701" y="484526"/>
              <a:ext cx="4649801" cy="1536086"/>
            </a:xfrm>
            <a:prstGeom prst="rect">
              <a:avLst/>
            </a:prstGeom>
          </p:spPr>
        </p:pic>
        <p:pic>
          <p:nvPicPr>
            <p:cNvPr id="6" name="object 6"/>
            <p:cNvPicPr/>
            <p:nvPr/>
          </p:nvPicPr>
          <p:blipFill>
            <a:blip r:embed="rId4" cstate="print"/>
            <a:stretch>
              <a:fillRect/>
            </a:stretch>
          </p:blipFill>
          <p:spPr>
            <a:xfrm>
              <a:off x="4097235" y="3071819"/>
              <a:ext cx="4817085" cy="1519828"/>
            </a:xfrm>
            <a:prstGeom prst="rect">
              <a:avLst/>
            </a:prstGeom>
          </p:spPr>
        </p:pic>
        <p:sp>
          <p:nvSpPr>
            <p:cNvPr id="7" name="object 7"/>
            <p:cNvSpPr/>
            <p:nvPr/>
          </p:nvSpPr>
          <p:spPr>
            <a:xfrm>
              <a:off x="6005225" y="3679225"/>
              <a:ext cx="2668270" cy="683260"/>
            </a:xfrm>
            <a:custGeom>
              <a:avLst/>
              <a:gdLst/>
              <a:ahLst/>
              <a:cxnLst/>
              <a:rect l="l" t="t" r="r" b="b"/>
              <a:pathLst>
                <a:path w="2668270" h="683260">
                  <a:moveTo>
                    <a:pt x="1918074" y="0"/>
                  </a:moveTo>
                  <a:lnTo>
                    <a:pt x="2667774" y="0"/>
                  </a:lnTo>
                  <a:lnTo>
                    <a:pt x="2667774" y="683099"/>
                  </a:lnTo>
                  <a:lnTo>
                    <a:pt x="1918074" y="683099"/>
                  </a:lnTo>
                  <a:lnTo>
                    <a:pt x="1918074" y="0"/>
                  </a:lnTo>
                  <a:close/>
                </a:path>
                <a:path w="2668270" h="683260">
                  <a:moveTo>
                    <a:pt x="0" y="0"/>
                  </a:moveTo>
                  <a:lnTo>
                    <a:pt x="749699" y="0"/>
                  </a:lnTo>
                  <a:lnTo>
                    <a:pt x="749699" y="683099"/>
                  </a:lnTo>
                  <a:lnTo>
                    <a:pt x="0" y="683099"/>
                  </a:lnTo>
                  <a:lnTo>
                    <a:pt x="0" y="0"/>
                  </a:lnTo>
                  <a:close/>
                </a:path>
              </a:pathLst>
            </a:custGeom>
            <a:ln w="38099">
              <a:solidFill>
                <a:srgbClr val="FF0000"/>
              </a:solidFill>
            </a:ln>
          </p:spPr>
          <p:txBody>
            <a:bodyPr wrap="square" lIns="0" tIns="0" rIns="0" bIns="0" rtlCol="0"/>
            <a:lstStyle/>
            <a:p>
              <a:endParaRPr sz="2400"/>
            </a:p>
          </p:txBody>
        </p:sp>
        <p:sp>
          <p:nvSpPr>
            <p:cNvPr id="8" name="object 8"/>
            <p:cNvSpPr/>
            <p:nvPr/>
          </p:nvSpPr>
          <p:spPr>
            <a:xfrm>
              <a:off x="6167525" y="2048675"/>
              <a:ext cx="425450" cy="1362710"/>
            </a:xfrm>
            <a:custGeom>
              <a:avLst/>
              <a:gdLst/>
              <a:ahLst/>
              <a:cxnLst/>
              <a:rect l="l" t="t" r="r" b="b"/>
              <a:pathLst>
                <a:path w="425450" h="1362710">
                  <a:moveTo>
                    <a:pt x="212549" y="1362299"/>
                  </a:moveTo>
                  <a:lnTo>
                    <a:pt x="0" y="1149749"/>
                  </a:lnTo>
                  <a:lnTo>
                    <a:pt x="106274" y="1149749"/>
                  </a:lnTo>
                  <a:lnTo>
                    <a:pt x="106274" y="0"/>
                  </a:lnTo>
                  <a:lnTo>
                    <a:pt x="318824" y="0"/>
                  </a:lnTo>
                  <a:lnTo>
                    <a:pt x="318824" y="1149749"/>
                  </a:lnTo>
                  <a:lnTo>
                    <a:pt x="425099" y="1149749"/>
                  </a:lnTo>
                  <a:lnTo>
                    <a:pt x="212549" y="1362299"/>
                  </a:lnTo>
                  <a:close/>
                </a:path>
              </a:pathLst>
            </a:custGeom>
            <a:solidFill>
              <a:srgbClr val="FF0000"/>
            </a:solidFill>
          </p:spPr>
          <p:txBody>
            <a:bodyPr wrap="square" lIns="0" tIns="0" rIns="0" bIns="0" rtlCol="0"/>
            <a:lstStyle/>
            <a:p>
              <a:endParaRPr sz="2400"/>
            </a:p>
          </p:txBody>
        </p:sp>
        <p:sp>
          <p:nvSpPr>
            <p:cNvPr id="9" name="object 9"/>
            <p:cNvSpPr/>
            <p:nvPr/>
          </p:nvSpPr>
          <p:spPr>
            <a:xfrm>
              <a:off x="6167525" y="2048675"/>
              <a:ext cx="425450" cy="1362710"/>
            </a:xfrm>
            <a:custGeom>
              <a:avLst/>
              <a:gdLst/>
              <a:ahLst/>
              <a:cxnLst/>
              <a:rect l="l" t="t" r="r" b="b"/>
              <a:pathLst>
                <a:path w="425450" h="1362710">
                  <a:moveTo>
                    <a:pt x="0" y="1149749"/>
                  </a:moveTo>
                  <a:lnTo>
                    <a:pt x="106274" y="1149749"/>
                  </a:lnTo>
                  <a:lnTo>
                    <a:pt x="106274" y="0"/>
                  </a:lnTo>
                  <a:lnTo>
                    <a:pt x="318824" y="0"/>
                  </a:lnTo>
                  <a:lnTo>
                    <a:pt x="318824" y="1149749"/>
                  </a:lnTo>
                  <a:lnTo>
                    <a:pt x="425099" y="1149749"/>
                  </a:lnTo>
                  <a:lnTo>
                    <a:pt x="212549" y="1362299"/>
                  </a:lnTo>
                  <a:lnTo>
                    <a:pt x="0" y="1149749"/>
                  </a:lnTo>
                  <a:close/>
                </a:path>
              </a:pathLst>
            </a:custGeom>
            <a:ln w="9524">
              <a:solidFill>
                <a:srgbClr val="666666"/>
              </a:solidFill>
            </a:ln>
          </p:spPr>
          <p:txBody>
            <a:bodyPr wrap="square" lIns="0" tIns="0" rIns="0" bIns="0" rtlCol="0"/>
            <a:lstStyle/>
            <a:p>
              <a:endParaRPr sz="2400"/>
            </a:p>
          </p:txBody>
        </p:sp>
        <p:sp>
          <p:nvSpPr>
            <p:cNvPr id="10" name="object 10"/>
            <p:cNvSpPr/>
            <p:nvPr/>
          </p:nvSpPr>
          <p:spPr>
            <a:xfrm>
              <a:off x="7987200" y="2048675"/>
              <a:ext cx="425450" cy="1362710"/>
            </a:xfrm>
            <a:custGeom>
              <a:avLst/>
              <a:gdLst/>
              <a:ahLst/>
              <a:cxnLst/>
              <a:rect l="l" t="t" r="r" b="b"/>
              <a:pathLst>
                <a:path w="425450" h="1362710">
                  <a:moveTo>
                    <a:pt x="212549" y="1362299"/>
                  </a:moveTo>
                  <a:lnTo>
                    <a:pt x="0" y="1149749"/>
                  </a:lnTo>
                  <a:lnTo>
                    <a:pt x="106274" y="1149749"/>
                  </a:lnTo>
                  <a:lnTo>
                    <a:pt x="106274" y="0"/>
                  </a:lnTo>
                  <a:lnTo>
                    <a:pt x="318824" y="0"/>
                  </a:lnTo>
                  <a:lnTo>
                    <a:pt x="318824" y="1149749"/>
                  </a:lnTo>
                  <a:lnTo>
                    <a:pt x="425099" y="1149749"/>
                  </a:lnTo>
                  <a:lnTo>
                    <a:pt x="212549" y="1362299"/>
                  </a:lnTo>
                  <a:close/>
                </a:path>
              </a:pathLst>
            </a:custGeom>
            <a:solidFill>
              <a:srgbClr val="FF0000"/>
            </a:solidFill>
          </p:spPr>
          <p:txBody>
            <a:bodyPr wrap="square" lIns="0" tIns="0" rIns="0" bIns="0" rtlCol="0"/>
            <a:lstStyle/>
            <a:p>
              <a:endParaRPr sz="2400"/>
            </a:p>
          </p:txBody>
        </p:sp>
        <p:sp>
          <p:nvSpPr>
            <p:cNvPr id="11" name="object 11"/>
            <p:cNvSpPr/>
            <p:nvPr/>
          </p:nvSpPr>
          <p:spPr>
            <a:xfrm>
              <a:off x="7987200" y="2048675"/>
              <a:ext cx="425450" cy="1362710"/>
            </a:xfrm>
            <a:custGeom>
              <a:avLst/>
              <a:gdLst/>
              <a:ahLst/>
              <a:cxnLst/>
              <a:rect l="l" t="t" r="r" b="b"/>
              <a:pathLst>
                <a:path w="425450" h="1362710">
                  <a:moveTo>
                    <a:pt x="0" y="1149749"/>
                  </a:moveTo>
                  <a:lnTo>
                    <a:pt x="106274" y="1149749"/>
                  </a:lnTo>
                  <a:lnTo>
                    <a:pt x="106274" y="0"/>
                  </a:lnTo>
                  <a:lnTo>
                    <a:pt x="318824" y="0"/>
                  </a:lnTo>
                  <a:lnTo>
                    <a:pt x="318824" y="1149749"/>
                  </a:lnTo>
                  <a:lnTo>
                    <a:pt x="425099" y="1149749"/>
                  </a:lnTo>
                  <a:lnTo>
                    <a:pt x="212549" y="1362299"/>
                  </a:lnTo>
                  <a:lnTo>
                    <a:pt x="0" y="1149749"/>
                  </a:lnTo>
                  <a:close/>
                </a:path>
              </a:pathLst>
            </a:custGeom>
            <a:ln w="9524">
              <a:solidFill>
                <a:srgbClr val="666666"/>
              </a:solidFill>
            </a:ln>
          </p:spPr>
          <p:txBody>
            <a:bodyPr wrap="square" lIns="0" tIns="0" rIns="0" bIns="0" rtlCol="0"/>
            <a:lstStyle/>
            <a:p>
              <a:endParaRPr sz="240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2967" y="670414"/>
            <a:ext cx="4466167" cy="632651"/>
          </a:xfrm>
          <a:prstGeom prst="rect">
            <a:avLst/>
          </a:prstGeom>
        </p:spPr>
        <p:txBody>
          <a:bodyPr vert="horz" wrap="square" lIns="0" tIns="16933" rIns="0" bIns="0" rtlCol="0">
            <a:spAutoFit/>
          </a:bodyPr>
          <a:lstStyle/>
          <a:p>
            <a:pPr marL="16933">
              <a:spcBef>
                <a:spcPts val="133"/>
              </a:spcBef>
            </a:pPr>
            <a:r>
              <a:rPr sz="4000" dirty="0">
                <a:ln/>
                <a:solidFill>
                  <a:schemeClr val="accent4"/>
                </a:solidFill>
                <a:latin typeface="+mj-lt"/>
              </a:rPr>
              <a:t>Now</a:t>
            </a:r>
            <a:r>
              <a:rPr sz="4000" spc="-280" dirty="0">
                <a:solidFill>
                  <a:srgbClr val="FF5722"/>
                </a:solidFill>
                <a:latin typeface="Verdana"/>
                <a:cs typeface="Verdana"/>
              </a:rPr>
              <a:t> </a:t>
            </a:r>
            <a:r>
              <a:rPr sz="4000" dirty="0">
                <a:ln/>
                <a:solidFill>
                  <a:schemeClr val="accent4"/>
                </a:solidFill>
                <a:latin typeface="+mj-lt"/>
              </a:rPr>
              <a:t>Backwards</a:t>
            </a:r>
          </a:p>
        </p:txBody>
      </p:sp>
      <p:grpSp>
        <p:nvGrpSpPr>
          <p:cNvPr id="3" name="object 3"/>
          <p:cNvGrpSpPr/>
          <p:nvPr/>
        </p:nvGrpSpPr>
        <p:grpSpPr>
          <a:xfrm>
            <a:off x="4451715" y="1222164"/>
            <a:ext cx="6901180" cy="4413672"/>
            <a:chOff x="3421335" y="1375752"/>
            <a:chExt cx="5175885" cy="3310254"/>
          </a:xfrm>
        </p:grpSpPr>
        <p:pic>
          <p:nvPicPr>
            <p:cNvPr id="4" name="object 4"/>
            <p:cNvPicPr/>
            <p:nvPr/>
          </p:nvPicPr>
          <p:blipFill>
            <a:blip r:embed="rId3" cstate="print"/>
            <a:stretch>
              <a:fillRect/>
            </a:stretch>
          </p:blipFill>
          <p:spPr>
            <a:xfrm>
              <a:off x="3421335" y="1375752"/>
              <a:ext cx="5175357" cy="3309717"/>
            </a:xfrm>
            <a:prstGeom prst="rect">
              <a:avLst/>
            </a:prstGeom>
          </p:spPr>
        </p:pic>
        <p:sp>
          <p:nvSpPr>
            <p:cNvPr id="5" name="object 5"/>
            <p:cNvSpPr/>
            <p:nvPr/>
          </p:nvSpPr>
          <p:spPr>
            <a:xfrm>
              <a:off x="4392574" y="3657599"/>
              <a:ext cx="749935" cy="683260"/>
            </a:xfrm>
            <a:custGeom>
              <a:avLst/>
              <a:gdLst/>
              <a:ahLst/>
              <a:cxnLst/>
              <a:rect l="l" t="t" r="r" b="b"/>
              <a:pathLst>
                <a:path w="749935" h="683260">
                  <a:moveTo>
                    <a:pt x="0" y="0"/>
                  </a:moveTo>
                  <a:lnTo>
                    <a:pt x="749699" y="0"/>
                  </a:lnTo>
                  <a:lnTo>
                    <a:pt x="749699" y="683099"/>
                  </a:lnTo>
                  <a:lnTo>
                    <a:pt x="0" y="683099"/>
                  </a:lnTo>
                  <a:lnTo>
                    <a:pt x="0" y="0"/>
                  </a:lnTo>
                  <a:close/>
                </a:path>
              </a:pathLst>
            </a:custGeom>
            <a:ln w="38099">
              <a:solidFill>
                <a:srgbClr val="FF0000"/>
              </a:solidFill>
            </a:ln>
          </p:spPr>
          <p:txBody>
            <a:bodyPr wrap="square" lIns="0" tIns="0" rIns="0" bIns="0" rtlCol="0"/>
            <a:lstStyle/>
            <a:p>
              <a:endParaRPr sz="2400"/>
            </a:p>
          </p:txBody>
        </p:sp>
      </p:grpSp>
      <p:sp>
        <p:nvSpPr>
          <p:cNvPr id="6" name="object 6"/>
          <p:cNvSpPr txBox="1"/>
          <p:nvPr/>
        </p:nvSpPr>
        <p:spPr>
          <a:xfrm>
            <a:off x="611301" y="1628018"/>
            <a:ext cx="3402753" cy="595035"/>
          </a:xfrm>
          <a:prstGeom prst="rect">
            <a:avLst/>
          </a:prstGeom>
        </p:spPr>
        <p:txBody>
          <a:bodyPr vert="horz" wrap="square" lIns="0" tIns="30480" rIns="0" bIns="0" rtlCol="0">
            <a:spAutoFit/>
          </a:bodyPr>
          <a:lstStyle/>
          <a:p>
            <a:pPr marL="563019" marR="6773" indent="-546086">
              <a:lnSpc>
                <a:spcPts val="2200"/>
              </a:lnSpc>
              <a:spcBef>
                <a:spcPts val="240"/>
              </a:spcBef>
              <a:tabLst>
                <a:tab pos="562173" algn="l"/>
              </a:tabLst>
            </a:pPr>
            <a:r>
              <a:rPr sz="1867" dirty="0">
                <a:solidFill>
                  <a:schemeClr val="bg1"/>
                </a:solidFill>
                <a:latin typeface="MS PGothic"/>
                <a:cs typeface="MS PGothic"/>
              </a:rPr>
              <a:t>❏	</a:t>
            </a:r>
            <a:r>
              <a:rPr sz="1867" spc="-33" dirty="0">
                <a:solidFill>
                  <a:schemeClr val="bg1"/>
                </a:solidFill>
                <a:latin typeface="Trebuchet MS"/>
                <a:cs typeface="Trebuchet MS"/>
              </a:rPr>
              <a:t>Adjust</a:t>
            </a:r>
            <a:r>
              <a:rPr sz="1867" spc="-87" dirty="0">
                <a:solidFill>
                  <a:schemeClr val="bg1"/>
                </a:solidFill>
                <a:latin typeface="Trebuchet MS"/>
                <a:cs typeface="Trebuchet MS"/>
              </a:rPr>
              <a:t> </a:t>
            </a:r>
            <a:r>
              <a:rPr sz="1867" spc="-53" dirty="0">
                <a:solidFill>
                  <a:schemeClr val="bg1"/>
                </a:solidFill>
                <a:latin typeface="Trebuchet MS"/>
                <a:cs typeface="Trebuchet MS"/>
              </a:rPr>
              <a:t>the</a:t>
            </a:r>
            <a:r>
              <a:rPr sz="1867" spc="-87" dirty="0">
                <a:solidFill>
                  <a:schemeClr val="bg1"/>
                </a:solidFill>
                <a:latin typeface="Trebuchet MS"/>
                <a:cs typeface="Trebuchet MS"/>
              </a:rPr>
              <a:t> </a:t>
            </a:r>
            <a:r>
              <a:rPr sz="1867" spc="-80" dirty="0">
                <a:solidFill>
                  <a:schemeClr val="bg1"/>
                </a:solidFill>
                <a:latin typeface="Trebuchet MS"/>
                <a:cs typeface="Trebuchet MS"/>
              </a:rPr>
              <a:t>ﬁrst</a:t>
            </a:r>
            <a:r>
              <a:rPr sz="1867" spc="-87" dirty="0">
                <a:solidFill>
                  <a:schemeClr val="bg1"/>
                </a:solidFill>
                <a:latin typeface="Trebuchet MS"/>
                <a:cs typeface="Trebuchet MS"/>
              </a:rPr>
              <a:t> </a:t>
            </a:r>
            <a:r>
              <a:rPr sz="1867" spc="47" dirty="0">
                <a:solidFill>
                  <a:schemeClr val="bg1"/>
                </a:solidFill>
                <a:latin typeface="Trebuchet MS"/>
                <a:cs typeface="Trebuchet MS"/>
              </a:rPr>
              <a:t>b</a:t>
            </a:r>
            <a:r>
              <a:rPr sz="1867" spc="-27" dirty="0">
                <a:solidFill>
                  <a:schemeClr val="bg1"/>
                </a:solidFill>
                <a:latin typeface="Trebuchet MS"/>
                <a:cs typeface="Trebuchet MS"/>
              </a:rPr>
              <a:t>o</a:t>
            </a:r>
            <a:r>
              <a:rPr sz="1867" spc="-33" dirty="0">
                <a:solidFill>
                  <a:schemeClr val="bg1"/>
                </a:solidFill>
                <a:latin typeface="Trebuchet MS"/>
                <a:cs typeface="Trebuchet MS"/>
              </a:rPr>
              <a:t>x</a:t>
            </a:r>
            <a:r>
              <a:rPr sz="1867" spc="-87" dirty="0">
                <a:solidFill>
                  <a:schemeClr val="bg1"/>
                </a:solidFill>
                <a:latin typeface="Trebuchet MS"/>
                <a:cs typeface="Trebuchet MS"/>
              </a:rPr>
              <a:t> </a:t>
            </a:r>
            <a:r>
              <a:rPr sz="1867" spc="-67" dirty="0">
                <a:solidFill>
                  <a:schemeClr val="bg1"/>
                </a:solidFill>
                <a:latin typeface="Trebuchet MS"/>
                <a:cs typeface="Trebuchet MS"/>
              </a:rPr>
              <a:t>to</a:t>
            </a:r>
            <a:r>
              <a:rPr sz="1867" spc="-87" dirty="0">
                <a:solidFill>
                  <a:schemeClr val="bg1"/>
                </a:solidFill>
                <a:latin typeface="Trebuchet MS"/>
                <a:cs typeface="Trebuchet MS"/>
              </a:rPr>
              <a:t> </a:t>
            </a:r>
            <a:r>
              <a:rPr sz="1867" spc="-40" dirty="0">
                <a:solidFill>
                  <a:schemeClr val="bg1"/>
                </a:solidFill>
                <a:latin typeface="Trebuchet MS"/>
                <a:cs typeface="Trebuchet MS"/>
              </a:rPr>
              <a:t>allow  </a:t>
            </a:r>
            <a:r>
              <a:rPr sz="1867" spc="33" dirty="0">
                <a:solidFill>
                  <a:schemeClr val="bg1"/>
                </a:solidFill>
                <a:latin typeface="Trebuchet MS"/>
                <a:cs typeface="Trebuchet MS"/>
              </a:rPr>
              <a:t>Sphero</a:t>
            </a:r>
            <a:r>
              <a:rPr sz="1867" spc="-87" dirty="0">
                <a:solidFill>
                  <a:schemeClr val="bg1"/>
                </a:solidFill>
                <a:latin typeface="Trebuchet MS"/>
                <a:cs typeface="Trebuchet MS"/>
              </a:rPr>
              <a:t> </a:t>
            </a:r>
            <a:r>
              <a:rPr sz="1867" spc="-67" dirty="0">
                <a:solidFill>
                  <a:schemeClr val="bg1"/>
                </a:solidFill>
                <a:latin typeface="Trebuchet MS"/>
                <a:cs typeface="Trebuchet MS"/>
              </a:rPr>
              <a:t>to</a:t>
            </a:r>
            <a:r>
              <a:rPr sz="1867" spc="-87" dirty="0">
                <a:solidFill>
                  <a:schemeClr val="bg1"/>
                </a:solidFill>
                <a:latin typeface="Trebuchet MS"/>
                <a:cs typeface="Trebuchet MS"/>
              </a:rPr>
              <a:t> </a:t>
            </a:r>
            <a:r>
              <a:rPr sz="1867" spc="27" dirty="0">
                <a:solidFill>
                  <a:schemeClr val="bg1"/>
                </a:solidFill>
                <a:latin typeface="Trebuchet MS"/>
                <a:cs typeface="Trebuchet MS"/>
              </a:rPr>
              <a:t>change</a:t>
            </a:r>
            <a:r>
              <a:rPr sz="1867" spc="-87" dirty="0">
                <a:solidFill>
                  <a:schemeClr val="bg1"/>
                </a:solidFill>
                <a:latin typeface="Trebuchet MS"/>
                <a:cs typeface="Trebuchet MS"/>
              </a:rPr>
              <a:t> </a:t>
            </a:r>
            <a:r>
              <a:rPr sz="1867" spc="-47" dirty="0">
                <a:solidFill>
                  <a:schemeClr val="bg1"/>
                </a:solidFill>
                <a:latin typeface="Trebuchet MS"/>
                <a:cs typeface="Trebuchet MS"/>
              </a:rPr>
              <a:t>direction</a:t>
            </a:r>
            <a:endParaRPr sz="1867" dirty="0">
              <a:solidFill>
                <a:schemeClr val="bg1"/>
              </a:solidFill>
              <a:latin typeface="Trebuchet MS"/>
              <a:cs typeface="Trebuchet MS"/>
            </a:endParaRPr>
          </a:p>
        </p:txBody>
      </p:sp>
      <p:pic>
        <p:nvPicPr>
          <p:cNvPr id="8" name="Picture 7" descr="Wooden blocks with question marks">
            <a:extLst>
              <a:ext uri="{FF2B5EF4-FFF2-40B4-BE49-F238E27FC236}">
                <a16:creationId xmlns:a16="http://schemas.microsoft.com/office/drawing/2014/main" id="{D059E8C0-9163-4BC4-5E85-19A8C1C59D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6700" y="4264627"/>
            <a:ext cx="987212" cy="9110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66734" y="2386476"/>
            <a:ext cx="10491893" cy="1412224"/>
          </a:xfrm>
          <a:prstGeom prst="rect">
            <a:avLst/>
          </a:prstGeom>
        </p:spPr>
        <p:txBody>
          <a:bodyPr vert="horz" wrap="square" lIns="0" tIns="16933" rIns="0" bIns="0" rtlCol="0" anchor="ctr">
            <a:spAutoFit/>
          </a:bodyPr>
          <a:lstStyle/>
          <a:p>
            <a:pPr marL="16933" algn="ctr">
              <a:lnSpc>
                <a:spcPct val="100000"/>
              </a:lnSpc>
              <a:spcBef>
                <a:spcPts val="133"/>
              </a:spcBef>
            </a:pPr>
            <a:r>
              <a:rPr lang="en-US" sz="9070" dirty="0">
                <a:ln/>
                <a:solidFill>
                  <a:schemeClr val="accent4"/>
                </a:solidFill>
                <a:ea typeface="+mn-ea"/>
                <a:cs typeface="+mn-cs"/>
              </a:rPr>
              <a:t>Now you try!</a:t>
            </a:r>
            <a:endParaRPr sz="9070" dirty="0">
              <a:ln/>
              <a:solidFill>
                <a:schemeClr val="accent4"/>
              </a:solidFill>
              <a:ea typeface="+mn-ea"/>
              <a:cs typeface="+mn-cs"/>
            </a:endParaRPr>
          </a:p>
        </p:txBody>
      </p:sp>
    </p:spTree>
    <p:extLst>
      <p:ext uri="{BB962C8B-B14F-4D97-AF65-F5344CB8AC3E}">
        <p14:creationId xmlns:p14="http://schemas.microsoft.com/office/powerpoint/2010/main" val="2241421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733263"/>
            <a:ext cx="2697480" cy="1012243"/>
          </a:xfrm>
          <a:prstGeom prst="rect">
            <a:avLst/>
          </a:prstGeom>
        </p:spPr>
        <p:txBody>
          <a:bodyPr vert="horz" wrap="square" lIns="0" tIns="37253" rIns="0" bIns="0" rtlCol="0" anchor="ctr">
            <a:spAutoFit/>
          </a:bodyPr>
          <a:lstStyle/>
          <a:p>
            <a:pPr marL="16933" marR="6773">
              <a:lnSpc>
                <a:spcPts val="3800"/>
              </a:lnSpc>
              <a:spcBef>
                <a:spcPts val="293"/>
              </a:spcBef>
            </a:pPr>
            <a:r>
              <a:rPr sz="3200" spc="47" dirty="0"/>
              <a:t>Let's</a:t>
            </a:r>
            <a:r>
              <a:rPr sz="3200" spc="-227" dirty="0"/>
              <a:t> </a:t>
            </a:r>
            <a:r>
              <a:rPr sz="3200" spc="133" dirty="0"/>
              <a:t>make</a:t>
            </a:r>
            <a:r>
              <a:rPr sz="3200" spc="-227" dirty="0"/>
              <a:t> </a:t>
            </a:r>
            <a:r>
              <a:rPr sz="3200" spc="40" dirty="0"/>
              <a:t>a </a:t>
            </a:r>
            <a:r>
              <a:rPr sz="3200" spc="-1113" dirty="0"/>
              <a:t> </a:t>
            </a:r>
            <a:r>
              <a:rPr sz="3200" spc="93" dirty="0"/>
              <a:t>Square</a:t>
            </a:r>
            <a:endParaRPr sz="3200" dirty="0"/>
          </a:p>
        </p:txBody>
      </p:sp>
      <p:grpSp>
        <p:nvGrpSpPr>
          <p:cNvPr id="3" name="object 3"/>
          <p:cNvGrpSpPr/>
          <p:nvPr/>
        </p:nvGrpSpPr>
        <p:grpSpPr>
          <a:xfrm>
            <a:off x="5756148" y="602187"/>
            <a:ext cx="5284385" cy="5163613"/>
            <a:chOff x="4317111" y="451640"/>
            <a:chExt cx="4286250" cy="4164329"/>
          </a:xfrm>
        </p:grpSpPr>
        <p:pic>
          <p:nvPicPr>
            <p:cNvPr id="4" name="object 4"/>
            <p:cNvPicPr/>
            <p:nvPr/>
          </p:nvPicPr>
          <p:blipFill>
            <a:blip r:embed="rId2" cstate="print"/>
            <a:stretch>
              <a:fillRect/>
            </a:stretch>
          </p:blipFill>
          <p:spPr>
            <a:xfrm>
              <a:off x="4317111" y="451640"/>
              <a:ext cx="4285977" cy="4163957"/>
            </a:xfrm>
            <a:prstGeom prst="rect">
              <a:avLst/>
            </a:prstGeom>
          </p:spPr>
        </p:pic>
        <p:sp>
          <p:nvSpPr>
            <p:cNvPr id="5" name="object 5"/>
            <p:cNvSpPr/>
            <p:nvPr/>
          </p:nvSpPr>
          <p:spPr>
            <a:xfrm>
              <a:off x="4915649" y="3777475"/>
              <a:ext cx="3452495" cy="683260"/>
            </a:xfrm>
            <a:custGeom>
              <a:avLst/>
              <a:gdLst/>
              <a:ahLst/>
              <a:cxnLst/>
              <a:rect l="l" t="t" r="r" b="b"/>
              <a:pathLst>
                <a:path w="3452495" h="683260">
                  <a:moveTo>
                    <a:pt x="0" y="0"/>
                  </a:moveTo>
                  <a:lnTo>
                    <a:pt x="749699" y="0"/>
                  </a:lnTo>
                  <a:lnTo>
                    <a:pt x="749699" y="683099"/>
                  </a:lnTo>
                  <a:lnTo>
                    <a:pt x="0" y="683099"/>
                  </a:lnTo>
                  <a:lnTo>
                    <a:pt x="0" y="0"/>
                  </a:lnTo>
                  <a:close/>
                </a:path>
                <a:path w="3452495" h="683260">
                  <a:moveTo>
                    <a:pt x="1035074" y="0"/>
                  </a:moveTo>
                  <a:lnTo>
                    <a:pt x="1784774" y="0"/>
                  </a:lnTo>
                  <a:lnTo>
                    <a:pt x="1784774" y="683099"/>
                  </a:lnTo>
                  <a:lnTo>
                    <a:pt x="1035074" y="683099"/>
                  </a:lnTo>
                  <a:lnTo>
                    <a:pt x="1035074" y="0"/>
                  </a:lnTo>
                  <a:close/>
                </a:path>
                <a:path w="3452495" h="683260">
                  <a:moveTo>
                    <a:pt x="2702199" y="0"/>
                  </a:moveTo>
                  <a:lnTo>
                    <a:pt x="3451899" y="0"/>
                  </a:lnTo>
                  <a:lnTo>
                    <a:pt x="3451899" y="683099"/>
                  </a:lnTo>
                  <a:lnTo>
                    <a:pt x="2702199" y="683099"/>
                  </a:lnTo>
                  <a:lnTo>
                    <a:pt x="2702199" y="0"/>
                  </a:lnTo>
                  <a:close/>
                </a:path>
              </a:pathLst>
            </a:custGeom>
            <a:ln w="38099">
              <a:solidFill>
                <a:srgbClr val="FF0000"/>
              </a:solidFill>
            </a:ln>
          </p:spPr>
          <p:txBody>
            <a:bodyPr wrap="square" lIns="0" tIns="0" rIns="0" bIns="0" rtlCol="0"/>
            <a:lstStyle/>
            <a:p>
              <a:endParaRPr sz="2400"/>
            </a:p>
          </p:txBody>
        </p:sp>
      </p:grpSp>
      <p:sp>
        <p:nvSpPr>
          <p:cNvPr id="6" name="object 6"/>
          <p:cNvSpPr txBox="1"/>
          <p:nvPr/>
        </p:nvSpPr>
        <p:spPr>
          <a:xfrm>
            <a:off x="614567" y="2041512"/>
            <a:ext cx="3168227" cy="559747"/>
          </a:xfrm>
          <a:prstGeom prst="rect">
            <a:avLst/>
          </a:prstGeom>
        </p:spPr>
        <p:txBody>
          <a:bodyPr vert="horz" wrap="square" lIns="0" tIns="16933" rIns="0" bIns="0" rtlCol="0">
            <a:spAutoFit/>
          </a:bodyPr>
          <a:lstStyle/>
          <a:p>
            <a:pPr marL="524920" marR="6773" indent="-507987">
              <a:lnSpc>
                <a:spcPct val="114599"/>
              </a:lnSpc>
              <a:spcBef>
                <a:spcPts val="133"/>
              </a:spcBef>
              <a:tabLst>
                <a:tab pos="524074" algn="l"/>
              </a:tabLst>
            </a:pPr>
            <a:r>
              <a:rPr sz="1600" dirty="0">
                <a:solidFill>
                  <a:schemeClr val="bg1"/>
                </a:solidFill>
                <a:latin typeface="MS PGothic"/>
                <a:cs typeface="MS PGothic"/>
              </a:rPr>
              <a:t>❏	</a:t>
            </a:r>
            <a:r>
              <a:rPr sz="1600" spc="40" dirty="0">
                <a:solidFill>
                  <a:schemeClr val="bg1"/>
                </a:solidFill>
                <a:latin typeface="Trebuchet MS"/>
                <a:cs typeface="Trebuchet MS"/>
              </a:rPr>
              <a:t>Using</a:t>
            </a:r>
            <a:r>
              <a:rPr sz="1600" spc="-73" dirty="0">
                <a:solidFill>
                  <a:schemeClr val="bg1"/>
                </a:solidFill>
                <a:latin typeface="Trebuchet MS"/>
                <a:cs typeface="Trebuchet MS"/>
              </a:rPr>
              <a:t> </a:t>
            </a:r>
            <a:r>
              <a:rPr sz="1600" spc="-47" dirty="0">
                <a:solidFill>
                  <a:schemeClr val="bg1"/>
                </a:solidFill>
                <a:latin typeface="Trebuchet MS"/>
                <a:cs typeface="Trebuchet MS"/>
              </a:rPr>
              <a:t>what</a:t>
            </a:r>
            <a:r>
              <a:rPr sz="1600" spc="-73" dirty="0">
                <a:solidFill>
                  <a:schemeClr val="bg1"/>
                </a:solidFill>
                <a:latin typeface="Trebuchet MS"/>
                <a:cs typeface="Trebuchet MS"/>
              </a:rPr>
              <a:t> </a:t>
            </a:r>
            <a:r>
              <a:rPr sz="1600" dirty="0">
                <a:solidFill>
                  <a:schemeClr val="bg1"/>
                </a:solidFill>
                <a:latin typeface="Trebuchet MS"/>
                <a:cs typeface="Trebuchet MS"/>
              </a:rPr>
              <a:t>we</a:t>
            </a:r>
            <a:r>
              <a:rPr sz="1600" spc="-73" dirty="0">
                <a:solidFill>
                  <a:schemeClr val="bg1"/>
                </a:solidFill>
                <a:latin typeface="Trebuchet MS"/>
                <a:cs typeface="Trebuchet MS"/>
              </a:rPr>
              <a:t> </a:t>
            </a:r>
            <a:r>
              <a:rPr sz="1600" spc="7" dirty="0">
                <a:solidFill>
                  <a:schemeClr val="bg1"/>
                </a:solidFill>
                <a:latin typeface="Trebuchet MS"/>
                <a:cs typeface="Trebuchet MS"/>
              </a:rPr>
              <a:t>have</a:t>
            </a:r>
            <a:r>
              <a:rPr sz="1600" spc="-73" dirty="0">
                <a:solidFill>
                  <a:schemeClr val="bg1"/>
                </a:solidFill>
                <a:latin typeface="Trebuchet MS"/>
                <a:cs typeface="Trebuchet MS"/>
              </a:rPr>
              <a:t> </a:t>
            </a:r>
            <a:r>
              <a:rPr sz="1600" spc="-13" dirty="0">
                <a:solidFill>
                  <a:schemeClr val="bg1"/>
                </a:solidFill>
                <a:latin typeface="Trebuchet MS"/>
                <a:cs typeface="Trebuchet MS"/>
              </a:rPr>
              <a:t>here</a:t>
            </a:r>
            <a:r>
              <a:rPr lang="en-US" sz="1600" spc="-13" dirty="0">
                <a:solidFill>
                  <a:schemeClr val="bg1"/>
                </a:solidFill>
                <a:latin typeface="Trebuchet MS"/>
                <a:cs typeface="Trebuchet MS"/>
              </a:rPr>
              <a:t>,</a:t>
            </a:r>
            <a:r>
              <a:rPr sz="1600" spc="-73" dirty="0">
                <a:solidFill>
                  <a:schemeClr val="bg1"/>
                </a:solidFill>
                <a:latin typeface="Trebuchet MS"/>
                <a:cs typeface="Trebuchet MS"/>
              </a:rPr>
              <a:t> </a:t>
            </a:r>
            <a:r>
              <a:rPr sz="1600" dirty="0">
                <a:solidFill>
                  <a:schemeClr val="bg1"/>
                </a:solidFill>
                <a:latin typeface="Trebuchet MS"/>
                <a:cs typeface="Trebuchet MS"/>
              </a:rPr>
              <a:t>can </a:t>
            </a:r>
            <a:r>
              <a:rPr sz="1600" spc="13" dirty="0">
                <a:solidFill>
                  <a:schemeClr val="bg1"/>
                </a:solidFill>
                <a:latin typeface="Trebuchet MS"/>
                <a:cs typeface="Trebuchet MS"/>
              </a:rPr>
              <a:t>you</a:t>
            </a:r>
            <a:r>
              <a:rPr sz="1600" spc="-73" dirty="0">
                <a:solidFill>
                  <a:schemeClr val="bg1"/>
                </a:solidFill>
                <a:latin typeface="Trebuchet MS"/>
                <a:cs typeface="Trebuchet MS"/>
              </a:rPr>
              <a:t> </a:t>
            </a:r>
            <a:r>
              <a:rPr sz="1600" spc="-20" dirty="0">
                <a:solidFill>
                  <a:schemeClr val="bg1"/>
                </a:solidFill>
                <a:latin typeface="Trebuchet MS"/>
                <a:cs typeface="Trebuchet MS"/>
              </a:rPr>
              <a:t>ﬁnish</a:t>
            </a:r>
            <a:r>
              <a:rPr sz="1600" spc="-73" dirty="0">
                <a:solidFill>
                  <a:schemeClr val="bg1"/>
                </a:solidFill>
                <a:latin typeface="Trebuchet MS"/>
                <a:cs typeface="Trebuchet MS"/>
              </a:rPr>
              <a:t> </a:t>
            </a:r>
            <a:r>
              <a:rPr sz="1600" spc="-47" dirty="0">
                <a:solidFill>
                  <a:schemeClr val="bg1"/>
                </a:solidFill>
                <a:latin typeface="Trebuchet MS"/>
                <a:cs typeface="Trebuchet MS"/>
              </a:rPr>
              <a:t>the</a:t>
            </a:r>
            <a:r>
              <a:rPr sz="1600" spc="-73" dirty="0">
                <a:solidFill>
                  <a:schemeClr val="bg1"/>
                </a:solidFill>
                <a:latin typeface="Trebuchet MS"/>
                <a:cs typeface="Trebuchet MS"/>
              </a:rPr>
              <a:t> </a:t>
            </a:r>
            <a:r>
              <a:rPr sz="1600" spc="7" dirty="0">
                <a:solidFill>
                  <a:schemeClr val="bg1"/>
                </a:solidFill>
                <a:latin typeface="Trebuchet MS"/>
                <a:cs typeface="Trebuchet MS"/>
              </a:rPr>
              <a:t>squar</a:t>
            </a:r>
            <a:r>
              <a:rPr sz="1600" spc="-53" dirty="0">
                <a:solidFill>
                  <a:schemeClr val="bg1"/>
                </a:solidFill>
                <a:latin typeface="Trebuchet MS"/>
                <a:cs typeface="Trebuchet MS"/>
              </a:rPr>
              <a:t>e</a:t>
            </a:r>
            <a:r>
              <a:rPr sz="1600" spc="147" dirty="0">
                <a:solidFill>
                  <a:schemeClr val="bg1"/>
                </a:solidFill>
                <a:latin typeface="Trebuchet MS"/>
                <a:cs typeface="Trebuchet MS"/>
              </a:rPr>
              <a:t>?</a:t>
            </a:r>
            <a:endParaRPr sz="1600" dirty="0">
              <a:solidFill>
                <a:schemeClr val="bg1"/>
              </a:solidFill>
              <a:latin typeface="Trebuchet MS"/>
              <a:cs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2967" y="324048"/>
            <a:ext cx="3828627" cy="1402093"/>
          </a:xfrm>
          <a:prstGeom prst="rect">
            <a:avLst/>
          </a:prstGeom>
        </p:spPr>
        <p:txBody>
          <a:bodyPr vert="horz" wrap="square" lIns="0" tIns="16933" rIns="0" bIns="0" rtlCol="0">
            <a:spAutoFit/>
          </a:bodyPr>
          <a:lstStyle/>
          <a:p>
            <a:pPr marL="16933" marR="7620">
              <a:spcBef>
                <a:spcPts val="133"/>
              </a:spcBef>
            </a:pPr>
            <a:r>
              <a:rPr sz="4500" spc="93" dirty="0">
                <a:solidFill>
                  <a:srgbClr val="F7BA00"/>
                </a:solidFill>
                <a:latin typeface="+mj-lt"/>
                <a:ea typeface="+mj-ea"/>
                <a:cs typeface="+mj-cs"/>
              </a:rPr>
              <a:t>Using</a:t>
            </a:r>
            <a:r>
              <a:rPr sz="4500" spc="-260" dirty="0">
                <a:solidFill>
                  <a:srgbClr val="FF5722"/>
                </a:solidFill>
                <a:latin typeface="Verdana"/>
                <a:cs typeface="Verdana"/>
              </a:rPr>
              <a:t> </a:t>
            </a:r>
            <a:r>
              <a:rPr sz="4500" spc="93" dirty="0">
                <a:solidFill>
                  <a:srgbClr val="F7BA00"/>
                </a:solidFill>
                <a:latin typeface="+mj-lt"/>
                <a:ea typeface="+mj-ea"/>
                <a:cs typeface="+mj-cs"/>
              </a:rPr>
              <a:t>loops to  make a Square</a:t>
            </a:r>
          </a:p>
        </p:txBody>
      </p:sp>
      <p:sp>
        <p:nvSpPr>
          <p:cNvPr id="3" name="object 3"/>
          <p:cNvSpPr txBox="1"/>
          <p:nvPr/>
        </p:nvSpPr>
        <p:spPr>
          <a:xfrm>
            <a:off x="314767" y="2314391"/>
            <a:ext cx="3205480" cy="1668704"/>
          </a:xfrm>
          <a:prstGeom prst="rect">
            <a:avLst/>
          </a:prstGeom>
        </p:spPr>
        <p:txBody>
          <a:bodyPr vert="horz" wrap="square" lIns="0" tIns="16933" rIns="0" bIns="0" rtlCol="0">
            <a:spAutoFit/>
          </a:bodyPr>
          <a:lstStyle/>
          <a:p>
            <a:pPr marL="728115" marR="6773" indent="-711182">
              <a:lnSpc>
                <a:spcPct val="114599"/>
              </a:lnSpc>
              <a:spcBef>
                <a:spcPts val="133"/>
              </a:spcBef>
              <a:tabLst>
                <a:tab pos="727268" algn="l"/>
              </a:tabLst>
            </a:pPr>
            <a:r>
              <a:rPr sz="3200" dirty="0">
                <a:solidFill>
                  <a:schemeClr val="bg1"/>
                </a:solidFill>
                <a:latin typeface="MS PGothic"/>
                <a:cs typeface="MS PGothic"/>
              </a:rPr>
              <a:t>❏	</a:t>
            </a:r>
            <a:r>
              <a:rPr sz="3200" spc="-7" dirty="0">
                <a:solidFill>
                  <a:schemeClr val="bg1"/>
                </a:solidFill>
                <a:latin typeface="Trebuchet MS"/>
                <a:cs typeface="Trebuchet MS"/>
              </a:rPr>
              <a:t>Grab</a:t>
            </a:r>
            <a:r>
              <a:rPr sz="3200" spc="-140" dirty="0">
                <a:solidFill>
                  <a:schemeClr val="bg1"/>
                </a:solidFill>
                <a:latin typeface="Trebuchet MS"/>
                <a:cs typeface="Trebuchet MS"/>
              </a:rPr>
              <a:t> </a:t>
            </a:r>
            <a:r>
              <a:rPr sz="3200" spc="-87" dirty="0">
                <a:solidFill>
                  <a:schemeClr val="bg1"/>
                </a:solidFill>
                <a:latin typeface="Trebuchet MS"/>
                <a:cs typeface="Trebuchet MS"/>
              </a:rPr>
              <a:t>the</a:t>
            </a:r>
            <a:r>
              <a:rPr sz="3200" spc="-140" dirty="0">
                <a:solidFill>
                  <a:schemeClr val="bg1"/>
                </a:solidFill>
                <a:latin typeface="Trebuchet MS"/>
                <a:cs typeface="Trebuchet MS"/>
              </a:rPr>
              <a:t> </a:t>
            </a:r>
            <a:r>
              <a:rPr sz="3200" b="1" spc="-20" dirty="0">
                <a:solidFill>
                  <a:schemeClr val="bg1"/>
                </a:solidFill>
                <a:latin typeface="Trebuchet MS"/>
                <a:cs typeface="Trebuchet MS"/>
              </a:rPr>
              <a:t>loop  </a:t>
            </a:r>
            <a:r>
              <a:rPr sz="3200" spc="-7" dirty="0">
                <a:solidFill>
                  <a:schemeClr val="bg1"/>
                </a:solidFill>
                <a:latin typeface="Trebuchet MS"/>
                <a:cs typeface="Trebuchet MS"/>
              </a:rPr>
              <a:t>block </a:t>
            </a:r>
            <a:r>
              <a:rPr sz="3200" spc="-13" dirty="0">
                <a:solidFill>
                  <a:schemeClr val="bg1"/>
                </a:solidFill>
                <a:latin typeface="Trebuchet MS"/>
                <a:cs typeface="Trebuchet MS"/>
              </a:rPr>
              <a:t>under </a:t>
            </a:r>
            <a:r>
              <a:rPr sz="3200" spc="-7" dirty="0">
                <a:solidFill>
                  <a:schemeClr val="bg1"/>
                </a:solidFill>
                <a:latin typeface="Trebuchet MS"/>
                <a:cs typeface="Trebuchet MS"/>
              </a:rPr>
              <a:t> </a:t>
            </a:r>
            <a:r>
              <a:rPr sz="3200" b="1" spc="-20" dirty="0">
                <a:solidFill>
                  <a:schemeClr val="bg1"/>
                </a:solidFill>
                <a:latin typeface="Trebuchet MS"/>
                <a:cs typeface="Trebuchet MS"/>
              </a:rPr>
              <a:t>Controls</a:t>
            </a:r>
            <a:endParaRPr sz="3200" dirty="0">
              <a:solidFill>
                <a:schemeClr val="bg1"/>
              </a:solidFill>
              <a:latin typeface="Trebuchet MS"/>
              <a:cs typeface="Trebuchet MS"/>
            </a:endParaRPr>
          </a:p>
        </p:txBody>
      </p:sp>
      <p:pic>
        <p:nvPicPr>
          <p:cNvPr id="4" name="object 4"/>
          <p:cNvPicPr/>
          <p:nvPr/>
        </p:nvPicPr>
        <p:blipFill>
          <a:blip r:embed="rId2" cstate="print"/>
          <a:stretch>
            <a:fillRect/>
          </a:stretch>
        </p:blipFill>
        <p:spPr>
          <a:xfrm>
            <a:off x="4884140" y="564376"/>
            <a:ext cx="5758935" cy="516873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1125886"/>
            <a:ext cx="1829180" cy="709596"/>
          </a:xfrm>
          <a:prstGeom prst="rect">
            <a:avLst/>
          </a:prstGeom>
        </p:spPr>
        <p:txBody>
          <a:bodyPr vert="horz" wrap="square" lIns="0" tIns="16933" rIns="0" bIns="0" rtlCol="0" anchor="ctr">
            <a:spAutoFit/>
          </a:bodyPr>
          <a:lstStyle/>
          <a:p>
            <a:pPr marL="16933">
              <a:lnSpc>
                <a:spcPct val="100000"/>
              </a:lnSpc>
              <a:spcBef>
                <a:spcPts val="133"/>
              </a:spcBef>
            </a:pPr>
            <a:r>
              <a:rPr sz="4500" spc="93" dirty="0"/>
              <a:t>Loops</a:t>
            </a:r>
          </a:p>
        </p:txBody>
      </p:sp>
      <p:sp>
        <p:nvSpPr>
          <p:cNvPr id="3" name="object 3"/>
          <p:cNvSpPr txBox="1"/>
          <p:nvPr/>
        </p:nvSpPr>
        <p:spPr>
          <a:xfrm>
            <a:off x="576467" y="2075717"/>
            <a:ext cx="3469640" cy="3109996"/>
          </a:xfrm>
          <a:prstGeom prst="rect">
            <a:avLst/>
          </a:prstGeom>
        </p:spPr>
        <p:txBody>
          <a:bodyPr vert="horz" wrap="square" lIns="0" tIns="16933" rIns="0" bIns="0" rtlCol="0">
            <a:spAutoFit/>
          </a:bodyPr>
          <a:lstStyle/>
          <a:p>
            <a:pPr marL="16933">
              <a:spcBef>
                <a:spcPts val="133"/>
              </a:spcBef>
              <a:tabLst>
                <a:tab pos="562173" algn="l"/>
              </a:tabLst>
            </a:pPr>
            <a:r>
              <a:rPr sz="1867" dirty="0">
                <a:solidFill>
                  <a:schemeClr val="bg1"/>
                </a:solidFill>
                <a:latin typeface="MS PGothic"/>
                <a:cs typeface="MS PGothic"/>
              </a:rPr>
              <a:t>❏	</a:t>
            </a:r>
            <a:r>
              <a:rPr sz="1867" spc="53" dirty="0">
                <a:solidFill>
                  <a:schemeClr val="bg1"/>
                </a:solidFill>
                <a:latin typeface="Trebuchet MS"/>
                <a:cs typeface="Trebuchet MS"/>
              </a:rPr>
              <a:t>Now</a:t>
            </a:r>
            <a:r>
              <a:rPr sz="1867" spc="-87" dirty="0">
                <a:solidFill>
                  <a:schemeClr val="bg1"/>
                </a:solidFill>
                <a:latin typeface="Trebuchet MS"/>
                <a:cs typeface="Trebuchet MS"/>
              </a:rPr>
              <a:t> </a:t>
            </a:r>
            <a:r>
              <a:rPr sz="1867" spc="13" dirty="0">
                <a:solidFill>
                  <a:schemeClr val="bg1"/>
                </a:solidFill>
                <a:latin typeface="Trebuchet MS"/>
                <a:cs typeface="Trebuchet MS"/>
              </a:rPr>
              <a:t>grab</a:t>
            </a:r>
            <a:r>
              <a:rPr sz="1867" spc="-87" dirty="0">
                <a:solidFill>
                  <a:schemeClr val="bg1"/>
                </a:solidFill>
                <a:latin typeface="Trebuchet MS"/>
                <a:cs typeface="Trebuchet MS"/>
              </a:rPr>
              <a:t> </a:t>
            </a:r>
            <a:r>
              <a:rPr sz="1867" spc="-53" dirty="0">
                <a:solidFill>
                  <a:schemeClr val="bg1"/>
                </a:solidFill>
                <a:latin typeface="Trebuchet MS"/>
                <a:cs typeface="Trebuchet MS"/>
              </a:rPr>
              <a:t>the</a:t>
            </a:r>
            <a:r>
              <a:rPr sz="1867" spc="-93" dirty="0">
                <a:solidFill>
                  <a:schemeClr val="bg1"/>
                </a:solidFill>
                <a:latin typeface="Trebuchet MS"/>
                <a:cs typeface="Trebuchet MS"/>
              </a:rPr>
              <a:t> </a:t>
            </a:r>
            <a:r>
              <a:rPr sz="1867" b="1" spc="-73" dirty="0">
                <a:solidFill>
                  <a:schemeClr val="bg1"/>
                </a:solidFill>
                <a:latin typeface="Trebuchet MS"/>
                <a:cs typeface="Trebuchet MS"/>
              </a:rPr>
              <a:t>roll</a:t>
            </a:r>
            <a:r>
              <a:rPr sz="1867" b="1" spc="-87" dirty="0">
                <a:solidFill>
                  <a:schemeClr val="bg1"/>
                </a:solidFill>
                <a:latin typeface="Trebuchet MS"/>
                <a:cs typeface="Trebuchet MS"/>
              </a:rPr>
              <a:t> </a:t>
            </a:r>
            <a:r>
              <a:rPr sz="1867" spc="-7" dirty="0">
                <a:solidFill>
                  <a:schemeClr val="bg1"/>
                </a:solidFill>
                <a:latin typeface="Trebuchet MS"/>
                <a:cs typeface="Trebuchet MS"/>
              </a:rPr>
              <a:t>block</a:t>
            </a:r>
            <a:r>
              <a:rPr sz="1867" spc="-87" dirty="0">
                <a:solidFill>
                  <a:schemeClr val="bg1"/>
                </a:solidFill>
                <a:latin typeface="Trebuchet MS"/>
                <a:cs typeface="Trebuchet MS"/>
              </a:rPr>
              <a:t> </a:t>
            </a:r>
            <a:r>
              <a:rPr sz="1867" spc="13" dirty="0">
                <a:solidFill>
                  <a:schemeClr val="bg1"/>
                </a:solidFill>
                <a:latin typeface="Trebuchet MS"/>
                <a:cs typeface="Trebuchet MS"/>
              </a:rPr>
              <a:t>and</a:t>
            </a:r>
            <a:endParaRPr sz="1867" dirty="0">
              <a:solidFill>
                <a:schemeClr val="bg1"/>
              </a:solidFill>
              <a:latin typeface="Trebuchet MS"/>
              <a:cs typeface="Trebuchet MS"/>
            </a:endParaRPr>
          </a:p>
          <a:p>
            <a:pPr>
              <a:spcBef>
                <a:spcPts val="13"/>
              </a:spcBef>
            </a:pPr>
            <a:endParaRPr sz="1933" dirty="0">
              <a:solidFill>
                <a:schemeClr val="bg1"/>
              </a:solidFill>
              <a:latin typeface="Trebuchet MS"/>
              <a:cs typeface="Trebuchet MS"/>
            </a:endParaRPr>
          </a:p>
          <a:p>
            <a:pPr marL="563019"/>
            <a:r>
              <a:rPr sz="1867" b="1" spc="-53" dirty="0">
                <a:solidFill>
                  <a:schemeClr val="bg1"/>
                </a:solidFill>
                <a:latin typeface="Trebuchet MS"/>
                <a:cs typeface="Trebuchet MS"/>
              </a:rPr>
              <a:t>insert</a:t>
            </a:r>
            <a:r>
              <a:rPr sz="1867" b="1" spc="-87" dirty="0">
                <a:solidFill>
                  <a:schemeClr val="bg1"/>
                </a:solidFill>
                <a:latin typeface="Trebuchet MS"/>
                <a:cs typeface="Trebuchet MS"/>
              </a:rPr>
              <a:t> </a:t>
            </a:r>
            <a:r>
              <a:rPr sz="1867" spc="-152" dirty="0">
                <a:solidFill>
                  <a:schemeClr val="bg1"/>
                </a:solidFill>
                <a:latin typeface="Trebuchet MS"/>
                <a:cs typeface="Trebuchet MS"/>
              </a:rPr>
              <a:t>it</a:t>
            </a:r>
            <a:r>
              <a:rPr sz="1867" spc="-87" dirty="0">
                <a:solidFill>
                  <a:schemeClr val="bg1"/>
                </a:solidFill>
                <a:latin typeface="Trebuchet MS"/>
                <a:cs typeface="Trebuchet MS"/>
              </a:rPr>
              <a:t> </a:t>
            </a:r>
            <a:r>
              <a:rPr sz="1867" spc="-60" dirty="0">
                <a:solidFill>
                  <a:schemeClr val="bg1"/>
                </a:solidFill>
                <a:latin typeface="Trebuchet MS"/>
                <a:cs typeface="Trebuchet MS"/>
              </a:rPr>
              <a:t>into</a:t>
            </a:r>
            <a:r>
              <a:rPr sz="1867" spc="-87" dirty="0">
                <a:solidFill>
                  <a:schemeClr val="bg1"/>
                </a:solidFill>
                <a:latin typeface="Trebuchet MS"/>
                <a:cs typeface="Trebuchet MS"/>
              </a:rPr>
              <a:t> </a:t>
            </a:r>
            <a:r>
              <a:rPr sz="1867" spc="-53" dirty="0">
                <a:solidFill>
                  <a:schemeClr val="bg1"/>
                </a:solidFill>
                <a:latin typeface="Trebuchet MS"/>
                <a:cs typeface="Trebuchet MS"/>
              </a:rPr>
              <a:t>the</a:t>
            </a:r>
            <a:r>
              <a:rPr sz="1867" spc="-87" dirty="0">
                <a:solidFill>
                  <a:schemeClr val="bg1"/>
                </a:solidFill>
                <a:latin typeface="Trebuchet MS"/>
                <a:cs typeface="Trebuchet MS"/>
              </a:rPr>
              <a:t> </a:t>
            </a:r>
            <a:r>
              <a:rPr sz="1867" spc="7" dirty="0">
                <a:solidFill>
                  <a:schemeClr val="bg1"/>
                </a:solidFill>
                <a:latin typeface="Trebuchet MS"/>
                <a:cs typeface="Trebuchet MS"/>
              </a:rPr>
              <a:t>loop</a:t>
            </a:r>
            <a:endParaRPr sz="1867" dirty="0">
              <a:solidFill>
                <a:schemeClr val="bg1"/>
              </a:solidFill>
              <a:latin typeface="Trebuchet MS"/>
              <a:cs typeface="Trebuchet MS"/>
            </a:endParaRPr>
          </a:p>
          <a:p>
            <a:pPr marL="563019" marR="426709" indent="-546086">
              <a:lnSpc>
                <a:spcPct val="200900"/>
              </a:lnSpc>
              <a:tabLst>
                <a:tab pos="562173" algn="l"/>
              </a:tabLst>
            </a:pPr>
            <a:r>
              <a:rPr sz="1867" dirty="0">
                <a:solidFill>
                  <a:schemeClr val="bg1"/>
                </a:solidFill>
                <a:latin typeface="MS PGothic"/>
                <a:cs typeface="MS PGothic"/>
              </a:rPr>
              <a:t>❏	</a:t>
            </a:r>
            <a:r>
              <a:rPr sz="1867" spc="-7" dirty="0">
                <a:solidFill>
                  <a:schemeClr val="bg1"/>
                </a:solidFill>
                <a:latin typeface="Trebuchet MS"/>
                <a:cs typeface="Trebuchet MS"/>
              </a:rPr>
              <a:t>Grab</a:t>
            </a:r>
            <a:r>
              <a:rPr sz="1867" spc="-87" dirty="0">
                <a:solidFill>
                  <a:schemeClr val="bg1"/>
                </a:solidFill>
                <a:latin typeface="Trebuchet MS"/>
                <a:cs typeface="Trebuchet MS"/>
              </a:rPr>
              <a:t> </a:t>
            </a:r>
            <a:r>
              <a:rPr sz="1867" spc="-53" dirty="0">
                <a:solidFill>
                  <a:schemeClr val="bg1"/>
                </a:solidFill>
                <a:latin typeface="Trebuchet MS"/>
                <a:cs typeface="Trebuchet MS"/>
              </a:rPr>
              <a:t>the</a:t>
            </a:r>
            <a:r>
              <a:rPr sz="1867" spc="-87" dirty="0">
                <a:solidFill>
                  <a:schemeClr val="bg1"/>
                </a:solidFill>
                <a:latin typeface="Trebuchet MS"/>
                <a:cs typeface="Trebuchet MS"/>
              </a:rPr>
              <a:t> </a:t>
            </a:r>
            <a:r>
              <a:rPr sz="1867" b="1" spc="-33" dirty="0">
                <a:solidFill>
                  <a:schemeClr val="bg1"/>
                </a:solidFill>
                <a:latin typeface="Trebuchet MS"/>
                <a:cs typeface="Trebuchet MS"/>
              </a:rPr>
              <a:t>addition</a:t>
            </a:r>
            <a:r>
              <a:rPr sz="1867" b="1" spc="-87" dirty="0">
                <a:solidFill>
                  <a:schemeClr val="bg1"/>
                </a:solidFill>
                <a:latin typeface="Trebuchet MS"/>
                <a:cs typeface="Trebuchet MS"/>
              </a:rPr>
              <a:t> </a:t>
            </a:r>
            <a:r>
              <a:rPr sz="1867" spc="-7" dirty="0">
                <a:solidFill>
                  <a:schemeClr val="bg1"/>
                </a:solidFill>
                <a:latin typeface="Trebuchet MS"/>
                <a:cs typeface="Trebuchet MS"/>
              </a:rPr>
              <a:t>block  </a:t>
            </a:r>
            <a:r>
              <a:rPr sz="1867" spc="-67" dirty="0">
                <a:solidFill>
                  <a:schemeClr val="bg1"/>
                </a:solidFill>
                <a:latin typeface="Trebuchet MS"/>
                <a:cs typeface="Trebuchet MS"/>
              </a:rPr>
              <a:t>from</a:t>
            </a:r>
            <a:r>
              <a:rPr sz="1867" spc="-87" dirty="0">
                <a:solidFill>
                  <a:schemeClr val="bg1"/>
                </a:solidFill>
                <a:latin typeface="Trebuchet MS"/>
                <a:cs typeface="Trebuchet MS"/>
              </a:rPr>
              <a:t> </a:t>
            </a:r>
            <a:r>
              <a:rPr sz="1867" spc="-7" dirty="0">
                <a:solidFill>
                  <a:schemeClr val="bg1"/>
                </a:solidFill>
                <a:latin typeface="Trebuchet MS"/>
                <a:cs typeface="Trebuchet MS"/>
              </a:rPr>
              <a:t>under</a:t>
            </a:r>
            <a:r>
              <a:rPr sz="1867" spc="-87" dirty="0">
                <a:solidFill>
                  <a:schemeClr val="bg1"/>
                </a:solidFill>
                <a:latin typeface="Trebuchet MS"/>
                <a:cs typeface="Trebuchet MS"/>
              </a:rPr>
              <a:t> </a:t>
            </a:r>
            <a:r>
              <a:rPr sz="1867" b="1" spc="-33" dirty="0">
                <a:solidFill>
                  <a:schemeClr val="bg1"/>
                </a:solidFill>
                <a:latin typeface="Trebuchet MS"/>
                <a:cs typeface="Trebuchet MS"/>
              </a:rPr>
              <a:t>operators</a:t>
            </a:r>
            <a:endParaRPr sz="1867" dirty="0">
              <a:solidFill>
                <a:schemeClr val="bg1"/>
              </a:solidFill>
              <a:latin typeface="Trebuchet MS"/>
              <a:cs typeface="Trebuchet MS"/>
            </a:endParaRPr>
          </a:p>
          <a:p>
            <a:pPr marL="563019" marR="295479" indent="-546086">
              <a:lnSpc>
                <a:spcPct val="200900"/>
              </a:lnSpc>
              <a:tabLst>
                <a:tab pos="562173" algn="l"/>
              </a:tabLst>
            </a:pPr>
            <a:r>
              <a:rPr sz="1867" dirty="0">
                <a:solidFill>
                  <a:schemeClr val="bg1"/>
                </a:solidFill>
                <a:latin typeface="MS PGothic"/>
                <a:cs typeface="MS PGothic"/>
              </a:rPr>
              <a:t>❏	</a:t>
            </a:r>
            <a:r>
              <a:rPr sz="1867" spc="-7" dirty="0">
                <a:solidFill>
                  <a:schemeClr val="bg1"/>
                </a:solidFill>
                <a:latin typeface="Trebuchet MS"/>
                <a:cs typeface="Trebuchet MS"/>
              </a:rPr>
              <a:t>Grab</a:t>
            </a:r>
            <a:r>
              <a:rPr sz="1867" spc="-107" dirty="0">
                <a:solidFill>
                  <a:schemeClr val="bg1"/>
                </a:solidFill>
                <a:latin typeface="Trebuchet MS"/>
                <a:cs typeface="Trebuchet MS"/>
              </a:rPr>
              <a:t> </a:t>
            </a:r>
            <a:r>
              <a:rPr sz="1867" b="1" dirty="0">
                <a:solidFill>
                  <a:schemeClr val="bg1"/>
                </a:solidFill>
                <a:latin typeface="Trebuchet MS"/>
                <a:cs typeface="Trebuchet MS"/>
              </a:rPr>
              <a:t>heading</a:t>
            </a:r>
            <a:r>
              <a:rPr sz="1867" b="1" spc="-107" dirty="0">
                <a:solidFill>
                  <a:schemeClr val="bg1"/>
                </a:solidFill>
                <a:latin typeface="Trebuchet MS"/>
                <a:cs typeface="Trebuchet MS"/>
              </a:rPr>
              <a:t> </a:t>
            </a:r>
            <a:r>
              <a:rPr sz="1867" spc="-7" dirty="0">
                <a:solidFill>
                  <a:schemeClr val="bg1"/>
                </a:solidFill>
                <a:latin typeface="Trebuchet MS"/>
                <a:cs typeface="Trebuchet MS"/>
              </a:rPr>
              <a:t>block</a:t>
            </a:r>
            <a:r>
              <a:rPr sz="1867" spc="-107" dirty="0">
                <a:solidFill>
                  <a:schemeClr val="bg1"/>
                </a:solidFill>
                <a:latin typeface="Trebuchet MS"/>
                <a:cs typeface="Trebuchet MS"/>
              </a:rPr>
              <a:t> </a:t>
            </a:r>
            <a:r>
              <a:rPr sz="1867" spc="-67" dirty="0">
                <a:solidFill>
                  <a:schemeClr val="bg1"/>
                </a:solidFill>
                <a:latin typeface="Trebuchet MS"/>
                <a:cs typeface="Trebuchet MS"/>
              </a:rPr>
              <a:t>from </a:t>
            </a:r>
            <a:r>
              <a:rPr sz="1867" spc="-540" dirty="0">
                <a:solidFill>
                  <a:schemeClr val="bg1"/>
                </a:solidFill>
                <a:latin typeface="Trebuchet MS"/>
                <a:cs typeface="Trebuchet MS"/>
              </a:rPr>
              <a:t> </a:t>
            </a:r>
            <a:r>
              <a:rPr sz="1867" spc="-7" dirty="0">
                <a:solidFill>
                  <a:schemeClr val="bg1"/>
                </a:solidFill>
                <a:latin typeface="Trebuchet MS"/>
                <a:cs typeface="Trebuchet MS"/>
              </a:rPr>
              <a:t>under</a:t>
            </a:r>
            <a:r>
              <a:rPr sz="1867" spc="-100" dirty="0">
                <a:solidFill>
                  <a:schemeClr val="bg1"/>
                </a:solidFill>
                <a:latin typeface="Trebuchet MS"/>
                <a:cs typeface="Trebuchet MS"/>
              </a:rPr>
              <a:t> </a:t>
            </a:r>
            <a:r>
              <a:rPr sz="1867" b="1" spc="7" dirty="0">
                <a:solidFill>
                  <a:schemeClr val="bg1"/>
                </a:solidFill>
                <a:latin typeface="Trebuchet MS"/>
                <a:cs typeface="Trebuchet MS"/>
              </a:rPr>
              <a:t>sensors</a:t>
            </a:r>
            <a:endParaRPr sz="1867" dirty="0">
              <a:solidFill>
                <a:schemeClr val="bg1"/>
              </a:solidFill>
              <a:latin typeface="Trebuchet MS"/>
              <a:cs typeface="Trebuchet MS"/>
            </a:endParaRPr>
          </a:p>
        </p:txBody>
      </p:sp>
      <p:pic>
        <p:nvPicPr>
          <p:cNvPr id="4" name="object 4"/>
          <p:cNvPicPr/>
          <p:nvPr/>
        </p:nvPicPr>
        <p:blipFill>
          <a:blip r:embed="rId2" cstate="print"/>
          <a:stretch>
            <a:fillRect/>
          </a:stretch>
        </p:blipFill>
        <p:spPr>
          <a:xfrm>
            <a:off x="4608034" y="582918"/>
            <a:ext cx="7230461" cy="342537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1125887"/>
            <a:ext cx="1909391" cy="709596"/>
          </a:xfrm>
          <a:prstGeom prst="rect">
            <a:avLst/>
          </a:prstGeom>
        </p:spPr>
        <p:txBody>
          <a:bodyPr vert="horz" wrap="square" lIns="0" tIns="16933" rIns="0" bIns="0" rtlCol="0" anchor="ctr">
            <a:spAutoFit/>
          </a:bodyPr>
          <a:lstStyle/>
          <a:p>
            <a:pPr marL="16933">
              <a:lnSpc>
                <a:spcPct val="100000"/>
              </a:lnSpc>
              <a:spcBef>
                <a:spcPts val="133"/>
              </a:spcBef>
            </a:pPr>
            <a:r>
              <a:rPr sz="4500" spc="93" dirty="0"/>
              <a:t>If Else</a:t>
            </a:r>
          </a:p>
        </p:txBody>
      </p:sp>
      <p:sp>
        <p:nvSpPr>
          <p:cNvPr id="3" name="object 3"/>
          <p:cNvSpPr txBox="1"/>
          <p:nvPr/>
        </p:nvSpPr>
        <p:spPr>
          <a:xfrm>
            <a:off x="614567" y="2041512"/>
            <a:ext cx="3445087" cy="1692365"/>
          </a:xfrm>
          <a:prstGeom prst="rect">
            <a:avLst/>
          </a:prstGeom>
        </p:spPr>
        <p:txBody>
          <a:bodyPr vert="horz" wrap="square" lIns="0" tIns="16933" rIns="0" bIns="0" rtlCol="0">
            <a:spAutoFit/>
          </a:bodyPr>
          <a:lstStyle/>
          <a:p>
            <a:pPr marL="524920" marR="294631" indent="-507987">
              <a:lnSpc>
                <a:spcPct val="114599"/>
              </a:lnSpc>
              <a:spcBef>
                <a:spcPts val="133"/>
              </a:spcBef>
              <a:tabLst>
                <a:tab pos="524074" algn="l"/>
              </a:tabLst>
            </a:pPr>
            <a:r>
              <a:rPr sz="1600" dirty="0">
                <a:solidFill>
                  <a:schemeClr val="bg1"/>
                </a:solidFill>
                <a:latin typeface="MS PGothic"/>
                <a:cs typeface="MS PGothic"/>
              </a:rPr>
              <a:t>❏	</a:t>
            </a:r>
            <a:r>
              <a:rPr sz="1600" spc="7" dirty="0">
                <a:solidFill>
                  <a:schemeClr val="bg1"/>
                </a:solidFill>
                <a:latin typeface="Trebuchet MS"/>
                <a:cs typeface="Trebuchet MS"/>
              </a:rPr>
              <a:t>Under</a:t>
            </a:r>
            <a:r>
              <a:rPr sz="1600" spc="-73" dirty="0">
                <a:solidFill>
                  <a:schemeClr val="bg1"/>
                </a:solidFill>
                <a:latin typeface="Trebuchet MS"/>
                <a:cs typeface="Trebuchet MS"/>
              </a:rPr>
              <a:t> </a:t>
            </a:r>
            <a:r>
              <a:rPr sz="1600" spc="-47" dirty="0">
                <a:solidFill>
                  <a:schemeClr val="bg1"/>
                </a:solidFill>
                <a:latin typeface="Trebuchet MS"/>
                <a:cs typeface="Trebuchet MS"/>
              </a:rPr>
              <a:t>the</a:t>
            </a:r>
            <a:r>
              <a:rPr sz="1600" spc="-73" dirty="0">
                <a:solidFill>
                  <a:schemeClr val="bg1"/>
                </a:solidFill>
                <a:latin typeface="Trebuchet MS"/>
                <a:cs typeface="Trebuchet MS"/>
              </a:rPr>
              <a:t> </a:t>
            </a:r>
            <a:r>
              <a:rPr sz="1600" spc="-7" dirty="0">
                <a:solidFill>
                  <a:schemeClr val="bg1"/>
                </a:solidFill>
                <a:latin typeface="Trebuchet MS"/>
                <a:cs typeface="Trebuchet MS"/>
              </a:rPr>
              <a:t>events</a:t>
            </a:r>
            <a:r>
              <a:rPr sz="1600" spc="-73" dirty="0">
                <a:solidFill>
                  <a:schemeClr val="bg1"/>
                </a:solidFill>
                <a:latin typeface="Trebuchet MS"/>
                <a:cs typeface="Trebuchet MS"/>
              </a:rPr>
              <a:t> </a:t>
            </a:r>
            <a:r>
              <a:rPr sz="1600" spc="-47" dirty="0">
                <a:solidFill>
                  <a:schemeClr val="bg1"/>
                </a:solidFill>
                <a:latin typeface="Trebuchet MS"/>
                <a:cs typeface="Trebuchet MS"/>
              </a:rPr>
              <a:t>ta</a:t>
            </a:r>
            <a:r>
              <a:rPr lang="en-US" sz="1600" spc="-47" dirty="0">
                <a:solidFill>
                  <a:schemeClr val="bg1"/>
                </a:solidFill>
                <a:latin typeface="Trebuchet MS"/>
                <a:cs typeface="Trebuchet MS"/>
              </a:rPr>
              <a:t>b</a:t>
            </a:r>
            <a:r>
              <a:rPr sz="1600" spc="-73" dirty="0">
                <a:solidFill>
                  <a:schemeClr val="bg1"/>
                </a:solidFill>
                <a:latin typeface="Trebuchet MS"/>
                <a:cs typeface="Trebuchet MS"/>
              </a:rPr>
              <a:t> </a:t>
            </a:r>
            <a:r>
              <a:rPr sz="1600" spc="7" dirty="0">
                <a:solidFill>
                  <a:schemeClr val="bg1"/>
                </a:solidFill>
                <a:latin typeface="Trebuchet MS"/>
                <a:cs typeface="Trebuchet MS"/>
              </a:rPr>
              <a:t>drag</a:t>
            </a:r>
            <a:r>
              <a:rPr sz="1600" spc="-73" dirty="0">
                <a:solidFill>
                  <a:schemeClr val="bg1"/>
                </a:solidFill>
                <a:latin typeface="Trebuchet MS"/>
                <a:cs typeface="Trebuchet MS"/>
              </a:rPr>
              <a:t> </a:t>
            </a:r>
            <a:r>
              <a:rPr sz="1600" spc="20" dirty="0">
                <a:solidFill>
                  <a:schemeClr val="bg1"/>
                </a:solidFill>
                <a:latin typeface="Trebuchet MS"/>
                <a:cs typeface="Trebuchet MS"/>
              </a:rPr>
              <a:t>on  </a:t>
            </a:r>
            <a:r>
              <a:rPr sz="1600" spc="-73" dirty="0">
                <a:solidFill>
                  <a:schemeClr val="bg1"/>
                </a:solidFill>
                <a:latin typeface="Trebuchet MS"/>
                <a:cs typeface="Trebuchet MS"/>
              </a:rPr>
              <a:t>freefall </a:t>
            </a:r>
            <a:r>
              <a:rPr sz="1600" spc="-60" dirty="0">
                <a:solidFill>
                  <a:schemeClr val="bg1"/>
                </a:solidFill>
                <a:latin typeface="Trebuchet MS"/>
                <a:cs typeface="Trebuchet MS"/>
              </a:rPr>
              <a:t>to</a:t>
            </a:r>
            <a:r>
              <a:rPr sz="1600" spc="-73" dirty="0">
                <a:solidFill>
                  <a:schemeClr val="bg1"/>
                </a:solidFill>
                <a:latin typeface="Trebuchet MS"/>
                <a:cs typeface="Trebuchet MS"/>
              </a:rPr>
              <a:t> </a:t>
            </a:r>
            <a:r>
              <a:rPr sz="1600" spc="-47" dirty="0">
                <a:solidFill>
                  <a:schemeClr val="bg1"/>
                </a:solidFill>
                <a:latin typeface="Trebuchet MS"/>
                <a:cs typeface="Trebuchet MS"/>
              </a:rPr>
              <a:t>the</a:t>
            </a:r>
            <a:r>
              <a:rPr sz="1600" spc="-73" dirty="0">
                <a:solidFill>
                  <a:schemeClr val="bg1"/>
                </a:solidFill>
                <a:latin typeface="Trebuchet MS"/>
                <a:cs typeface="Trebuchet MS"/>
              </a:rPr>
              <a:t> </a:t>
            </a:r>
            <a:r>
              <a:rPr sz="1600" spc="13" dirty="0">
                <a:solidFill>
                  <a:schemeClr val="bg1"/>
                </a:solidFill>
                <a:latin typeface="Trebuchet MS"/>
                <a:cs typeface="Trebuchet MS"/>
              </a:rPr>
              <a:t>canvas</a:t>
            </a:r>
            <a:endParaRPr sz="1600" dirty="0">
              <a:solidFill>
                <a:schemeClr val="bg1"/>
              </a:solidFill>
              <a:latin typeface="Trebuchet MS"/>
              <a:cs typeface="Trebuchet MS"/>
            </a:endParaRPr>
          </a:p>
          <a:p>
            <a:pPr marL="524920" marR="82123" indent="-507987">
              <a:lnSpc>
                <a:spcPct val="114599"/>
              </a:lnSpc>
              <a:tabLst>
                <a:tab pos="524074" algn="l"/>
              </a:tabLst>
            </a:pPr>
            <a:r>
              <a:rPr sz="1600" dirty="0">
                <a:solidFill>
                  <a:schemeClr val="bg1"/>
                </a:solidFill>
                <a:latin typeface="MS PGothic"/>
                <a:cs typeface="MS PGothic"/>
              </a:rPr>
              <a:t>❏	</a:t>
            </a:r>
            <a:r>
              <a:rPr sz="1600" spc="27" dirty="0">
                <a:solidFill>
                  <a:schemeClr val="bg1"/>
                </a:solidFill>
                <a:latin typeface="Trebuchet MS"/>
                <a:cs typeface="Trebuchet MS"/>
              </a:rPr>
              <a:t>on </a:t>
            </a:r>
            <a:r>
              <a:rPr sz="1600" spc="-140" dirty="0">
                <a:solidFill>
                  <a:schemeClr val="bg1"/>
                </a:solidFill>
                <a:latin typeface="Trebuchet MS"/>
                <a:cs typeface="Trebuchet MS"/>
              </a:rPr>
              <a:t> </a:t>
            </a:r>
            <a:r>
              <a:rPr sz="1600" spc="-73" dirty="0">
                <a:solidFill>
                  <a:schemeClr val="bg1"/>
                </a:solidFill>
                <a:latin typeface="Trebuchet MS"/>
                <a:cs typeface="Trebuchet MS"/>
              </a:rPr>
              <a:t>freefall </a:t>
            </a:r>
            <a:r>
              <a:rPr sz="1600" spc="-87" dirty="0">
                <a:solidFill>
                  <a:schemeClr val="bg1"/>
                </a:solidFill>
                <a:latin typeface="Trebuchet MS"/>
                <a:cs typeface="Trebuchet MS"/>
              </a:rPr>
              <a:t>will</a:t>
            </a:r>
            <a:r>
              <a:rPr sz="1600" spc="-73" dirty="0">
                <a:solidFill>
                  <a:schemeClr val="bg1"/>
                </a:solidFill>
                <a:latin typeface="Trebuchet MS"/>
                <a:cs typeface="Trebuchet MS"/>
              </a:rPr>
              <a:t> </a:t>
            </a:r>
            <a:r>
              <a:rPr sz="1600" spc="-27" dirty="0">
                <a:solidFill>
                  <a:schemeClr val="bg1"/>
                </a:solidFill>
                <a:latin typeface="Trebuchet MS"/>
                <a:cs typeface="Trebuchet MS"/>
              </a:rPr>
              <a:t>run</a:t>
            </a:r>
            <a:r>
              <a:rPr sz="1600" spc="-73" dirty="0">
                <a:solidFill>
                  <a:schemeClr val="bg1"/>
                </a:solidFill>
                <a:latin typeface="Trebuchet MS"/>
                <a:cs typeface="Trebuchet MS"/>
              </a:rPr>
              <a:t> </a:t>
            </a:r>
            <a:r>
              <a:rPr sz="1600" spc="13" dirty="0">
                <a:solidFill>
                  <a:schemeClr val="bg1"/>
                </a:solidFill>
                <a:latin typeface="Trebuchet MS"/>
                <a:cs typeface="Trebuchet MS"/>
              </a:rPr>
              <a:t>alongside</a:t>
            </a:r>
            <a:r>
              <a:rPr sz="1600" spc="-73" dirty="0">
                <a:solidFill>
                  <a:schemeClr val="bg1"/>
                </a:solidFill>
                <a:latin typeface="Trebuchet MS"/>
                <a:cs typeface="Trebuchet MS"/>
              </a:rPr>
              <a:t> </a:t>
            </a:r>
            <a:r>
              <a:rPr sz="1600" spc="20" dirty="0">
                <a:solidFill>
                  <a:schemeClr val="bg1"/>
                </a:solidFill>
                <a:latin typeface="Trebuchet MS"/>
                <a:cs typeface="Trebuchet MS"/>
              </a:rPr>
              <a:t>on  </a:t>
            </a:r>
            <a:r>
              <a:rPr sz="1600" spc="-67" dirty="0">
                <a:solidFill>
                  <a:schemeClr val="bg1"/>
                </a:solidFill>
                <a:latin typeface="Trebuchet MS"/>
                <a:cs typeface="Trebuchet MS"/>
              </a:rPr>
              <a:t>start</a:t>
            </a:r>
            <a:r>
              <a:rPr sz="1600" spc="-73" dirty="0">
                <a:solidFill>
                  <a:schemeClr val="bg1"/>
                </a:solidFill>
                <a:latin typeface="Trebuchet MS"/>
                <a:cs typeface="Trebuchet MS"/>
              </a:rPr>
              <a:t> </a:t>
            </a:r>
            <a:r>
              <a:rPr sz="1600" spc="-7" dirty="0">
                <a:solidFill>
                  <a:schemeClr val="bg1"/>
                </a:solidFill>
                <a:latin typeface="Trebuchet MS"/>
                <a:cs typeface="Trebuchet MS"/>
              </a:rPr>
              <a:t>program</a:t>
            </a:r>
            <a:endParaRPr sz="1600" dirty="0">
              <a:solidFill>
                <a:schemeClr val="bg1"/>
              </a:solidFill>
              <a:latin typeface="Trebuchet MS"/>
              <a:cs typeface="Trebuchet MS"/>
            </a:endParaRPr>
          </a:p>
          <a:p>
            <a:pPr marL="524920" marR="6773" indent="-507987">
              <a:lnSpc>
                <a:spcPct val="114599"/>
              </a:lnSpc>
              <a:tabLst>
                <a:tab pos="524074" algn="l"/>
              </a:tabLst>
            </a:pPr>
            <a:r>
              <a:rPr sz="1600" dirty="0">
                <a:solidFill>
                  <a:schemeClr val="bg1"/>
                </a:solidFill>
                <a:latin typeface="MS PGothic"/>
                <a:cs typeface="MS PGothic"/>
              </a:rPr>
              <a:t>❏	</a:t>
            </a:r>
            <a:r>
              <a:rPr sz="1600" spc="-107" dirty="0">
                <a:solidFill>
                  <a:schemeClr val="bg1"/>
                </a:solidFill>
                <a:latin typeface="Trebuchet MS"/>
                <a:cs typeface="Trebuchet MS"/>
              </a:rPr>
              <a:t>If</a:t>
            </a:r>
            <a:r>
              <a:rPr sz="1600" spc="-73" dirty="0">
                <a:solidFill>
                  <a:schemeClr val="bg1"/>
                </a:solidFill>
                <a:latin typeface="Trebuchet MS"/>
                <a:cs typeface="Trebuchet MS"/>
              </a:rPr>
              <a:t> </a:t>
            </a:r>
            <a:r>
              <a:rPr sz="1600" spc="-47" dirty="0">
                <a:solidFill>
                  <a:schemeClr val="bg1"/>
                </a:solidFill>
                <a:latin typeface="Trebuchet MS"/>
                <a:cs typeface="Trebuchet MS"/>
              </a:rPr>
              <a:t>the</a:t>
            </a:r>
            <a:r>
              <a:rPr sz="1600" spc="-73" dirty="0">
                <a:solidFill>
                  <a:schemeClr val="bg1"/>
                </a:solidFill>
                <a:latin typeface="Trebuchet MS"/>
                <a:cs typeface="Trebuchet MS"/>
              </a:rPr>
              <a:t> </a:t>
            </a:r>
            <a:r>
              <a:rPr sz="1600" spc="27" dirty="0">
                <a:solidFill>
                  <a:schemeClr val="bg1"/>
                </a:solidFill>
                <a:latin typeface="Trebuchet MS"/>
                <a:cs typeface="Trebuchet MS"/>
              </a:rPr>
              <a:t>Sphero</a:t>
            </a:r>
            <a:r>
              <a:rPr sz="1600" spc="-73" dirty="0">
                <a:solidFill>
                  <a:schemeClr val="bg1"/>
                </a:solidFill>
                <a:latin typeface="Trebuchet MS"/>
                <a:cs typeface="Trebuchet MS"/>
              </a:rPr>
              <a:t> </a:t>
            </a:r>
            <a:r>
              <a:rPr sz="1600" spc="-53" dirty="0">
                <a:solidFill>
                  <a:schemeClr val="bg1"/>
                </a:solidFill>
                <a:latin typeface="Trebuchet MS"/>
                <a:cs typeface="Trebuchet MS"/>
              </a:rPr>
              <a:t>falls</a:t>
            </a:r>
            <a:r>
              <a:rPr sz="1600" spc="-73" dirty="0">
                <a:solidFill>
                  <a:schemeClr val="bg1"/>
                </a:solidFill>
                <a:latin typeface="Trebuchet MS"/>
                <a:cs typeface="Trebuchet MS"/>
              </a:rPr>
              <a:t> </a:t>
            </a:r>
            <a:r>
              <a:rPr sz="1600" spc="-133" dirty="0">
                <a:solidFill>
                  <a:schemeClr val="bg1"/>
                </a:solidFill>
                <a:latin typeface="Trebuchet MS"/>
                <a:cs typeface="Trebuchet MS"/>
              </a:rPr>
              <a:t>it</a:t>
            </a:r>
            <a:r>
              <a:rPr sz="1600" spc="-73" dirty="0">
                <a:solidFill>
                  <a:schemeClr val="bg1"/>
                </a:solidFill>
                <a:latin typeface="Trebuchet MS"/>
                <a:cs typeface="Trebuchet MS"/>
              </a:rPr>
              <a:t> </a:t>
            </a:r>
            <a:r>
              <a:rPr sz="1600" spc="-87" dirty="0">
                <a:solidFill>
                  <a:schemeClr val="bg1"/>
                </a:solidFill>
                <a:latin typeface="Trebuchet MS"/>
                <a:cs typeface="Trebuchet MS"/>
              </a:rPr>
              <a:t>will</a:t>
            </a:r>
            <a:r>
              <a:rPr sz="1600" spc="-73" dirty="0">
                <a:solidFill>
                  <a:schemeClr val="bg1"/>
                </a:solidFill>
                <a:latin typeface="Trebuchet MS"/>
                <a:cs typeface="Trebuchet MS"/>
              </a:rPr>
              <a:t> </a:t>
            </a:r>
            <a:r>
              <a:rPr sz="1600" spc="-67" dirty="0">
                <a:solidFill>
                  <a:schemeClr val="bg1"/>
                </a:solidFill>
                <a:latin typeface="Trebuchet MS"/>
                <a:cs typeface="Trebuchet MS"/>
              </a:rPr>
              <a:t>turn</a:t>
            </a:r>
            <a:r>
              <a:rPr sz="1600" spc="-73" dirty="0">
                <a:solidFill>
                  <a:schemeClr val="bg1"/>
                </a:solidFill>
                <a:latin typeface="Trebuchet MS"/>
                <a:cs typeface="Trebuchet MS"/>
              </a:rPr>
              <a:t> </a:t>
            </a:r>
            <a:r>
              <a:rPr sz="1600" spc="-47" dirty="0">
                <a:solidFill>
                  <a:schemeClr val="bg1"/>
                </a:solidFill>
                <a:latin typeface="Trebuchet MS"/>
                <a:cs typeface="Trebuchet MS"/>
              </a:rPr>
              <a:t>from  </a:t>
            </a:r>
            <a:r>
              <a:rPr sz="1600" spc="-13" dirty="0">
                <a:solidFill>
                  <a:schemeClr val="bg1"/>
                </a:solidFill>
                <a:latin typeface="Trebuchet MS"/>
                <a:cs typeface="Trebuchet MS"/>
              </a:rPr>
              <a:t>blue</a:t>
            </a:r>
            <a:r>
              <a:rPr sz="1600" spc="-73" dirty="0">
                <a:solidFill>
                  <a:schemeClr val="bg1"/>
                </a:solidFill>
                <a:latin typeface="Trebuchet MS"/>
                <a:cs typeface="Trebuchet MS"/>
              </a:rPr>
              <a:t> </a:t>
            </a:r>
            <a:r>
              <a:rPr sz="1600" spc="-60" dirty="0">
                <a:solidFill>
                  <a:schemeClr val="bg1"/>
                </a:solidFill>
                <a:latin typeface="Trebuchet MS"/>
                <a:cs typeface="Trebuchet MS"/>
              </a:rPr>
              <a:t>to</a:t>
            </a:r>
            <a:r>
              <a:rPr sz="1600" spc="-73" dirty="0">
                <a:solidFill>
                  <a:schemeClr val="bg1"/>
                </a:solidFill>
                <a:latin typeface="Trebuchet MS"/>
                <a:cs typeface="Trebuchet MS"/>
              </a:rPr>
              <a:t> </a:t>
            </a:r>
            <a:r>
              <a:rPr sz="1600" spc="13" dirty="0">
                <a:solidFill>
                  <a:schemeClr val="bg1"/>
                </a:solidFill>
                <a:latin typeface="Trebuchet MS"/>
                <a:cs typeface="Trebuchet MS"/>
              </a:rPr>
              <a:t>green</a:t>
            </a:r>
            <a:endParaRPr sz="1600" dirty="0">
              <a:solidFill>
                <a:schemeClr val="bg1"/>
              </a:solidFill>
              <a:latin typeface="Trebuchet MS"/>
              <a:cs typeface="Trebuchet MS"/>
            </a:endParaRPr>
          </a:p>
        </p:txBody>
      </p:sp>
      <p:grpSp>
        <p:nvGrpSpPr>
          <p:cNvPr id="4" name="object 4"/>
          <p:cNvGrpSpPr/>
          <p:nvPr/>
        </p:nvGrpSpPr>
        <p:grpSpPr>
          <a:xfrm>
            <a:off x="4685301" y="182880"/>
            <a:ext cx="5869940" cy="6492240"/>
            <a:chOff x="3539375" y="274512"/>
            <a:chExt cx="4402455" cy="4869180"/>
          </a:xfrm>
        </p:grpSpPr>
        <p:pic>
          <p:nvPicPr>
            <p:cNvPr id="5" name="object 5"/>
            <p:cNvPicPr/>
            <p:nvPr/>
          </p:nvPicPr>
          <p:blipFill>
            <a:blip r:embed="rId3" cstate="print"/>
            <a:stretch>
              <a:fillRect/>
            </a:stretch>
          </p:blipFill>
          <p:spPr>
            <a:xfrm>
              <a:off x="3774717" y="274512"/>
              <a:ext cx="4167081" cy="4647898"/>
            </a:xfrm>
            <a:prstGeom prst="rect">
              <a:avLst/>
            </a:prstGeom>
          </p:spPr>
        </p:pic>
        <p:pic>
          <p:nvPicPr>
            <p:cNvPr id="6" name="object 6"/>
            <p:cNvPicPr/>
            <p:nvPr/>
          </p:nvPicPr>
          <p:blipFill>
            <a:blip r:embed="rId4" cstate="print"/>
            <a:stretch>
              <a:fillRect/>
            </a:stretch>
          </p:blipFill>
          <p:spPr>
            <a:xfrm>
              <a:off x="3539375" y="2315900"/>
              <a:ext cx="2753974" cy="2827599"/>
            </a:xfrm>
            <a:prstGeom prst="rect">
              <a:avLst/>
            </a:prstGeom>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7600" y="1015744"/>
            <a:ext cx="14020800" cy="709596"/>
          </a:xfrm>
          <a:prstGeom prst="rect">
            <a:avLst/>
          </a:prstGeom>
        </p:spPr>
        <p:txBody>
          <a:bodyPr vert="horz" wrap="square" lIns="0" tIns="16933" rIns="0" bIns="0" rtlCol="0" anchor="ctr">
            <a:spAutoFit/>
          </a:bodyPr>
          <a:lstStyle/>
          <a:p>
            <a:pPr marL="16933">
              <a:lnSpc>
                <a:spcPct val="100000"/>
              </a:lnSpc>
              <a:spcBef>
                <a:spcPts val="133"/>
              </a:spcBef>
            </a:pPr>
            <a:r>
              <a:rPr sz="4500" spc="93" dirty="0"/>
              <a:t>Challenge</a:t>
            </a:r>
            <a:r>
              <a:rPr spc="113" dirty="0"/>
              <a:t>!</a:t>
            </a:r>
          </a:p>
        </p:txBody>
      </p:sp>
      <p:sp>
        <p:nvSpPr>
          <p:cNvPr id="3" name="object 3"/>
          <p:cNvSpPr txBox="1"/>
          <p:nvPr/>
        </p:nvSpPr>
        <p:spPr>
          <a:xfrm>
            <a:off x="713965" y="1724419"/>
            <a:ext cx="8600440" cy="2089525"/>
          </a:xfrm>
          <a:prstGeom prst="rect">
            <a:avLst/>
          </a:prstGeom>
        </p:spPr>
        <p:txBody>
          <a:bodyPr vert="horz" wrap="square" lIns="0" tIns="16933" rIns="0" bIns="0" rtlCol="0">
            <a:spAutoFit/>
          </a:bodyPr>
          <a:lstStyle/>
          <a:p>
            <a:pPr marL="16933">
              <a:spcBef>
                <a:spcPts val="133"/>
              </a:spcBef>
              <a:tabLst>
                <a:tab pos="659537" algn="l"/>
              </a:tabLst>
            </a:pPr>
            <a:r>
              <a:rPr sz="2667" dirty="0">
                <a:solidFill>
                  <a:schemeClr val="bg1"/>
                </a:solidFill>
                <a:latin typeface="MS PGothic"/>
                <a:cs typeface="MS PGothic"/>
              </a:rPr>
              <a:t>❏	</a:t>
            </a:r>
            <a:r>
              <a:rPr sz="2667" spc="-27" dirty="0">
                <a:solidFill>
                  <a:schemeClr val="bg1"/>
                </a:solidFill>
                <a:latin typeface="Trebuchet MS"/>
                <a:cs typeface="Trebuchet MS"/>
              </a:rPr>
              <a:t>Create</a:t>
            </a:r>
            <a:r>
              <a:rPr sz="2667" spc="-133" dirty="0">
                <a:solidFill>
                  <a:schemeClr val="bg1"/>
                </a:solidFill>
                <a:latin typeface="Trebuchet MS"/>
                <a:cs typeface="Trebuchet MS"/>
              </a:rPr>
              <a:t> </a:t>
            </a:r>
            <a:r>
              <a:rPr sz="2667" spc="-20" dirty="0">
                <a:solidFill>
                  <a:schemeClr val="bg1"/>
                </a:solidFill>
                <a:latin typeface="Trebuchet MS"/>
                <a:cs typeface="Trebuchet MS"/>
              </a:rPr>
              <a:t>your</a:t>
            </a:r>
            <a:r>
              <a:rPr sz="2667" spc="-127" dirty="0">
                <a:solidFill>
                  <a:schemeClr val="bg1"/>
                </a:solidFill>
                <a:latin typeface="Trebuchet MS"/>
                <a:cs typeface="Trebuchet MS"/>
              </a:rPr>
              <a:t> </a:t>
            </a:r>
            <a:r>
              <a:rPr sz="2667" spc="20" dirty="0">
                <a:solidFill>
                  <a:schemeClr val="bg1"/>
                </a:solidFill>
                <a:latin typeface="Trebuchet MS"/>
                <a:cs typeface="Trebuchet MS"/>
              </a:rPr>
              <a:t>own</a:t>
            </a:r>
            <a:r>
              <a:rPr sz="2667" spc="-127" dirty="0">
                <a:solidFill>
                  <a:schemeClr val="bg1"/>
                </a:solidFill>
                <a:latin typeface="Trebuchet MS"/>
                <a:cs typeface="Trebuchet MS"/>
              </a:rPr>
              <a:t> </a:t>
            </a:r>
            <a:r>
              <a:rPr sz="2667" spc="-53" dirty="0">
                <a:solidFill>
                  <a:schemeClr val="bg1"/>
                </a:solidFill>
                <a:latin typeface="Trebuchet MS"/>
                <a:cs typeface="Trebuchet MS"/>
              </a:rPr>
              <a:t>program!</a:t>
            </a:r>
            <a:endParaRPr sz="2667" dirty="0">
              <a:solidFill>
                <a:schemeClr val="bg1"/>
              </a:solidFill>
              <a:latin typeface="Trebuchet MS"/>
              <a:cs typeface="Trebuchet MS"/>
            </a:endParaRPr>
          </a:p>
          <a:p>
            <a:pPr>
              <a:spcBef>
                <a:spcPts val="20"/>
              </a:spcBef>
            </a:pPr>
            <a:endParaRPr sz="2733" dirty="0">
              <a:solidFill>
                <a:schemeClr val="bg1"/>
              </a:solidFill>
              <a:latin typeface="Trebuchet MS"/>
              <a:cs typeface="Trebuchet MS"/>
            </a:endParaRPr>
          </a:p>
          <a:p>
            <a:pPr marL="16933">
              <a:spcBef>
                <a:spcPts val="7"/>
              </a:spcBef>
              <a:tabLst>
                <a:tab pos="659537" algn="l"/>
              </a:tabLst>
            </a:pPr>
            <a:r>
              <a:rPr sz="2667" dirty="0">
                <a:solidFill>
                  <a:schemeClr val="bg1"/>
                </a:solidFill>
                <a:latin typeface="MS PGothic"/>
                <a:cs typeface="MS PGothic"/>
              </a:rPr>
              <a:t>❏	</a:t>
            </a:r>
            <a:r>
              <a:rPr sz="2667" spc="-7" dirty="0">
                <a:solidFill>
                  <a:schemeClr val="bg1"/>
                </a:solidFill>
                <a:latin typeface="Trebuchet MS"/>
                <a:cs typeface="Trebuchet MS"/>
              </a:rPr>
              <a:t>Grab</a:t>
            </a:r>
            <a:r>
              <a:rPr sz="2667" spc="-140" dirty="0">
                <a:solidFill>
                  <a:schemeClr val="bg1"/>
                </a:solidFill>
                <a:latin typeface="Trebuchet MS"/>
                <a:cs typeface="Trebuchet MS"/>
              </a:rPr>
              <a:t> </a:t>
            </a:r>
            <a:r>
              <a:rPr sz="2667" spc="60" dirty="0">
                <a:solidFill>
                  <a:schemeClr val="bg1"/>
                </a:solidFill>
                <a:latin typeface="Trebuchet MS"/>
                <a:cs typeface="Trebuchet MS"/>
              </a:rPr>
              <a:t>cones</a:t>
            </a:r>
            <a:r>
              <a:rPr sz="2667" spc="-140" dirty="0">
                <a:solidFill>
                  <a:schemeClr val="bg1"/>
                </a:solidFill>
                <a:latin typeface="Trebuchet MS"/>
                <a:cs typeface="Trebuchet MS"/>
              </a:rPr>
              <a:t> </a:t>
            </a:r>
            <a:r>
              <a:rPr sz="2667" spc="20" dirty="0">
                <a:solidFill>
                  <a:schemeClr val="bg1"/>
                </a:solidFill>
                <a:latin typeface="Trebuchet MS"/>
                <a:cs typeface="Trebuchet MS"/>
              </a:rPr>
              <a:t>and</a:t>
            </a:r>
            <a:r>
              <a:rPr sz="2667" spc="-133" dirty="0">
                <a:solidFill>
                  <a:schemeClr val="bg1"/>
                </a:solidFill>
                <a:latin typeface="Trebuchet MS"/>
                <a:cs typeface="Trebuchet MS"/>
              </a:rPr>
              <a:t> </a:t>
            </a:r>
            <a:r>
              <a:rPr sz="2667" spc="-7" dirty="0">
                <a:solidFill>
                  <a:schemeClr val="bg1"/>
                </a:solidFill>
                <a:latin typeface="Trebuchet MS"/>
                <a:cs typeface="Trebuchet MS"/>
              </a:rPr>
              <a:t>ramps</a:t>
            </a:r>
            <a:endParaRPr sz="2667" dirty="0">
              <a:solidFill>
                <a:schemeClr val="bg1"/>
              </a:solidFill>
              <a:latin typeface="Trebuchet MS"/>
              <a:cs typeface="Trebuchet MS"/>
            </a:endParaRPr>
          </a:p>
          <a:p>
            <a:pPr>
              <a:spcBef>
                <a:spcPts val="20"/>
              </a:spcBef>
            </a:pPr>
            <a:endParaRPr sz="2733" dirty="0">
              <a:solidFill>
                <a:schemeClr val="bg1"/>
              </a:solidFill>
              <a:latin typeface="Trebuchet MS"/>
              <a:cs typeface="Trebuchet MS"/>
            </a:endParaRPr>
          </a:p>
          <a:p>
            <a:pPr marL="16933">
              <a:spcBef>
                <a:spcPts val="7"/>
              </a:spcBef>
              <a:tabLst>
                <a:tab pos="659537" algn="l"/>
              </a:tabLst>
            </a:pPr>
            <a:r>
              <a:rPr sz="2667" dirty="0">
                <a:solidFill>
                  <a:schemeClr val="bg1"/>
                </a:solidFill>
                <a:latin typeface="MS PGothic"/>
                <a:cs typeface="MS PGothic"/>
              </a:rPr>
              <a:t>❏	</a:t>
            </a:r>
            <a:r>
              <a:rPr sz="2667" spc="-339" dirty="0">
                <a:solidFill>
                  <a:schemeClr val="bg1"/>
                </a:solidFill>
                <a:latin typeface="Trebuchet MS"/>
                <a:cs typeface="Trebuchet MS"/>
              </a:rPr>
              <a:t>T</a:t>
            </a:r>
            <a:r>
              <a:rPr sz="2667" spc="-7" dirty="0">
                <a:solidFill>
                  <a:schemeClr val="bg1"/>
                </a:solidFill>
                <a:latin typeface="Trebuchet MS"/>
                <a:cs typeface="Trebuchet MS"/>
              </a:rPr>
              <a:t>eam</a:t>
            </a:r>
            <a:r>
              <a:rPr sz="2667" spc="-120" dirty="0">
                <a:solidFill>
                  <a:schemeClr val="bg1"/>
                </a:solidFill>
                <a:latin typeface="Trebuchet MS"/>
                <a:cs typeface="Trebuchet MS"/>
              </a:rPr>
              <a:t> </a:t>
            </a:r>
            <a:r>
              <a:rPr sz="2667" spc="-113" dirty="0">
                <a:solidFill>
                  <a:schemeClr val="bg1"/>
                </a:solidFill>
                <a:latin typeface="Trebuchet MS"/>
                <a:cs typeface="Trebuchet MS"/>
              </a:rPr>
              <a:t>with</a:t>
            </a:r>
            <a:r>
              <a:rPr sz="2667" spc="-120" dirty="0">
                <a:solidFill>
                  <a:schemeClr val="bg1"/>
                </a:solidFill>
                <a:latin typeface="Trebuchet MS"/>
                <a:cs typeface="Trebuchet MS"/>
              </a:rPr>
              <a:t> </a:t>
            </a:r>
            <a:r>
              <a:rPr sz="2667" spc="-20" dirty="0">
                <a:solidFill>
                  <a:schemeClr val="bg1"/>
                </a:solidFill>
                <a:latin typeface="Trebuchet MS"/>
                <a:cs typeface="Trebuchet MS"/>
              </a:rPr>
              <a:t>most</a:t>
            </a:r>
            <a:r>
              <a:rPr sz="2667" spc="-120" dirty="0">
                <a:solidFill>
                  <a:schemeClr val="bg1"/>
                </a:solidFill>
                <a:latin typeface="Trebuchet MS"/>
                <a:cs typeface="Trebuchet MS"/>
              </a:rPr>
              <a:t> </a:t>
            </a:r>
            <a:r>
              <a:rPr sz="2667" spc="-67" dirty="0">
                <a:solidFill>
                  <a:schemeClr val="bg1"/>
                </a:solidFill>
                <a:latin typeface="Trebuchet MS"/>
                <a:cs typeface="Trebuchet MS"/>
              </a:rPr>
              <a:t>creative</a:t>
            </a:r>
            <a:r>
              <a:rPr sz="2667" spc="-120" dirty="0">
                <a:solidFill>
                  <a:schemeClr val="bg1"/>
                </a:solidFill>
                <a:latin typeface="Trebuchet MS"/>
                <a:cs typeface="Trebuchet MS"/>
              </a:rPr>
              <a:t> </a:t>
            </a:r>
            <a:r>
              <a:rPr sz="2667" spc="-7" dirty="0">
                <a:solidFill>
                  <a:schemeClr val="bg1"/>
                </a:solidFill>
                <a:latin typeface="Trebuchet MS"/>
                <a:cs typeface="Trebuchet MS"/>
              </a:rPr>
              <a:t>program</a:t>
            </a:r>
            <a:r>
              <a:rPr sz="2667" spc="-120" dirty="0">
                <a:solidFill>
                  <a:schemeClr val="bg1"/>
                </a:solidFill>
                <a:latin typeface="Trebuchet MS"/>
                <a:cs typeface="Trebuchet MS"/>
              </a:rPr>
              <a:t> </a:t>
            </a:r>
            <a:r>
              <a:rPr sz="2667" spc="-147" dirty="0">
                <a:solidFill>
                  <a:schemeClr val="bg1"/>
                </a:solidFill>
                <a:latin typeface="Trebuchet MS"/>
                <a:cs typeface="Trebuchet MS"/>
              </a:rPr>
              <a:t>w</a:t>
            </a:r>
            <a:r>
              <a:rPr lang="en-US" sz="2667" spc="-147" dirty="0">
                <a:solidFill>
                  <a:schemeClr val="bg1"/>
                </a:solidFill>
                <a:latin typeface="Trebuchet MS"/>
                <a:cs typeface="Trebuchet MS"/>
              </a:rPr>
              <a:t>ins!</a:t>
            </a:r>
            <a:endParaRPr sz="2667" dirty="0">
              <a:solidFill>
                <a:schemeClr val="bg1"/>
              </a:solidFill>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201" y="639637"/>
            <a:ext cx="11684000" cy="694207"/>
          </a:xfrm>
          <a:prstGeom prst="rect">
            <a:avLst/>
          </a:prstGeom>
        </p:spPr>
        <p:txBody>
          <a:bodyPr vert="horz" wrap="square" lIns="0" tIns="16933" rIns="0" bIns="0" rtlCol="0" anchor="ctr">
            <a:spAutoFit/>
          </a:bodyPr>
          <a:lstStyle/>
          <a:p>
            <a:pPr marL="16933" algn="ctr">
              <a:lnSpc>
                <a:spcPct val="100000"/>
              </a:lnSpc>
              <a:spcBef>
                <a:spcPts val="133"/>
              </a:spcBef>
            </a:pPr>
            <a:r>
              <a:rPr lang="en-US" spc="27" dirty="0"/>
              <a:t>W</a:t>
            </a:r>
            <a:r>
              <a:rPr spc="27" dirty="0"/>
              <a:t>hat is TAP?</a:t>
            </a:r>
            <a:r>
              <a:rPr lang="en-US" spc="27" dirty="0"/>
              <a:t> </a:t>
            </a:r>
            <a:endParaRPr spc="27" dirty="0"/>
          </a:p>
        </p:txBody>
      </p:sp>
      <p:sp>
        <p:nvSpPr>
          <p:cNvPr id="6" name="TextBox 5">
            <a:extLst>
              <a:ext uri="{FF2B5EF4-FFF2-40B4-BE49-F238E27FC236}">
                <a16:creationId xmlns:a16="http://schemas.microsoft.com/office/drawing/2014/main" id="{8F8E68E8-0E1E-44BB-7317-1D84CD88827C}"/>
              </a:ext>
            </a:extLst>
          </p:cNvPr>
          <p:cNvSpPr txBox="1"/>
          <p:nvPr/>
        </p:nvSpPr>
        <p:spPr>
          <a:xfrm>
            <a:off x="508001" y="2006601"/>
            <a:ext cx="11175999" cy="3785652"/>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bg1"/>
                </a:solidFill>
                <a:latin typeface="gg sans"/>
              </a:rPr>
              <a:t>The Technology Ambassadors Program (TAP) was created at Georgia Gwinnett College located in Lawrenceville, GA. </a:t>
            </a:r>
          </a:p>
          <a:p>
            <a:pPr marL="380990" indent="-380990">
              <a:buFont typeface="Arial" panose="020B0604020202020204" pitchFamily="34" charset="0"/>
              <a:buChar char="•"/>
            </a:pPr>
            <a:endParaRPr lang="en-US" sz="2400" dirty="0">
              <a:solidFill>
                <a:schemeClr val="bg1"/>
              </a:solidFill>
              <a:latin typeface="gg sans"/>
            </a:endParaRPr>
          </a:p>
          <a:p>
            <a:pPr marL="380990" indent="-380990">
              <a:buFont typeface="Arial" panose="020B0604020202020204" pitchFamily="34" charset="0"/>
              <a:buChar char="•"/>
            </a:pPr>
            <a:r>
              <a:rPr lang="en-US" sz="2400" dirty="0">
                <a:solidFill>
                  <a:schemeClr val="bg1"/>
                </a:solidFill>
                <a:latin typeface="gg sans"/>
              </a:rPr>
              <a:t>The TAP program addresses the need to increase the number of students who persist in an IT major or IT minor, particularly those underrepresented in computing.</a:t>
            </a:r>
          </a:p>
          <a:p>
            <a:pPr marL="457189" indent="-457189">
              <a:buFont typeface="Arial" panose="020B0604020202020204" pitchFamily="34" charset="0"/>
              <a:buChar char="•"/>
            </a:pPr>
            <a:endParaRPr lang="en-US" sz="2400" dirty="0">
              <a:solidFill>
                <a:schemeClr val="bg1"/>
              </a:solidFill>
              <a:latin typeface="gg sans"/>
            </a:endParaRPr>
          </a:p>
          <a:p>
            <a:pPr marL="380990" indent="-380990">
              <a:buFont typeface="Arial" panose="020B0604020202020204" pitchFamily="34" charset="0"/>
              <a:buChar char="•"/>
            </a:pPr>
            <a:r>
              <a:rPr lang="en-US" sz="2400" dirty="0">
                <a:solidFill>
                  <a:schemeClr val="bg1"/>
                </a:solidFill>
                <a:latin typeface="gg sans"/>
              </a:rPr>
              <a:t>The TAP program at GGC strives to break the misconceptions of the IT field by providing fun workshops for students of all backgrounds. TAP students design engaging and fun outreach workshops to encourage interest in IT and STEM.</a:t>
            </a:r>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5821"/>
            <a:ext cx="11087100" cy="632651"/>
          </a:xfrm>
          <a:prstGeom prst="rect">
            <a:avLst/>
          </a:prstGeom>
        </p:spPr>
        <p:txBody>
          <a:bodyPr vert="horz" wrap="square" lIns="0" tIns="16933" rIns="0" bIns="0" rtlCol="0" anchor="ctr">
            <a:spAutoFit/>
          </a:bodyPr>
          <a:lstStyle/>
          <a:p>
            <a:pPr marL="16933" algn="ctr">
              <a:lnSpc>
                <a:spcPct val="100000"/>
              </a:lnSpc>
              <a:spcBef>
                <a:spcPts val="133"/>
              </a:spcBef>
            </a:pPr>
            <a:r>
              <a:rPr dirty="0">
                <a:ln/>
                <a:solidFill>
                  <a:schemeClr val="accent4"/>
                </a:solidFill>
                <a:latin typeface="+mn-lt"/>
                <a:ea typeface="+mn-ea"/>
                <a:cs typeface="+mn-cs"/>
              </a:rPr>
              <a:t>What</a:t>
            </a:r>
            <a:r>
              <a:rPr spc="-220" dirty="0"/>
              <a:t> </a:t>
            </a:r>
            <a:r>
              <a:rPr dirty="0">
                <a:ln/>
                <a:solidFill>
                  <a:schemeClr val="accent4"/>
                </a:solidFill>
                <a:latin typeface="+mn-lt"/>
                <a:ea typeface="+mn-ea"/>
                <a:cs typeface="+mn-cs"/>
              </a:rPr>
              <a:t>is programming and block coding?</a:t>
            </a:r>
          </a:p>
        </p:txBody>
      </p:sp>
      <p:sp>
        <p:nvSpPr>
          <p:cNvPr id="3" name="object 3"/>
          <p:cNvSpPr txBox="1"/>
          <p:nvPr/>
        </p:nvSpPr>
        <p:spPr>
          <a:xfrm>
            <a:off x="678715" y="1897653"/>
            <a:ext cx="4845472" cy="2355495"/>
          </a:xfrm>
          <a:prstGeom prst="rect">
            <a:avLst/>
          </a:prstGeom>
        </p:spPr>
        <p:txBody>
          <a:bodyPr vert="horz" wrap="square" lIns="0" tIns="16933" rIns="0" bIns="0" rtlCol="0">
            <a:spAutoFit/>
          </a:bodyPr>
          <a:lstStyle/>
          <a:p>
            <a:pPr marL="563019" marR="567252" indent="-546086">
              <a:lnSpc>
                <a:spcPct val="116100"/>
              </a:lnSpc>
              <a:spcBef>
                <a:spcPts val="133"/>
              </a:spcBef>
              <a:tabLst>
                <a:tab pos="562173" algn="l"/>
              </a:tabLst>
            </a:pPr>
            <a:r>
              <a:rPr sz="1867" dirty="0">
                <a:solidFill>
                  <a:schemeClr val="bg1"/>
                </a:solidFill>
                <a:latin typeface="MS PGothic"/>
                <a:cs typeface="MS PGothic"/>
              </a:rPr>
              <a:t>❏	</a:t>
            </a:r>
            <a:r>
              <a:rPr sz="1867" spc="7" dirty="0">
                <a:solidFill>
                  <a:schemeClr val="bg1"/>
                </a:solidFill>
                <a:latin typeface="Trebuchet MS"/>
                <a:cs typeface="Trebuchet MS"/>
              </a:rPr>
              <a:t>Set</a:t>
            </a:r>
            <a:r>
              <a:rPr sz="1867" spc="-87" dirty="0">
                <a:solidFill>
                  <a:schemeClr val="bg1"/>
                </a:solidFill>
                <a:latin typeface="Trebuchet MS"/>
                <a:cs typeface="Trebuchet MS"/>
              </a:rPr>
              <a:t> </a:t>
            </a:r>
            <a:r>
              <a:rPr sz="1867" spc="-53" dirty="0">
                <a:solidFill>
                  <a:schemeClr val="bg1"/>
                </a:solidFill>
                <a:latin typeface="Trebuchet MS"/>
                <a:cs typeface="Trebuchet MS"/>
              </a:rPr>
              <a:t>of</a:t>
            </a:r>
            <a:r>
              <a:rPr sz="1867" spc="-87" dirty="0">
                <a:solidFill>
                  <a:schemeClr val="bg1"/>
                </a:solidFill>
                <a:latin typeface="Trebuchet MS"/>
                <a:cs typeface="Trebuchet MS"/>
              </a:rPr>
              <a:t> </a:t>
            </a:r>
            <a:r>
              <a:rPr sz="1867" spc="-33" dirty="0">
                <a:solidFill>
                  <a:schemeClr val="bg1"/>
                </a:solidFill>
                <a:latin typeface="Trebuchet MS"/>
                <a:cs typeface="Trebuchet MS"/>
              </a:rPr>
              <a:t>instructions</a:t>
            </a:r>
            <a:r>
              <a:rPr sz="1867" spc="-87" dirty="0">
                <a:solidFill>
                  <a:schemeClr val="bg1"/>
                </a:solidFill>
                <a:latin typeface="Trebuchet MS"/>
                <a:cs typeface="Trebuchet MS"/>
              </a:rPr>
              <a:t> </a:t>
            </a:r>
            <a:r>
              <a:rPr sz="1867" spc="-73" dirty="0">
                <a:solidFill>
                  <a:schemeClr val="bg1"/>
                </a:solidFill>
                <a:latin typeface="Trebuchet MS"/>
                <a:cs typeface="Trebuchet MS"/>
              </a:rPr>
              <a:t>for</a:t>
            </a:r>
            <a:r>
              <a:rPr sz="1867" spc="-87" dirty="0">
                <a:solidFill>
                  <a:schemeClr val="bg1"/>
                </a:solidFill>
                <a:latin typeface="Trebuchet MS"/>
                <a:cs typeface="Trebuchet MS"/>
              </a:rPr>
              <a:t> </a:t>
            </a:r>
            <a:r>
              <a:rPr sz="1867" dirty="0">
                <a:solidFill>
                  <a:schemeClr val="bg1"/>
                </a:solidFill>
                <a:latin typeface="Trebuchet MS"/>
                <a:cs typeface="Trebuchet MS"/>
              </a:rPr>
              <a:t>a</a:t>
            </a:r>
            <a:r>
              <a:rPr sz="1867" spc="-87" dirty="0">
                <a:solidFill>
                  <a:schemeClr val="bg1"/>
                </a:solidFill>
                <a:latin typeface="Trebuchet MS"/>
                <a:cs typeface="Trebuchet MS"/>
              </a:rPr>
              <a:t> </a:t>
            </a:r>
            <a:r>
              <a:rPr sz="1867" spc="-27" dirty="0">
                <a:solidFill>
                  <a:schemeClr val="bg1"/>
                </a:solidFill>
                <a:latin typeface="Trebuchet MS"/>
                <a:cs typeface="Trebuchet MS"/>
              </a:rPr>
              <a:t>computer</a:t>
            </a:r>
            <a:r>
              <a:rPr sz="1867" spc="-87" dirty="0">
                <a:solidFill>
                  <a:schemeClr val="bg1"/>
                </a:solidFill>
                <a:latin typeface="Trebuchet MS"/>
                <a:cs typeface="Trebuchet MS"/>
              </a:rPr>
              <a:t> </a:t>
            </a:r>
            <a:r>
              <a:rPr sz="1867" spc="-53" dirty="0">
                <a:solidFill>
                  <a:schemeClr val="bg1"/>
                </a:solidFill>
                <a:latin typeface="Trebuchet MS"/>
                <a:cs typeface="Trebuchet MS"/>
              </a:rPr>
              <a:t>to  </a:t>
            </a:r>
            <a:r>
              <a:rPr sz="1867" dirty="0">
                <a:solidFill>
                  <a:schemeClr val="bg1"/>
                </a:solidFill>
                <a:latin typeface="Trebuchet MS"/>
                <a:cs typeface="Trebuchet MS"/>
              </a:rPr>
              <a:t>e</a:t>
            </a:r>
            <a:r>
              <a:rPr sz="1867" spc="-73" dirty="0">
                <a:solidFill>
                  <a:schemeClr val="bg1"/>
                </a:solidFill>
                <a:latin typeface="Trebuchet MS"/>
                <a:cs typeface="Trebuchet MS"/>
              </a:rPr>
              <a:t>x</a:t>
            </a:r>
            <a:r>
              <a:rPr sz="1867" spc="-27" dirty="0">
                <a:solidFill>
                  <a:schemeClr val="bg1"/>
                </a:solidFill>
                <a:latin typeface="Trebuchet MS"/>
                <a:cs typeface="Trebuchet MS"/>
              </a:rPr>
              <a:t>ecute</a:t>
            </a:r>
            <a:r>
              <a:rPr sz="1867" spc="-87" dirty="0">
                <a:solidFill>
                  <a:schemeClr val="bg1"/>
                </a:solidFill>
                <a:latin typeface="Trebuchet MS"/>
                <a:cs typeface="Trebuchet MS"/>
              </a:rPr>
              <a:t> </a:t>
            </a:r>
            <a:r>
              <a:rPr sz="1867" dirty="0">
                <a:solidFill>
                  <a:schemeClr val="bg1"/>
                </a:solidFill>
                <a:latin typeface="Trebuchet MS"/>
                <a:cs typeface="Trebuchet MS"/>
              </a:rPr>
              <a:t>a</a:t>
            </a:r>
            <a:r>
              <a:rPr sz="1867" spc="-87" dirty="0">
                <a:solidFill>
                  <a:schemeClr val="bg1"/>
                </a:solidFill>
                <a:latin typeface="Trebuchet MS"/>
                <a:cs typeface="Trebuchet MS"/>
              </a:rPr>
              <a:t> </a:t>
            </a:r>
            <a:r>
              <a:rPr sz="1867" spc="-53" dirty="0">
                <a:solidFill>
                  <a:schemeClr val="bg1"/>
                </a:solidFill>
                <a:latin typeface="Trebuchet MS"/>
                <a:cs typeface="Trebuchet MS"/>
              </a:rPr>
              <a:t>certain</a:t>
            </a:r>
            <a:r>
              <a:rPr sz="1867" spc="-87" dirty="0">
                <a:solidFill>
                  <a:schemeClr val="bg1"/>
                </a:solidFill>
                <a:latin typeface="Trebuchet MS"/>
                <a:cs typeface="Trebuchet MS"/>
              </a:rPr>
              <a:t> </a:t>
            </a:r>
            <a:r>
              <a:rPr sz="1867" spc="-60" dirty="0">
                <a:solidFill>
                  <a:schemeClr val="bg1"/>
                </a:solidFill>
                <a:latin typeface="Trebuchet MS"/>
                <a:cs typeface="Trebuchet MS"/>
              </a:rPr>
              <a:t>task(s)</a:t>
            </a:r>
            <a:endParaRPr sz="1867" dirty="0">
              <a:solidFill>
                <a:schemeClr val="bg1"/>
              </a:solidFill>
              <a:latin typeface="Trebuchet MS"/>
              <a:cs typeface="Trebuchet MS"/>
            </a:endParaRPr>
          </a:p>
          <a:p>
            <a:pPr marL="563019" marR="6773" indent="-546086">
              <a:lnSpc>
                <a:spcPct val="116100"/>
              </a:lnSpc>
              <a:tabLst>
                <a:tab pos="562173" algn="l"/>
              </a:tabLst>
            </a:pPr>
            <a:r>
              <a:rPr sz="1867" dirty="0">
                <a:solidFill>
                  <a:schemeClr val="bg1"/>
                </a:solidFill>
                <a:latin typeface="MS PGothic"/>
                <a:cs typeface="MS PGothic"/>
              </a:rPr>
              <a:t>❏	</a:t>
            </a:r>
            <a:r>
              <a:rPr sz="1867" spc="20" dirty="0">
                <a:solidFill>
                  <a:schemeClr val="bg1"/>
                </a:solidFill>
                <a:latin typeface="Trebuchet MS"/>
                <a:cs typeface="Trebuchet MS"/>
              </a:rPr>
              <a:t>Why</a:t>
            </a:r>
            <a:r>
              <a:rPr sz="1867" spc="-87" dirty="0">
                <a:solidFill>
                  <a:schemeClr val="bg1"/>
                </a:solidFill>
                <a:latin typeface="Trebuchet MS"/>
                <a:cs typeface="Trebuchet MS"/>
              </a:rPr>
              <a:t> </a:t>
            </a:r>
            <a:r>
              <a:rPr sz="1867" spc="-7" dirty="0">
                <a:solidFill>
                  <a:schemeClr val="bg1"/>
                </a:solidFill>
                <a:latin typeface="Trebuchet MS"/>
                <a:cs typeface="Trebuchet MS"/>
              </a:rPr>
              <a:t>progra</a:t>
            </a:r>
            <a:r>
              <a:rPr sz="1867" spc="-73" dirty="0">
                <a:solidFill>
                  <a:schemeClr val="bg1"/>
                </a:solidFill>
                <a:latin typeface="Trebuchet MS"/>
                <a:cs typeface="Trebuchet MS"/>
              </a:rPr>
              <a:t>m</a:t>
            </a:r>
            <a:r>
              <a:rPr sz="1867" spc="173" dirty="0">
                <a:solidFill>
                  <a:schemeClr val="bg1"/>
                </a:solidFill>
                <a:latin typeface="Trebuchet MS"/>
                <a:cs typeface="Trebuchet MS"/>
              </a:rPr>
              <a:t>?</a:t>
            </a:r>
            <a:r>
              <a:rPr sz="1867" spc="-87" dirty="0">
                <a:solidFill>
                  <a:schemeClr val="bg1"/>
                </a:solidFill>
                <a:latin typeface="Trebuchet MS"/>
                <a:cs typeface="Trebuchet MS"/>
              </a:rPr>
              <a:t> </a:t>
            </a:r>
            <a:r>
              <a:rPr sz="1867" dirty="0">
                <a:solidFill>
                  <a:schemeClr val="bg1"/>
                </a:solidFill>
                <a:latin typeface="Trebuchet MS"/>
                <a:cs typeface="Trebuchet MS"/>
              </a:rPr>
              <a:t>Computers</a:t>
            </a:r>
            <a:r>
              <a:rPr sz="1867" spc="-87" dirty="0">
                <a:solidFill>
                  <a:schemeClr val="bg1"/>
                </a:solidFill>
                <a:latin typeface="Trebuchet MS"/>
                <a:cs typeface="Trebuchet MS"/>
              </a:rPr>
              <a:t> </a:t>
            </a:r>
            <a:r>
              <a:rPr sz="1867" spc="-27" dirty="0">
                <a:solidFill>
                  <a:schemeClr val="bg1"/>
                </a:solidFill>
                <a:latin typeface="Trebuchet MS"/>
                <a:cs typeface="Trebuchet MS"/>
              </a:rPr>
              <a:t>are</a:t>
            </a:r>
            <a:r>
              <a:rPr sz="1867" spc="-87" dirty="0">
                <a:solidFill>
                  <a:schemeClr val="bg1"/>
                </a:solidFill>
                <a:latin typeface="Trebuchet MS"/>
                <a:cs typeface="Trebuchet MS"/>
              </a:rPr>
              <a:t> </a:t>
            </a:r>
            <a:r>
              <a:rPr sz="1867" spc="-53" dirty="0">
                <a:solidFill>
                  <a:schemeClr val="bg1"/>
                </a:solidFill>
                <a:latin typeface="Trebuchet MS"/>
                <a:cs typeface="Trebuchet MS"/>
              </a:rPr>
              <a:t>faster</a:t>
            </a:r>
            <a:r>
              <a:rPr sz="1867" spc="-87" dirty="0">
                <a:solidFill>
                  <a:schemeClr val="bg1"/>
                </a:solidFill>
                <a:latin typeface="Trebuchet MS"/>
                <a:cs typeface="Trebuchet MS"/>
              </a:rPr>
              <a:t> </a:t>
            </a:r>
            <a:r>
              <a:rPr sz="1867" spc="-40" dirty="0">
                <a:solidFill>
                  <a:schemeClr val="bg1"/>
                </a:solidFill>
                <a:latin typeface="Trebuchet MS"/>
                <a:cs typeface="Trebuchet MS"/>
              </a:rPr>
              <a:t>than  </a:t>
            </a:r>
            <a:r>
              <a:rPr sz="1867" spc="13" dirty="0">
                <a:solidFill>
                  <a:schemeClr val="bg1"/>
                </a:solidFill>
                <a:latin typeface="Trebuchet MS"/>
                <a:cs typeface="Trebuchet MS"/>
              </a:rPr>
              <a:t>humans</a:t>
            </a:r>
            <a:r>
              <a:rPr sz="1867" spc="-93" dirty="0">
                <a:solidFill>
                  <a:schemeClr val="bg1"/>
                </a:solidFill>
                <a:latin typeface="Trebuchet MS"/>
                <a:cs typeface="Trebuchet MS"/>
              </a:rPr>
              <a:t> </a:t>
            </a:r>
            <a:r>
              <a:rPr sz="1867" spc="13" dirty="0">
                <a:solidFill>
                  <a:schemeClr val="bg1"/>
                </a:solidFill>
                <a:latin typeface="Trebuchet MS"/>
                <a:cs typeface="Trebuchet MS"/>
              </a:rPr>
              <a:t>and</a:t>
            </a:r>
            <a:r>
              <a:rPr sz="1867" spc="-93" dirty="0">
                <a:solidFill>
                  <a:schemeClr val="bg1"/>
                </a:solidFill>
                <a:latin typeface="Trebuchet MS"/>
                <a:cs typeface="Trebuchet MS"/>
              </a:rPr>
              <a:t> </a:t>
            </a:r>
            <a:r>
              <a:rPr sz="1867" spc="-13" dirty="0">
                <a:solidFill>
                  <a:schemeClr val="bg1"/>
                </a:solidFill>
                <a:latin typeface="Trebuchet MS"/>
                <a:cs typeface="Trebuchet MS"/>
              </a:rPr>
              <a:t>more</a:t>
            </a:r>
            <a:r>
              <a:rPr sz="1867" spc="-87" dirty="0">
                <a:solidFill>
                  <a:schemeClr val="bg1"/>
                </a:solidFill>
                <a:latin typeface="Trebuchet MS"/>
                <a:cs typeface="Trebuchet MS"/>
              </a:rPr>
              <a:t> eﬃcient.</a:t>
            </a:r>
            <a:endParaRPr sz="1867" dirty="0">
              <a:solidFill>
                <a:schemeClr val="bg1"/>
              </a:solidFill>
              <a:latin typeface="Trebuchet MS"/>
              <a:cs typeface="Trebuchet MS"/>
            </a:endParaRPr>
          </a:p>
          <a:p>
            <a:pPr marL="563019" marR="171022" indent="-546086">
              <a:lnSpc>
                <a:spcPct val="116100"/>
              </a:lnSpc>
              <a:tabLst>
                <a:tab pos="562173" algn="l"/>
              </a:tabLst>
            </a:pPr>
            <a:r>
              <a:rPr sz="1867" dirty="0">
                <a:solidFill>
                  <a:schemeClr val="bg1"/>
                </a:solidFill>
                <a:latin typeface="MS PGothic"/>
                <a:cs typeface="MS PGothic"/>
              </a:rPr>
              <a:t>❏	</a:t>
            </a:r>
            <a:r>
              <a:rPr lang="en-US" sz="1867" spc="-7" dirty="0">
                <a:solidFill>
                  <a:schemeClr val="bg1"/>
                </a:solidFill>
                <a:latin typeface="Trebuchet MS"/>
                <a:cs typeface="Trebuchet MS"/>
              </a:rPr>
              <a:t>Examples of </a:t>
            </a:r>
            <a:r>
              <a:rPr sz="1867" spc="-7" dirty="0">
                <a:solidFill>
                  <a:schemeClr val="bg1"/>
                </a:solidFill>
                <a:latin typeface="Trebuchet MS"/>
                <a:cs typeface="Trebuchet MS"/>
              </a:rPr>
              <a:t>programming</a:t>
            </a:r>
            <a:r>
              <a:rPr sz="1867" spc="-100" dirty="0">
                <a:solidFill>
                  <a:schemeClr val="bg1"/>
                </a:solidFill>
                <a:latin typeface="Trebuchet MS"/>
                <a:cs typeface="Trebuchet MS"/>
              </a:rPr>
              <a:t> </a:t>
            </a:r>
            <a:r>
              <a:rPr sz="1867" spc="33" dirty="0">
                <a:solidFill>
                  <a:schemeClr val="bg1"/>
                </a:solidFill>
                <a:latin typeface="Trebuchet MS"/>
                <a:cs typeface="Trebuchet MS"/>
              </a:rPr>
              <a:t>languages </a:t>
            </a:r>
            <a:r>
              <a:rPr lang="en-US" sz="1867" spc="33" dirty="0">
                <a:solidFill>
                  <a:schemeClr val="bg1"/>
                </a:solidFill>
                <a:latin typeface="Trebuchet MS"/>
                <a:cs typeface="Trebuchet MS"/>
              </a:rPr>
              <a:t>are</a:t>
            </a:r>
            <a:r>
              <a:rPr sz="1867" spc="-540" dirty="0">
                <a:solidFill>
                  <a:schemeClr val="bg1"/>
                </a:solidFill>
                <a:latin typeface="Trebuchet MS"/>
                <a:cs typeface="Trebuchet MS"/>
              </a:rPr>
              <a:t> </a:t>
            </a:r>
            <a:r>
              <a:rPr sz="1867" spc="-80" dirty="0">
                <a:solidFill>
                  <a:schemeClr val="bg1"/>
                </a:solidFill>
                <a:latin typeface="Trebuchet MS"/>
                <a:cs typeface="Trebuchet MS"/>
              </a:rPr>
              <a:t>(Java,</a:t>
            </a:r>
            <a:r>
              <a:rPr sz="1867" spc="-87" dirty="0">
                <a:solidFill>
                  <a:schemeClr val="bg1"/>
                </a:solidFill>
                <a:latin typeface="Trebuchet MS"/>
                <a:cs typeface="Trebuchet MS"/>
              </a:rPr>
              <a:t> </a:t>
            </a:r>
            <a:r>
              <a:rPr sz="1867" dirty="0">
                <a:solidFill>
                  <a:schemeClr val="bg1"/>
                </a:solidFill>
                <a:latin typeface="Trebuchet MS"/>
                <a:cs typeface="Trebuchet MS"/>
              </a:rPr>
              <a:t>C#,</a:t>
            </a:r>
            <a:r>
              <a:rPr sz="1867" spc="-87" dirty="0">
                <a:solidFill>
                  <a:schemeClr val="bg1"/>
                </a:solidFill>
                <a:latin typeface="Trebuchet MS"/>
                <a:cs typeface="Trebuchet MS"/>
              </a:rPr>
              <a:t> </a:t>
            </a:r>
            <a:r>
              <a:rPr sz="1867" spc="-47" dirty="0">
                <a:solidFill>
                  <a:schemeClr val="bg1"/>
                </a:solidFill>
                <a:latin typeface="Trebuchet MS"/>
                <a:cs typeface="Trebuchet MS"/>
              </a:rPr>
              <a:t>Python,</a:t>
            </a:r>
            <a:r>
              <a:rPr sz="1867" spc="-87" dirty="0">
                <a:solidFill>
                  <a:schemeClr val="bg1"/>
                </a:solidFill>
                <a:latin typeface="Trebuchet MS"/>
                <a:cs typeface="Trebuchet MS"/>
              </a:rPr>
              <a:t> </a:t>
            </a:r>
            <a:r>
              <a:rPr sz="1867" spc="-53" dirty="0">
                <a:solidFill>
                  <a:schemeClr val="bg1"/>
                </a:solidFill>
                <a:latin typeface="Trebuchet MS"/>
                <a:cs typeface="Trebuchet MS"/>
              </a:rPr>
              <a:t>Javascript,</a:t>
            </a:r>
            <a:r>
              <a:rPr sz="1867" spc="-87" dirty="0">
                <a:solidFill>
                  <a:schemeClr val="bg1"/>
                </a:solidFill>
                <a:latin typeface="Trebuchet MS"/>
                <a:cs typeface="Trebuchet MS"/>
              </a:rPr>
              <a:t> </a:t>
            </a:r>
            <a:r>
              <a:rPr sz="1867" spc="-33" dirty="0">
                <a:solidFill>
                  <a:schemeClr val="bg1"/>
                </a:solidFill>
                <a:latin typeface="Trebuchet MS"/>
                <a:cs typeface="Trebuchet MS"/>
              </a:rPr>
              <a:t>Ruby)</a:t>
            </a:r>
            <a:endParaRPr sz="1867" dirty="0">
              <a:solidFill>
                <a:schemeClr val="bg1"/>
              </a:solidFill>
              <a:latin typeface="Trebuchet MS"/>
              <a:cs typeface="Trebuchet MS"/>
            </a:endParaRPr>
          </a:p>
          <a:p>
            <a:pPr marL="16933">
              <a:spcBef>
                <a:spcPts val="353"/>
              </a:spcBef>
              <a:tabLst>
                <a:tab pos="562173" algn="l"/>
              </a:tabLst>
            </a:pPr>
            <a:r>
              <a:rPr sz="1867" dirty="0">
                <a:solidFill>
                  <a:schemeClr val="bg1"/>
                </a:solidFill>
                <a:latin typeface="MS PGothic"/>
                <a:cs typeface="MS PGothic"/>
              </a:rPr>
              <a:t>❏	</a:t>
            </a:r>
            <a:r>
              <a:rPr sz="1867" spc="-13" dirty="0">
                <a:solidFill>
                  <a:schemeClr val="bg1"/>
                </a:solidFill>
                <a:latin typeface="Trebuchet MS"/>
                <a:cs typeface="Trebuchet MS"/>
              </a:rPr>
              <a:t>Convert</a:t>
            </a:r>
            <a:r>
              <a:rPr sz="1867" spc="-87" dirty="0">
                <a:solidFill>
                  <a:schemeClr val="bg1"/>
                </a:solidFill>
                <a:latin typeface="Trebuchet MS"/>
                <a:cs typeface="Trebuchet MS"/>
              </a:rPr>
              <a:t> </a:t>
            </a:r>
            <a:r>
              <a:rPr sz="1867" spc="-27" dirty="0">
                <a:solidFill>
                  <a:schemeClr val="bg1"/>
                </a:solidFill>
                <a:latin typeface="Trebuchet MS"/>
                <a:cs typeface="Trebuchet MS"/>
              </a:rPr>
              <a:t>algorithms</a:t>
            </a:r>
            <a:r>
              <a:rPr sz="1867" spc="-87" dirty="0">
                <a:solidFill>
                  <a:schemeClr val="bg1"/>
                </a:solidFill>
                <a:latin typeface="Trebuchet MS"/>
                <a:cs typeface="Trebuchet MS"/>
              </a:rPr>
              <a:t> </a:t>
            </a:r>
            <a:r>
              <a:rPr sz="1867" spc="-60" dirty="0">
                <a:solidFill>
                  <a:schemeClr val="bg1"/>
                </a:solidFill>
                <a:latin typeface="Trebuchet MS"/>
                <a:cs typeface="Trebuchet MS"/>
              </a:rPr>
              <a:t>into</a:t>
            </a:r>
            <a:r>
              <a:rPr sz="1867" spc="-87" dirty="0">
                <a:solidFill>
                  <a:schemeClr val="bg1"/>
                </a:solidFill>
                <a:latin typeface="Trebuchet MS"/>
                <a:cs typeface="Trebuchet MS"/>
              </a:rPr>
              <a:t> </a:t>
            </a:r>
            <a:r>
              <a:rPr sz="1867" spc="27" dirty="0">
                <a:solidFill>
                  <a:schemeClr val="bg1"/>
                </a:solidFill>
                <a:latin typeface="Trebuchet MS"/>
                <a:cs typeface="Trebuchet MS"/>
              </a:rPr>
              <a:t>code</a:t>
            </a:r>
            <a:endParaRPr sz="1867" dirty="0">
              <a:solidFill>
                <a:schemeClr val="bg1"/>
              </a:solidFill>
              <a:latin typeface="Trebuchet MS"/>
              <a:cs typeface="Trebuchet MS"/>
            </a:endParaRPr>
          </a:p>
        </p:txBody>
      </p:sp>
      <p:sp>
        <p:nvSpPr>
          <p:cNvPr id="4" name="object 4"/>
          <p:cNvSpPr txBox="1"/>
          <p:nvPr/>
        </p:nvSpPr>
        <p:spPr>
          <a:xfrm>
            <a:off x="6724001" y="2219847"/>
            <a:ext cx="4134273" cy="1027824"/>
          </a:xfrm>
          <a:prstGeom prst="rect">
            <a:avLst/>
          </a:prstGeom>
        </p:spPr>
        <p:txBody>
          <a:bodyPr vert="horz" wrap="square" lIns="0" tIns="62653" rIns="0" bIns="0" rtlCol="0">
            <a:spAutoFit/>
          </a:bodyPr>
          <a:lstStyle/>
          <a:p>
            <a:pPr marL="16933">
              <a:spcBef>
                <a:spcPts val="493"/>
              </a:spcBef>
              <a:tabLst>
                <a:tab pos="562173" algn="l"/>
              </a:tabLst>
            </a:pPr>
            <a:r>
              <a:rPr sz="1867" dirty="0">
                <a:solidFill>
                  <a:schemeClr val="bg1"/>
                </a:solidFill>
                <a:latin typeface="MS PGothic"/>
                <a:cs typeface="MS PGothic"/>
              </a:rPr>
              <a:t>❏	</a:t>
            </a:r>
            <a:r>
              <a:rPr sz="1867" spc="-27" dirty="0">
                <a:solidFill>
                  <a:schemeClr val="bg1"/>
                </a:solidFill>
                <a:latin typeface="Trebuchet MS"/>
                <a:cs typeface="Trebuchet MS"/>
              </a:rPr>
              <a:t>Simpliﬁed</a:t>
            </a:r>
            <a:r>
              <a:rPr sz="1867" spc="-113" dirty="0">
                <a:solidFill>
                  <a:schemeClr val="bg1"/>
                </a:solidFill>
                <a:latin typeface="Trebuchet MS"/>
                <a:cs typeface="Trebuchet MS"/>
              </a:rPr>
              <a:t> </a:t>
            </a:r>
            <a:r>
              <a:rPr sz="1867" spc="-7" dirty="0">
                <a:solidFill>
                  <a:schemeClr val="bg1"/>
                </a:solidFill>
                <a:latin typeface="Trebuchet MS"/>
                <a:cs typeface="Trebuchet MS"/>
              </a:rPr>
              <a:t>programming</a:t>
            </a:r>
            <a:r>
              <a:rPr sz="1867" spc="-107" dirty="0">
                <a:solidFill>
                  <a:schemeClr val="bg1"/>
                </a:solidFill>
                <a:latin typeface="Trebuchet MS"/>
                <a:cs typeface="Trebuchet MS"/>
              </a:rPr>
              <a:t> </a:t>
            </a:r>
            <a:r>
              <a:rPr sz="1867" spc="-13" dirty="0">
                <a:solidFill>
                  <a:schemeClr val="bg1"/>
                </a:solidFill>
                <a:latin typeface="Trebuchet MS"/>
                <a:cs typeface="Trebuchet MS"/>
              </a:rPr>
              <a:t>language.</a:t>
            </a:r>
            <a:endParaRPr sz="1867" dirty="0">
              <a:solidFill>
                <a:schemeClr val="bg1"/>
              </a:solidFill>
              <a:latin typeface="Trebuchet MS"/>
              <a:cs typeface="Trebuchet MS"/>
            </a:endParaRPr>
          </a:p>
          <a:p>
            <a:pPr marL="16933">
              <a:spcBef>
                <a:spcPts val="360"/>
              </a:spcBef>
              <a:tabLst>
                <a:tab pos="562173" algn="l"/>
              </a:tabLst>
            </a:pPr>
            <a:r>
              <a:rPr sz="1867" dirty="0">
                <a:solidFill>
                  <a:schemeClr val="bg1"/>
                </a:solidFill>
                <a:latin typeface="MS PGothic"/>
                <a:cs typeface="MS PGothic"/>
              </a:rPr>
              <a:t>❏	</a:t>
            </a:r>
            <a:r>
              <a:rPr sz="1867" spc="-40" dirty="0">
                <a:solidFill>
                  <a:schemeClr val="bg1"/>
                </a:solidFill>
                <a:latin typeface="Trebuchet MS"/>
                <a:cs typeface="Trebuchet MS"/>
              </a:rPr>
              <a:t>Great</a:t>
            </a:r>
            <a:r>
              <a:rPr sz="1867" spc="-87" dirty="0">
                <a:solidFill>
                  <a:schemeClr val="bg1"/>
                </a:solidFill>
                <a:latin typeface="Trebuchet MS"/>
                <a:cs typeface="Trebuchet MS"/>
              </a:rPr>
              <a:t> </a:t>
            </a:r>
            <a:r>
              <a:rPr sz="1867" spc="-73" dirty="0">
                <a:solidFill>
                  <a:schemeClr val="bg1"/>
                </a:solidFill>
                <a:latin typeface="Trebuchet MS"/>
                <a:cs typeface="Trebuchet MS"/>
              </a:rPr>
              <a:t>for</a:t>
            </a:r>
            <a:r>
              <a:rPr sz="1867" spc="-87" dirty="0">
                <a:solidFill>
                  <a:schemeClr val="bg1"/>
                </a:solidFill>
                <a:latin typeface="Trebuchet MS"/>
                <a:cs typeface="Trebuchet MS"/>
              </a:rPr>
              <a:t> </a:t>
            </a:r>
            <a:r>
              <a:rPr sz="1867" spc="13" dirty="0">
                <a:solidFill>
                  <a:schemeClr val="bg1"/>
                </a:solidFill>
                <a:latin typeface="Trebuchet MS"/>
                <a:cs typeface="Trebuchet MS"/>
              </a:rPr>
              <a:t>beginners</a:t>
            </a:r>
            <a:endParaRPr sz="1867" dirty="0">
              <a:solidFill>
                <a:schemeClr val="bg1"/>
              </a:solidFill>
              <a:latin typeface="Trebuchet MS"/>
              <a:cs typeface="Trebuchet MS"/>
            </a:endParaRPr>
          </a:p>
          <a:p>
            <a:pPr marL="16933">
              <a:spcBef>
                <a:spcPts val="360"/>
              </a:spcBef>
              <a:tabLst>
                <a:tab pos="562173" algn="l"/>
              </a:tabLst>
            </a:pPr>
            <a:r>
              <a:rPr sz="1867" dirty="0">
                <a:solidFill>
                  <a:schemeClr val="bg1"/>
                </a:solidFill>
                <a:latin typeface="MS PGothic"/>
                <a:cs typeface="MS PGothic"/>
              </a:rPr>
              <a:t>❏	</a:t>
            </a:r>
            <a:r>
              <a:rPr sz="1867" spc="47" dirty="0">
                <a:solidFill>
                  <a:schemeClr val="bg1"/>
                </a:solidFill>
                <a:latin typeface="Trebuchet MS"/>
                <a:cs typeface="Trebuchet MS"/>
              </a:rPr>
              <a:t>Drag</a:t>
            </a:r>
            <a:r>
              <a:rPr sz="1867" spc="-120" dirty="0">
                <a:solidFill>
                  <a:schemeClr val="bg1"/>
                </a:solidFill>
                <a:latin typeface="Trebuchet MS"/>
                <a:cs typeface="Trebuchet MS"/>
              </a:rPr>
              <a:t> </a:t>
            </a:r>
            <a:r>
              <a:rPr sz="1867" spc="13" dirty="0">
                <a:solidFill>
                  <a:schemeClr val="bg1"/>
                </a:solidFill>
                <a:latin typeface="Trebuchet MS"/>
                <a:cs typeface="Trebuchet MS"/>
              </a:rPr>
              <a:t>and</a:t>
            </a:r>
            <a:r>
              <a:rPr sz="1867" spc="-120" dirty="0">
                <a:solidFill>
                  <a:schemeClr val="bg1"/>
                </a:solidFill>
                <a:latin typeface="Trebuchet MS"/>
                <a:cs typeface="Trebuchet MS"/>
              </a:rPr>
              <a:t> </a:t>
            </a:r>
            <a:r>
              <a:rPr sz="1867" dirty="0">
                <a:solidFill>
                  <a:schemeClr val="bg1"/>
                </a:solidFill>
                <a:latin typeface="Trebuchet MS"/>
                <a:cs typeface="Trebuchet MS"/>
              </a:rPr>
              <a:t>drop</a:t>
            </a:r>
          </a:p>
        </p:txBody>
      </p:sp>
      <p:pic>
        <p:nvPicPr>
          <p:cNvPr id="6" name="object 6"/>
          <p:cNvPicPr/>
          <p:nvPr/>
        </p:nvPicPr>
        <p:blipFill>
          <a:blip r:embed="rId3" cstate="print"/>
          <a:stretch>
            <a:fillRect/>
          </a:stretch>
        </p:blipFill>
        <p:spPr>
          <a:xfrm>
            <a:off x="6081917" y="3251910"/>
            <a:ext cx="4776357" cy="3148890"/>
          </a:xfrm>
          <a:prstGeom prst="rect">
            <a:avLst/>
          </a:prstGeom>
        </p:spPr>
      </p:pic>
      <p:sp>
        <p:nvSpPr>
          <p:cNvPr id="8" name="TextBox 7">
            <a:extLst>
              <a:ext uri="{FF2B5EF4-FFF2-40B4-BE49-F238E27FC236}">
                <a16:creationId xmlns:a16="http://schemas.microsoft.com/office/drawing/2014/main" id="{34F5DDCD-696E-261C-06B0-3BF2C3A09957}"/>
              </a:ext>
            </a:extLst>
          </p:cNvPr>
          <p:cNvSpPr txBox="1"/>
          <p:nvPr/>
        </p:nvSpPr>
        <p:spPr>
          <a:xfrm>
            <a:off x="6886813" y="1353979"/>
            <a:ext cx="4165600" cy="420564"/>
          </a:xfrm>
          <a:prstGeom prst="rect">
            <a:avLst/>
          </a:prstGeom>
          <a:noFill/>
        </p:spPr>
        <p:txBody>
          <a:bodyPr wrap="square" rtlCol="0">
            <a:spAutoFit/>
          </a:bodyPr>
          <a:lstStyle/>
          <a:p>
            <a:pPr marL="16933" algn="ctr">
              <a:spcBef>
                <a:spcPts val="133"/>
              </a:spcBef>
            </a:pPr>
            <a:r>
              <a:rPr lang="en-US" sz="2133" spc="347" dirty="0">
                <a:solidFill>
                  <a:schemeClr val="bg1"/>
                </a:solidFill>
                <a:latin typeface="Verdana"/>
                <a:ea typeface="+mj-ea"/>
              </a:rPr>
              <a:t>Block Coding</a:t>
            </a:r>
          </a:p>
        </p:txBody>
      </p:sp>
      <p:sp>
        <p:nvSpPr>
          <p:cNvPr id="9" name="TextBox 8">
            <a:extLst>
              <a:ext uri="{FF2B5EF4-FFF2-40B4-BE49-F238E27FC236}">
                <a16:creationId xmlns:a16="http://schemas.microsoft.com/office/drawing/2014/main" id="{4D4DE92D-5864-20ED-7A14-B008B528D67F}"/>
              </a:ext>
            </a:extLst>
          </p:cNvPr>
          <p:cNvSpPr txBox="1"/>
          <p:nvPr/>
        </p:nvSpPr>
        <p:spPr>
          <a:xfrm>
            <a:off x="1219200" y="1477089"/>
            <a:ext cx="3454400" cy="420564"/>
          </a:xfrm>
          <a:prstGeom prst="rect">
            <a:avLst/>
          </a:prstGeom>
          <a:noFill/>
        </p:spPr>
        <p:txBody>
          <a:bodyPr wrap="square" rtlCol="0">
            <a:spAutoFit/>
          </a:bodyPr>
          <a:lstStyle/>
          <a:p>
            <a:pPr marL="16933" algn="ctr">
              <a:spcBef>
                <a:spcPts val="133"/>
              </a:spcBef>
            </a:pPr>
            <a:r>
              <a:rPr lang="en-US" sz="2133" spc="347" dirty="0">
                <a:solidFill>
                  <a:schemeClr val="bg1"/>
                </a:solidFill>
                <a:latin typeface="Verdana"/>
                <a:ea typeface="+mj-ea"/>
              </a:rPr>
              <a:t>Programming</a:t>
            </a:r>
          </a:p>
        </p:txBody>
      </p:sp>
      <p:pic>
        <p:nvPicPr>
          <p:cNvPr id="10" name="Picture 9">
            <a:extLst>
              <a:ext uri="{FF2B5EF4-FFF2-40B4-BE49-F238E27FC236}">
                <a16:creationId xmlns:a16="http://schemas.microsoft.com/office/drawing/2014/main" id="{7A2C11FA-E72B-A1EA-53D4-D1ED3984D915}"/>
              </a:ext>
            </a:extLst>
          </p:cNvPr>
          <p:cNvPicPr>
            <a:picLocks noChangeAspect="1"/>
          </p:cNvPicPr>
          <p:nvPr/>
        </p:nvPicPr>
        <p:blipFill>
          <a:blip r:embed="rId4"/>
          <a:stretch>
            <a:fillRect/>
          </a:stretch>
        </p:blipFill>
        <p:spPr>
          <a:xfrm>
            <a:off x="1438340" y="4253148"/>
            <a:ext cx="3016119" cy="24947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12014" y="645045"/>
            <a:ext cx="2168313" cy="694207"/>
          </a:xfrm>
          <a:prstGeom prst="rect">
            <a:avLst/>
          </a:prstGeom>
        </p:spPr>
        <p:txBody>
          <a:bodyPr vert="horz" wrap="square" lIns="0" tIns="16933" rIns="0" bIns="0" rtlCol="0" anchor="ctr">
            <a:spAutoFit/>
          </a:bodyPr>
          <a:lstStyle/>
          <a:p>
            <a:pPr marL="16933">
              <a:lnSpc>
                <a:spcPct val="100000"/>
              </a:lnSpc>
              <a:spcBef>
                <a:spcPts val="133"/>
              </a:spcBef>
            </a:pPr>
            <a:r>
              <a:rPr b="0" dirty="0">
                <a:ln/>
                <a:solidFill>
                  <a:schemeClr val="accent4"/>
                </a:solidFill>
                <a:ea typeface="+mn-ea"/>
                <a:cs typeface="+mn-cs"/>
              </a:rPr>
              <a:t>Mission</a:t>
            </a:r>
          </a:p>
        </p:txBody>
      </p:sp>
      <p:sp>
        <p:nvSpPr>
          <p:cNvPr id="3" name="object 3"/>
          <p:cNvSpPr txBox="1"/>
          <p:nvPr/>
        </p:nvSpPr>
        <p:spPr>
          <a:xfrm>
            <a:off x="512967" y="1621807"/>
            <a:ext cx="11136207" cy="3351088"/>
          </a:xfrm>
          <a:prstGeom prst="rect">
            <a:avLst/>
          </a:prstGeom>
        </p:spPr>
        <p:txBody>
          <a:bodyPr vert="horz" wrap="square" lIns="0" tIns="16933" rIns="0" bIns="0" rtlCol="0">
            <a:spAutoFit/>
          </a:bodyPr>
          <a:lstStyle/>
          <a:p>
            <a:pPr marL="16933">
              <a:spcBef>
                <a:spcPts val="133"/>
              </a:spcBef>
              <a:tabLst>
                <a:tab pos="625671" algn="l"/>
              </a:tabLst>
            </a:pPr>
            <a:r>
              <a:rPr sz="2400" dirty="0">
                <a:solidFill>
                  <a:schemeClr val="bg1"/>
                </a:solidFill>
                <a:latin typeface="MS UI Gothic"/>
                <a:cs typeface="MS UI Gothic"/>
              </a:rPr>
              <a:t>❏	</a:t>
            </a:r>
            <a:r>
              <a:rPr sz="2400" spc="53" dirty="0">
                <a:solidFill>
                  <a:schemeClr val="bg1"/>
                </a:solidFill>
                <a:latin typeface="Calibri"/>
                <a:cs typeface="Calibri"/>
              </a:rPr>
              <a:t>Developing</a:t>
            </a:r>
            <a:r>
              <a:rPr sz="2400" spc="133" dirty="0">
                <a:solidFill>
                  <a:schemeClr val="bg1"/>
                </a:solidFill>
                <a:latin typeface="Calibri"/>
                <a:cs typeface="Calibri"/>
              </a:rPr>
              <a:t> </a:t>
            </a:r>
            <a:r>
              <a:rPr sz="2400" spc="33" dirty="0">
                <a:solidFill>
                  <a:schemeClr val="bg1"/>
                </a:solidFill>
                <a:latin typeface="Calibri"/>
                <a:cs typeface="Calibri"/>
              </a:rPr>
              <a:t>an</a:t>
            </a:r>
            <a:r>
              <a:rPr sz="2400" spc="133" dirty="0">
                <a:solidFill>
                  <a:schemeClr val="bg1"/>
                </a:solidFill>
                <a:latin typeface="Calibri"/>
                <a:cs typeface="Calibri"/>
              </a:rPr>
              <a:t> </a:t>
            </a:r>
            <a:r>
              <a:rPr sz="2400" spc="33" dirty="0">
                <a:solidFill>
                  <a:schemeClr val="bg1"/>
                </a:solidFill>
                <a:latin typeface="Calibri"/>
                <a:cs typeface="Calibri"/>
              </a:rPr>
              <a:t>easier</a:t>
            </a:r>
            <a:r>
              <a:rPr sz="2400" spc="133" dirty="0">
                <a:solidFill>
                  <a:schemeClr val="bg1"/>
                </a:solidFill>
                <a:latin typeface="Calibri"/>
                <a:cs typeface="Calibri"/>
              </a:rPr>
              <a:t> </a:t>
            </a:r>
            <a:r>
              <a:rPr sz="2400" spc="80" dirty="0">
                <a:solidFill>
                  <a:schemeClr val="bg1"/>
                </a:solidFill>
                <a:latin typeface="Calibri"/>
                <a:cs typeface="Calibri"/>
              </a:rPr>
              <a:t>way</a:t>
            </a:r>
            <a:r>
              <a:rPr sz="2400" spc="133" dirty="0">
                <a:solidFill>
                  <a:schemeClr val="bg1"/>
                </a:solidFill>
                <a:latin typeface="Calibri"/>
                <a:cs typeface="Calibri"/>
              </a:rPr>
              <a:t> </a:t>
            </a:r>
            <a:r>
              <a:rPr sz="2400" spc="-20" dirty="0">
                <a:solidFill>
                  <a:schemeClr val="bg1"/>
                </a:solidFill>
                <a:latin typeface="Calibri"/>
                <a:cs typeface="Calibri"/>
              </a:rPr>
              <a:t>to</a:t>
            </a:r>
            <a:r>
              <a:rPr sz="2400" spc="133" dirty="0">
                <a:solidFill>
                  <a:schemeClr val="bg1"/>
                </a:solidFill>
                <a:latin typeface="Calibri"/>
                <a:cs typeface="Calibri"/>
              </a:rPr>
              <a:t> </a:t>
            </a:r>
            <a:r>
              <a:rPr sz="2400" spc="7" dirty="0">
                <a:solidFill>
                  <a:schemeClr val="bg1"/>
                </a:solidFill>
                <a:latin typeface="Calibri"/>
                <a:cs typeface="Calibri"/>
              </a:rPr>
              <a:t>teach</a:t>
            </a:r>
            <a:r>
              <a:rPr sz="2400" spc="133" dirty="0">
                <a:solidFill>
                  <a:schemeClr val="bg1"/>
                </a:solidFill>
                <a:latin typeface="Calibri"/>
                <a:cs typeface="Calibri"/>
              </a:rPr>
              <a:t> </a:t>
            </a:r>
            <a:r>
              <a:rPr sz="2400" spc="60" dirty="0">
                <a:solidFill>
                  <a:schemeClr val="bg1"/>
                </a:solidFill>
                <a:latin typeface="Calibri"/>
                <a:cs typeface="Calibri"/>
              </a:rPr>
              <a:t>programming</a:t>
            </a:r>
            <a:r>
              <a:rPr sz="2400" spc="133" dirty="0">
                <a:solidFill>
                  <a:schemeClr val="bg1"/>
                </a:solidFill>
                <a:latin typeface="Calibri"/>
                <a:cs typeface="Calibri"/>
              </a:rPr>
              <a:t> </a:t>
            </a:r>
            <a:r>
              <a:rPr sz="2400" spc="27" dirty="0">
                <a:solidFill>
                  <a:schemeClr val="bg1"/>
                </a:solidFill>
                <a:latin typeface="Calibri"/>
                <a:cs typeface="Calibri"/>
              </a:rPr>
              <a:t>fundamentals</a:t>
            </a:r>
            <a:r>
              <a:rPr sz="2400" spc="133" dirty="0">
                <a:solidFill>
                  <a:schemeClr val="bg1"/>
                </a:solidFill>
                <a:latin typeface="Calibri"/>
                <a:cs typeface="Calibri"/>
              </a:rPr>
              <a:t> </a:t>
            </a:r>
            <a:r>
              <a:rPr sz="2400" spc="33" dirty="0">
                <a:solidFill>
                  <a:schemeClr val="bg1"/>
                </a:solidFill>
                <a:latin typeface="Calibri"/>
                <a:cs typeface="Calibri"/>
              </a:rPr>
              <a:t>(loops,</a:t>
            </a:r>
            <a:r>
              <a:rPr sz="2400" spc="133" dirty="0">
                <a:solidFill>
                  <a:schemeClr val="bg1"/>
                </a:solidFill>
                <a:latin typeface="Calibri"/>
                <a:cs typeface="Calibri"/>
              </a:rPr>
              <a:t> </a:t>
            </a:r>
            <a:r>
              <a:rPr sz="2400" spc="40" dirty="0">
                <a:solidFill>
                  <a:schemeClr val="bg1"/>
                </a:solidFill>
                <a:latin typeface="Calibri"/>
                <a:cs typeface="Calibri"/>
              </a:rPr>
              <a:t>functions,</a:t>
            </a:r>
            <a:endParaRPr sz="2400" dirty="0">
              <a:solidFill>
                <a:schemeClr val="bg1"/>
              </a:solidFill>
              <a:latin typeface="Calibri"/>
              <a:cs typeface="Calibri"/>
            </a:endParaRPr>
          </a:p>
          <a:p>
            <a:pPr>
              <a:spcBef>
                <a:spcPts val="67"/>
              </a:spcBef>
            </a:pPr>
            <a:endParaRPr sz="2333" dirty="0">
              <a:solidFill>
                <a:schemeClr val="bg1"/>
              </a:solidFill>
              <a:latin typeface="Calibri"/>
              <a:cs typeface="Calibri"/>
            </a:endParaRPr>
          </a:p>
          <a:p>
            <a:pPr marL="626518"/>
            <a:r>
              <a:rPr sz="2400" spc="47" dirty="0">
                <a:solidFill>
                  <a:schemeClr val="bg1"/>
                </a:solidFill>
                <a:latin typeface="Calibri"/>
                <a:cs typeface="Calibri"/>
              </a:rPr>
              <a:t>if-statements)</a:t>
            </a:r>
            <a:endParaRPr sz="2400" dirty="0">
              <a:solidFill>
                <a:schemeClr val="bg1"/>
              </a:solidFill>
              <a:latin typeface="Calibri"/>
              <a:cs typeface="Calibri"/>
            </a:endParaRPr>
          </a:p>
          <a:p>
            <a:pPr>
              <a:spcBef>
                <a:spcPts val="73"/>
              </a:spcBef>
            </a:pPr>
            <a:endParaRPr sz="2333" dirty="0">
              <a:solidFill>
                <a:schemeClr val="bg1"/>
              </a:solidFill>
              <a:latin typeface="Calibri"/>
              <a:cs typeface="Calibri"/>
            </a:endParaRPr>
          </a:p>
          <a:p>
            <a:pPr marL="16933">
              <a:tabLst>
                <a:tab pos="625671" algn="l"/>
              </a:tabLst>
            </a:pPr>
            <a:r>
              <a:rPr sz="2400" dirty="0">
                <a:solidFill>
                  <a:schemeClr val="bg1"/>
                </a:solidFill>
                <a:latin typeface="MS UI Gothic"/>
                <a:cs typeface="MS UI Gothic"/>
              </a:rPr>
              <a:t>❏	</a:t>
            </a:r>
            <a:r>
              <a:rPr sz="2400" spc="73" dirty="0">
                <a:solidFill>
                  <a:schemeClr val="bg1"/>
                </a:solidFill>
                <a:latin typeface="Calibri"/>
                <a:cs typeface="Calibri"/>
              </a:rPr>
              <a:t>Spread</a:t>
            </a:r>
            <a:r>
              <a:rPr sz="2400" spc="133" dirty="0">
                <a:solidFill>
                  <a:schemeClr val="bg1"/>
                </a:solidFill>
                <a:latin typeface="Calibri"/>
                <a:cs typeface="Calibri"/>
              </a:rPr>
              <a:t> </a:t>
            </a:r>
            <a:r>
              <a:rPr sz="2400" spc="33" dirty="0">
                <a:solidFill>
                  <a:schemeClr val="bg1"/>
                </a:solidFill>
                <a:latin typeface="Calibri"/>
                <a:cs typeface="Calibri"/>
              </a:rPr>
              <a:t>interest,</a:t>
            </a:r>
            <a:r>
              <a:rPr sz="2400" spc="140" dirty="0">
                <a:solidFill>
                  <a:schemeClr val="bg1"/>
                </a:solidFill>
                <a:latin typeface="Calibri"/>
                <a:cs typeface="Calibri"/>
              </a:rPr>
              <a:t> </a:t>
            </a:r>
            <a:r>
              <a:rPr sz="2400" spc="20" dirty="0">
                <a:solidFill>
                  <a:schemeClr val="bg1"/>
                </a:solidFill>
                <a:latin typeface="Calibri"/>
                <a:cs typeface="Calibri"/>
              </a:rPr>
              <a:t>and</a:t>
            </a:r>
            <a:r>
              <a:rPr sz="2400" spc="133" dirty="0">
                <a:solidFill>
                  <a:schemeClr val="bg1"/>
                </a:solidFill>
                <a:latin typeface="Calibri"/>
                <a:cs typeface="Calibri"/>
              </a:rPr>
              <a:t> </a:t>
            </a:r>
            <a:r>
              <a:rPr sz="2400" spc="27" dirty="0">
                <a:solidFill>
                  <a:schemeClr val="bg1"/>
                </a:solidFill>
                <a:latin typeface="Calibri"/>
                <a:cs typeface="Calibri"/>
              </a:rPr>
              <a:t>knowledge</a:t>
            </a:r>
            <a:r>
              <a:rPr sz="2400" spc="140" dirty="0">
                <a:solidFill>
                  <a:schemeClr val="bg1"/>
                </a:solidFill>
                <a:latin typeface="Calibri"/>
                <a:cs typeface="Calibri"/>
              </a:rPr>
              <a:t> </a:t>
            </a:r>
            <a:r>
              <a:rPr sz="2400" spc="-7" dirty="0">
                <a:solidFill>
                  <a:schemeClr val="bg1"/>
                </a:solidFill>
                <a:latin typeface="Calibri"/>
                <a:cs typeface="Calibri"/>
              </a:rPr>
              <a:t>about</a:t>
            </a:r>
            <a:r>
              <a:rPr sz="2400" spc="133" dirty="0">
                <a:solidFill>
                  <a:schemeClr val="bg1"/>
                </a:solidFill>
                <a:latin typeface="Calibri"/>
                <a:cs typeface="Calibri"/>
              </a:rPr>
              <a:t> </a:t>
            </a:r>
            <a:r>
              <a:rPr sz="2400" spc="53" dirty="0">
                <a:solidFill>
                  <a:schemeClr val="bg1"/>
                </a:solidFill>
                <a:latin typeface="Calibri"/>
                <a:cs typeface="Calibri"/>
              </a:rPr>
              <a:t>Information</a:t>
            </a:r>
            <a:r>
              <a:rPr sz="2400" spc="140" dirty="0">
                <a:solidFill>
                  <a:schemeClr val="bg1"/>
                </a:solidFill>
                <a:latin typeface="Calibri"/>
                <a:cs typeface="Calibri"/>
              </a:rPr>
              <a:t> </a:t>
            </a:r>
            <a:r>
              <a:rPr sz="2400" spc="67" dirty="0">
                <a:solidFill>
                  <a:schemeClr val="bg1"/>
                </a:solidFill>
                <a:latin typeface="Calibri"/>
                <a:cs typeface="Calibri"/>
              </a:rPr>
              <a:t>Technology</a:t>
            </a:r>
            <a:endParaRPr sz="2400" dirty="0">
              <a:solidFill>
                <a:schemeClr val="bg1"/>
              </a:solidFill>
              <a:latin typeface="Calibri"/>
              <a:cs typeface="Calibri"/>
            </a:endParaRPr>
          </a:p>
          <a:p>
            <a:pPr>
              <a:spcBef>
                <a:spcPts val="73"/>
              </a:spcBef>
            </a:pPr>
            <a:endParaRPr sz="2333" dirty="0">
              <a:solidFill>
                <a:schemeClr val="bg1"/>
              </a:solidFill>
              <a:latin typeface="Calibri"/>
              <a:cs typeface="Calibri"/>
            </a:endParaRPr>
          </a:p>
          <a:p>
            <a:pPr marL="16933">
              <a:tabLst>
                <a:tab pos="625671" algn="l"/>
              </a:tabLst>
            </a:pPr>
            <a:r>
              <a:rPr sz="2400" dirty="0">
                <a:solidFill>
                  <a:schemeClr val="bg1"/>
                </a:solidFill>
                <a:latin typeface="MS UI Gothic"/>
                <a:cs typeface="MS UI Gothic"/>
              </a:rPr>
              <a:t>❏	</a:t>
            </a:r>
            <a:r>
              <a:rPr sz="2400" spc="120" dirty="0">
                <a:solidFill>
                  <a:schemeClr val="bg1"/>
                </a:solidFill>
                <a:latin typeface="Calibri"/>
                <a:cs typeface="Calibri"/>
              </a:rPr>
              <a:t>Break</a:t>
            </a:r>
            <a:r>
              <a:rPr sz="2400" spc="133" dirty="0">
                <a:solidFill>
                  <a:schemeClr val="bg1"/>
                </a:solidFill>
                <a:latin typeface="Calibri"/>
                <a:cs typeface="Calibri"/>
              </a:rPr>
              <a:t> </a:t>
            </a:r>
            <a:r>
              <a:rPr sz="2400" spc="13" dirty="0">
                <a:solidFill>
                  <a:schemeClr val="bg1"/>
                </a:solidFill>
                <a:latin typeface="Calibri"/>
                <a:cs typeface="Calibri"/>
              </a:rPr>
              <a:t>down</a:t>
            </a:r>
            <a:r>
              <a:rPr sz="2400" spc="140" dirty="0">
                <a:solidFill>
                  <a:schemeClr val="bg1"/>
                </a:solidFill>
                <a:latin typeface="Calibri"/>
                <a:cs typeface="Calibri"/>
              </a:rPr>
              <a:t> </a:t>
            </a:r>
            <a:r>
              <a:rPr sz="2400" spc="27" dirty="0">
                <a:solidFill>
                  <a:schemeClr val="bg1"/>
                </a:solidFill>
                <a:latin typeface="Calibri"/>
                <a:cs typeface="Calibri"/>
              </a:rPr>
              <a:t>popular</a:t>
            </a:r>
            <a:r>
              <a:rPr sz="2400" spc="133" dirty="0">
                <a:solidFill>
                  <a:schemeClr val="bg1"/>
                </a:solidFill>
                <a:latin typeface="Calibri"/>
                <a:cs typeface="Calibri"/>
              </a:rPr>
              <a:t> </a:t>
            </a:r>
            <a:r>
              <a:rPr sz="2400" spc="33" dirty="0">
                <a:solidFill>
                  <a:schemeClr val="bg1"/>
                </a:solidFill>
                <a:latin typeface="Calibri"/>
                <a:cs typeface="Calibri"/>
              </a:rPr>
              <a:t>culture</a:t>
            </a:r>
            <a:r>
              <a:rPr sz="2400" spc="140" dirty="0">
                <a:solidFill>
                  <a:schemeClr val="bg1"/>
                </a:solidFill>
                <a:latin typeface="Calibri"/>
                <a:cs typeface="Calibri"/>
              </a:rPr>
              <a:t> </a:t>
            </a:r>
            <a:r>
              <a:rPr sz="2400" spc="67" dirty="0">
                <a:solidFill>
                  <a:schemeClr val="bg1"/>
                </a:solidFill>
                <a:latin typeface="Calibri"/>
                <a:cs typeface="Calibri"/>
              </a:rPr>
              <a:t>stigma</a:t>
            </a:r>
            <a:r>
              <a:rPr sz="2400" spc="133" dirty="0">
                <a:solidFill>
                  <a:schemeClr val="bg1"/>
                </a:solidFill>
                <a:latin typeface="Calibri"/>
                <a:cs typeface="Calibri"/>
              </a:rPr>
              <a:t> </a:t>
            </a:r>
            <a:r>
              <a:rPr sz="2400" spc="20" dirty="0">
                <a:solidFill>
                  <a:schemeClr val="bg1"/>
                </a:solidFill>
                <a:latin typeface="Calibri"/>
                <a:cs typeface="Calibri"/>
              </a:rPr>
              <a:t>around</a:t>
            </a:r>
            <a:r>
              <a:rPr sz="2400" spc="133" dirty="0">
                <a:solidFill>
                  <a:schemeClr val="bg1"/>
                </a:solidFill>
                <a:latin typeface="Calibri"/>
                <a:cs typeface="Calibri"/>
              </a:rPr>
              <a:t> </a:t>
            </a:r>
            <a:r>
              <a:rPr sz="2400" spc="53" dirty="0">
                <a:solidFill>
                  <a:schemeClr val="bg1"/>
                </a:solidFill>
                <a:latin typeface="Calibri"/>
                <a:cs typeface="Calibri"/>
              </a:rPr>
              <a:t>programming:</a:t>
            </a:r>
            <a:r>
              <a:rPr sz="2400" spc="140" dirty="0">
                <a:solidFill>
                  <a:schemeClr val="bg1"/>
                </a:solidFill>
                <a:latin typeface="Calibri"/>
                <a:cs typeface="Calibri"/>
              </a:rPr>
              <a:t> </a:t>
            </a:r>
            <a:r>
              <a:rPr sz="2400" spc="87" dirty="0">
                <a:solidFill>
                  <a:schemeClr val="bg1"/>
                </a:solidFill>
                <a:latin typeface="Calibri"/>
                <a:cs typeface="Calibri"/>
              </a:rPr>
              <a:t>(hacking</a:t>
            </a:r>
            <a:r>
              <a:rPr sz="2400" spc="133" dirty="0">
                <a:solidFill>
                  <a:schemeClr val="bg1"/>
                </a:solidFill>
                <a:latin typeface="Calibri"/>
                <a:cs typeface="Calibri"/>
              </a:rPr>
              <a:t> </a:t>
            </a:r>
            <a:r>
              <a:rPr sz="2400" spc="33" dirty="0">
                <a:solidFill>
                  <a:schemeClr val="bg1"/>
                </a:solidFill>
                <a:latin typeface="Calibri"/>
                <a:cs typeface="Calibri"/>
              </a:rPr>
              <a:t>scenes)</a:t>
            </a:r>
            <a:endParaRPr sz="2400" dirty="0">
              <a:solidFill>
                <a:schemeClr val="bg1"/>
              </a:solidFill>
              <a:latin typeface="Calibri"/>
              <a:cs typeface="Calibri"/>
            </a:endParaRPr>
          </a:p>
          <a:p>
            <a:pPr>
              <a:spcBef>
                <a:spcPts val="73"/>
              </a:spcBef>
            </a:pPr>
            <a:endParaRPr sz="2333" dirty="0">
              <a:solidFill>
                <a:schemeClr val="bg1"/>
              </a:solidFill>
              <a:latin typeface="Calibri"/>
              <a:cs typeface="Calibri"/>
            </a:endParaRPr>
          </a:p>
          <a:p>
            <a:pPr marL="16933">
              <a:tabLst>
                <a:tab pos="625671" algn="l"/>
              </a:tabLst>
            </a:pPr>
            <a:r>
              <a:rPr sz="2400" dirty="0">
                <a:solidFill>
                  <a:schemeClr val="bg1"/>
                </a:solidFill>
                <a:latin typeface="MS UI Gothic"/>
                <a:cs typeface="MS UI Gothic"/>
              </a:rPr>
              <a:t>❏	</a:t>
            </a:r>
            <a:r>
              <a:rPr sz="2400" spc="147" dirty="0">
                <a:solidFill>
                  <a:schemeClr val="bg1"/>
                </a:solidFill>
                <a:latin typeface="Calibri"/>
                <a:cs typeface="Calibri"/>
              </a:rPr>
              <a:t>Using</a:t>
            </a:r>
            <a:r>
              <a:rPr sz="2400" spc="120" dirty="0">
                <a:solidFill>
                  <a:schemeClr val="bg1"/>
                </a:solidFill>
                <a:latin typeface="Calibri"/>
                <a:cs typeface="Calibri"/>
              </a:rPr>
              <a:t> </a:t>
            </a:r>
            <a:r>
              <a:rPr sz="2400" spc="33" dirty="0">
                <a:solidFill>
                  <a:schemeClr val="bg1"/>
                </a:solidFill>
                <a:latin typeface="Calibri"/>
                <a:cs typeface="Calibri"/>
              </a:rPr>
              <a:t>a</a:t>
            </a:r>
            <a:r>
              <a:rPr sz="2400" spc="127" dirty="0">
                <a:solidFill>
                  <a:schemeClr val="bg1"/>
                </a:solidFill>
                <a:latin typeface="Calibri"/>
                <a:cs typeface="Calibri"/>
              </a:rPr>
              <a:t> </a:t>
            </a:r>
            <a:r>
              <a:rPr sz="2400" spc="67" dirty="0">
                <a:solidFill>
                  <a:schemeClr val="bg1"/>
                </a:solidFill>
                <a:latin typeface="Calibri"/>
                <a:cs typeface="Calibri"/>
              </a:rPr>
              <a:t>familiar</a:t>
            </a:r>
            <a:r>
              <a:rPr sz="2400" spc="127" dirty="0">
                <a:solidFill>
                  <a:schemeClr val="bg1"/>
                </a:solidFill>
                <a:latin typeface="Calibri"/>
                <a:cs typeface="Calibri"/>
              </a:rPr>
              <a:t> </a:t>
            </a:r>
            <a:r>
              <a:rPr sz="2400" spc="87" dirty="0">
                <a:solidFill>
                  <a:schemeClr val="bg1"/>
                </a:solidFill>
                <a:latin typeface="Calibri"/>
                <a:cs typeface="Calibri"/>
              </a:rPr>
              <a:t>activity</a:t>
            </a:r>
            <a:r>
              <a:rPr sz="2400" spc="127" dirty="0">
                <a:solidFill>
                  <a:schemeClr val="bg1"/>
                </a:solidFill>
                <a:latin typeface="Calibri"/>
                <a:cs typeface="Calibri"/>
              </a:rPr>
              <a:t> </a:t>
            </a:r>
            <a:r>
              <a:rPr sz="2400" spc="-20" dirty="0">
                <a:solidFill>
                  <a:schemeClr val="bg1"/>
                </a:solidFill>
                <a:latin typeface="Calibri"/>
                <a:cs typeface="Calibri"/>
              </a:rPr>
              <a:t>to</a:t>
            </a:r>
            <a:r>
              <a:rPr sz="2400" spc="127" dirty="0">
                <a:solidFill>
                  <a:schemeClr val="bg1"/>
                </a:solidFill>
                <a:latin typeface="Calibri"/>
                <a:cs typeface="Calibri"/>
              </a:rPr>
              <a:t> </a:t>
            </a:r>
            <a:r>
              <a:rPr sz="2400" spc="13" dirty="0">
                <a:solidFill>
                  <a:schemeClr val="bg1"/>
                </a:solidFill>
                <a:latin typeface="Calibri"/>
                <a:cs typeface="Calibri"/>
              </a:rPr>
              <a:t>accelerate</a:t>
            </a:r>
            <a:r>
              <a:rPr sz="2400" spc="127" dirty="0">
                <a:solidFill>
                  <a:schemeClr val="bg1"/>
                </a:solidFill>
                <a:latin typeface="Calibri"/>
                <a:cs typeface="Calibri"/>
              </a:rPr>
              <a:t> </a:t>
            </a:r>
            <a:r>
              <a:rPr sz="2400" spc="60" dirty="0">
                <a:solidFill>
                  <a:schemeClr val="bg1"/>
                </a:solidFill>
                <a:latin typeface="Calibri"/>
                <a:cs typeface="Calibri"/>
              </a:rPr>
              <a:t>learning</a:t>
            </a:r>
            <a:r>
              <a:rPr sz="2400" spc="127" dirty="0">
                <a:solidFill>
                  <a:schemeClr val="bg1"/>
                </a:solidFill>
                <a:latin typeface="Calibri"/>
                <a:cs typeface="Calibri"/>
              </a:rPr>
              <a:t> </a:t>
            </a:r>
            <a:r>
              <a:rPr sz="2400" spc="60" dirty="0">
                <a:solidFill>
                  <a:schemeClr val="bg1"/>
                </a:solidFill>
                <a:latin typeface="Calibri"/>
                <a:cs typeface="Calibri"/>
              </a:rPr>
              <a:t>in</a:t>
            </a:r>
            <a:r>
              <a:rPr sz="2400" spc="127" dirty="0">
                <a:solidFill>
                  <a:schemeClr val="bg1"/>
                </a:solidFill>
                <a:latin typeface="Calibri"/>
                <a:cs typeface="Calibri"/>
              </a:rPr>
              <a:t> </a:t>
            </a:r>
            <a:r>
              <a:rPr sz="2400" spc="60" dirty="0">
                <a:solidFill>
                  <a:schemeClr val="bg1"/>
                </a:solidFill>
                <a:latin typeface="Calibri"/>
                <a:cs typeface="Calibri"/>
              </a:rPr>
              <a:t>programming</a:t>
            </a:r>
            <a:endParaRPr sz="2400" dirty="0">
              <a:solidFill>
                <a:schemeClr val="bg1"/>
              </a:solidFill>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547967" y="665233"/>
            <a:ext cx="9127979" cy="632651"/>
          </a:xfrm>
          <a:prstGeom prst="rect">
            <a:avLst/>
          </a:prstGeom>
        </p:spPr>
        <p:txBody>
          <a:bodyPr vert="horz" wrap="square" lIns="0" tIns="16933" rIns="0" bIns="0" rtlCol="0" anchor="ctr">
            <a:spAutoFit/>
          </a:bodyPr>
          <a:lstStyle/>
          <a:p>
            <a:pPr marL="16933">
              <a:lnSpc>
                <a:spcPct val="100000"/>
              </a:lnSpc>
              <a:spcBef>
                <a:spcPts val="133"/>
              </a:spcBef>
            </a:pPr>
            <a:r>
              <a:rPr dirty="0">
                <a:ln/>
                <a:solidFill>
                  <a:schemeClr val="accent4"/>
                </a:solidFill>
                <a:latin typeface="+mj-lt"/>
                <a:ea typeface="+mn-ea"/>
                <a:cs typeface="+mn-cs"/>
              </a:rPr>
              <a:t>If / Else, Loops, Functions</a:t>
            </a:r>
          </a:p>
        </p:txBody>
      </p:sp>
      <p:sp>
        <p:nvSpPr>
          <p:cNvPr id="3" name="object 3"/>
          <p:cNvSpPr txBox="1"/>
          <p:nvPr/>
        </p:nvSpPr>
        <p:spPr>
          <a:xfrm>
            <a:off x="2547365" y="1620824"/>
            <a:ext cx="6695440" cy="386430"/>
          </a:xfrm>
          <a:prstGeom prst="rect">
            <a:avLst/>
          </a:prstGeom>
        </p:spPr>
        <p:txBody>
          <a:bodyPr vert="horz" wrap="square" lIns="0" tIns="16933" rIns="0" bIns="0" rtlCol="0">
            <a:spAutoFit/>
          </a:bodyPr>
          <a:lstStyle/>
          <a:p>
            <a:pPr marL="16933">
              <a:spcBef>
                <a:spcPts val="133"/>
              </a:spcBef>
              <a:tabLst>
                <a:tab pos="6004410" algn="l"/>
              </a:tabLst>
            </a:pPr>
            <a:r>
              <a:rPr sz="2400" u="heavy" spc="-113" dirty="0">
                <a:solidFill>
                  <a:schemeClr val="bg1"/>
                </a:solidFill>
                <a:uFill>
                  <a:solidFill>
                    <a:srgbClr val="000000"/>
                  </a:solidFill>
                </a:uFill>
                <a:latin typeface="Trebuchet MS"/>
                <a:cs typeface="Trebuchet MS"/>
              </a:rPr>
              <a:t>If/Else</a:t>
            </a:r>
            <a:r>
              <a:rPr sz="2400" spc="-113" dirty="0">
                <a:solidFill>
                  <a:schemeClr val="bg1"/>
                </a:solidFill>
                <a:latin typeface="Trebuchet MS"/>
                <a:cs typeface="Trebuchet MS"/>
              </a:rPr>
              <a:t>	</a:t>
            </a:r>
            <a:r>
              <a:rPr sz="2400" u="heavy" spc="-47" dirty="0">
                <a:solidFill>
                  <a:schemeClr val="bg1"/>
                </a:solidFill>
                <a:uFill>
                  <a:solidFill>
                    <a:srgbClr val="000000"/>
                  </a:solidFill>
                </a:uFill>
                <a:latin typeface="Trebuchet MS"/>
                <a:cs typeface="Trebuchet MS"/>
              </a:rPr>
              <a:t>L</a:t>
            </a:r>
            <a:r>
              <a:rPr sz="2400" u="heavy" spc="67" dirty="0">
                <a:solidFill>
                  <a:schemeClr val="bg1"/>
                </a:solidFill>
                <a:uFill>
                  <a:solidFill>
                    <a:srgbClr val="000000"/>
                  </a:solidFill>
                </a:uFill>
                <a:latin typeface="Trebuchet MS"/>
                <a:cs typeface="Trebuchet MS"/>
              </a:rPr>
              <a:t>oop</a:t>
            </a:r>
            <a:endParaRPr sz="2400" dirty="0">
              <a:solidFill>
                <a:schemeClr val="bg1"/>
              </a:solidFill>
              <a:latin typeface="Trebuchet MS"/>
              <a:cs typeface="Trebuchet MS"/>
            </a:endParaRPr>
          </a:p>
        </p:txBody>
      </p:sp>
      <p:grpSp>
        <p:nvGrpSpPr>
          <p:cNvPr id="4" name="object 4"/>
          <p:cNvGrpSpPr/>
          <p:nvPr/>
        </p:nvGrpSpPr>
        <p:grpSpPr>
          <a:xfrm>
            <a:off x="100176" y="2020481"/>
            <a:ext cx="11914024" cy="4473451"/>
            <a:chOff x="75132" y="1515362"/>
            <a:chExt cx="9068867" cy="3180374"/>
          </a:xfrm>
        </p:grpSpPr>
        <p:pic>
          <p:nvPicPr>
            <p:cNvPr id="5" name="object 5"/>
            <p:cNvPicPr/>
            <p:nvPr/>
          </p:nvPicPr>
          <p:blipFill>
            <a:blip r:embed="rId2" cstate="print"/>
            <a:stretch>
              <a:fillRect/>
            </a:stretch>
          </p:blipFill>
          <p:spPr>
            <a:xfrm>
              <a:off x="75132" y="1903209"/>
              <a:ext cx="4357702" cy="1812573"/>
            </a:xfrm>
            <a:prstGeom prst="rect">
              <a:avLst/>
            </a:prstGeom>
          </p:spPr>
        </p:pic>
        <p:pic>
          <p:nvPicPr>
            <p:cNvPr id="6" name="object 6"/>
            <p:cNvPicPr/>
            <p:nvPr/>
          </p:nvPicPr>
          <p:blipFill>
            <a:blip r:embed="rId3" cstate="print"/>
            <a:stretch>
              <a:fillRect/>
            </a:stretch>
          </p:blipFill>
          <p:spPr>
            <a:xfrm>
              <a:off x="4438400" y="1515362"/>
              <a:ext cx="4705599" cy="3180374"/>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6683367" y="1689184"/>
            <a:ext cx="4763347" cy="1680502"/>
          </a:xfrm>
          <a:prstGeom prst="rect">
            <a:avLst/>
          </a:prstGeom>
        </p:spPr>
        <p:txBody>
          <a:bodyPr vert="horz" wrap="square" lIns="0" tIns="16933" rIns="0" bIns="0" rtlCol="0">
            <a:spAutoFit/>
          </a:bodyPr>
          <a:lstStyle/>
          <a:p>
            <a:pPr marL="16933" marR="6773" algn="just">
              <a:lnSpc>
                <a:spcPct val="114599"/>
              </a:lnSpc>
              <a:spcBef>
                <a:spcPts val="133"/>
              </a:spcBef>
            </a:pPr>
            <a:r>
              <a:rPr sz="2400" spc="160" dirty="0">
                <a:solidFill>
                  <a:srgbClr val="FFFFFF"/>
                </a:solidFill>
                <a:latin typeface="Trebuchet MS"/>
                <a:cs typeface="Trebuchet MS"/>
              </a:rPr>
              <a:t>A </a:t>
            </a:r>
            <a:r>
              <a:rPr sz="2400" spc="-20" dirty="0">
                <a:solidFill>
                  <a:srgbClr val="FFFFFF"/>
                </a:solidFill>
                <a:latin typeface="Trebuchet MS"/>
                <a:cs typeface="Trebuchet MS"/>
              </a:rPr>
              <a:t>programmable </a:t>
            </a:r>
            <a:r>
              <a:rPr sz="2400" spc="-40" dirty="0">
                <a:solidFill>
                  <a:srgbClr val="FFFFFF"/>
                </a:solidFill>
                <a:latin typeface="Trebuchet MS"/>
                <a:cs typeface="Trebuchet MS"/>
              </a:rPr>
              <a:t>robot </a:t>
            </a:r>
            <a:r>
              <a:rPr sz="2400" spc="20" dirty="0">
                <a:solidFill>
                  <a:srgbClr val="FFFFFF"/>
                </a:solidFill>
                <a:latin typeface="Trebuchet MS"/>
                <a:cs typeface="Trebuchet MS"/>
              </a:rPr>
              <a:t>sphere </a:t>
            </a:r>
            <a:r>
              <a:rPr sz="2400" spc="-120" dirty="0">
                <a:solidFill>
                  <a:srgbClr val="FFFFFF"/>
                </a:solidFill>
                <a:latin typeface="Trebuchet MS"/>
                <a:cs typeface="Trebuchet MS"/>
              </a:rPr>
              <a:t>that </a:t>
            </a:r>
            <a:r>
              <a:rPr sz="2400" spc="-707" dirty="0">
                <a:solidFill>
                  <a:srgbClr val="FFFFFF"/>
                </a:solidFill>
                <a:latin typeface="Trebuchet MS"/>
                <a:cs typeface="Trebuchet MS"/>
              </a:rPr>
              <a:t> </a:t>
            </a:r>
            <a:r>
              <a:rPr sz="2400" dirty="0">
                <a:solidFill>
                  <a:srgbClr val="FFFFFF"/>
                </a:solidFill>
                <a:latin typeface="Trebuchet MS"/>
                <a:cs typeface="Trebuchet MS"/>
              </a:rPr>
              <a:t>can</a:t>
            </a:r>
            <a:r>
              <a:rPr sz="2400" spc="-107" dirty="0">
                <a:solidFill>
                  <a:srgbClr val="FFFFFF"/>
                </a:solidFill>
                <a:latin typeface="Trebuchet MS"/>
                <a:cs typeface="Trebuchet MS"/>
              </a:rPr>
              <a:t> </a:t>
            </a:r>
            <a:r>
              <a:rPr sz="2400" spc="-60" dirty="0">
                <a:solidFill>
                  <a:srgbClr val="FFFFFF"/>
                </a:solidFill>
                <a:latin typeface="Trebuchet MS"/>
                <a:cs typeface="Trebuchet MS"/>
              </a:rPr>
              <a:t>spin,</a:t>
            </a:r>
            <a:r>
              <a:rPr sz="2400" spc="-107" dirty="0">
                <a:solidFill>
                  <a:srgbClr val="FFFFFF"/>
                </a:solidFill>
                <a:latin typeface="Trebuchet MS"/>
                <a:cs typeface="Trebuchet MS"/>
              </a:rPr>
              <a:t> </a:t>
            </a:r>
            <a:r>
              <a:rPr sz="2400" spc="13" dirty="0">
                <a:solidFill>
                  <a:srgbClr val="FFFFFF"/>
                </a:solidFill>
                <a:latin typeface="Trebuchet MS"/>
                <a:cs typeface="Trebuchet MS"/>
              </a:rPr>
              <a:t>glow</a:t>
            </a:r>
            <a:r>
              <a:rPr sz="2400" spc="-107" dirty="0">
                <a:solidFill>
                  <a:srgbClr val="FFFFFF"/>
                </a:solidFill>
                <a:latin typeface="Trebuchet MS"/>
                <a:cs typeface="Trebuchet MS"/>
              </a:rPr>
              <a:t> </a:t>
            </a:r>
            <a:r>
              <a:rPr sz="2400" spc="-80" dirty="0">
                <a:solidFill>
                  <a:srgbClr val="FFFFFF"/>
                </a:solidFill>
                <a:latin typeface="Trebuchet MS"/>
                <a:cs typeface="Trebuchet MS"/>
              </a:rPr>
              <a:t>diﬀerent</a:t>
            </a:r>
            <a:r>
              <a:rPr sz="2400" spc="-107" dirty="0">
                <a:solidFill>
                  <a:srgbClr val="FFFFFF"/>
                </a:solidFill>
                <a:latin typeface="Trebuchet MS"/>
                <a:cs typeface="Trebuchet MS"/>
              </a:rPr>
              <a:t> </a:t>
            </a:r>
            <a:r>
              <a:rPr sz="2400" spc="-47" dirty="0">
                <a:solidFill>
                  <a:srgbClr val="FFFFFF"/>
                </a:solidFill>
                <a:latin typeface="Trebuchet MS"/>
                <a:cs typeface="Trebuchet MS"/>
              </a:rPr>
              <a:t>colors,</a:t>
            </a:r>
            <a:r>
              <a:rPr sz="2400" spc="-107" dirty="0">
                <a:solidFill>
                  <a:srgbClr val="FFFFFF"/>
                </a:solidFill>
                <a:latin typeface="Trebuchet MS"/>
                <a:cs typeface="Trebuchet MS"/>
              </a:rPr>
              <a:t> </a:t>
            </a:r>
            <a:r>
              <a:rPr sz="2400" spc="13" dirty="0">
                <a:solidFill>
                  <a:srgbClr val="FFFFFF"/>
                </a:solidFill>
                <a:latin typeface="Trebuchet MS"/>
                <a:cs typeface="Trebuchet MS"/>
              </a:rPr>
              <a:t>and  </a:t>
            </a:r>
            <a:r>
              <a:rPr sz="2400" spc="-67" dirty="0">
                <a:solidFill>
                  <a:srgbClr val="FFFFFF"/>
                </a:solidFill>
                <a:latin typeface="Trebuchet MS"/>
                <a:cs typeface="Trebuchet MS"/>
              </a:rPr>
              <a:t>detect</a:t>
            </a:r>
            <a:r>
              <a:rPr sz="2400" spc="-107" dirty="0">
                <a:solidFill>
                  <a:srgbClr val="FFFFFF"/>
                </a:solidFill>
                <a:latin typeface="Trebuchet MS"/>
                <a:cs typeface="Trebuchet MS"/>
              </a:rPr>
              <a:t> </a:t>
            </a:r>
            <a:r>
              <a:rPr sz="2400" spc="-47" dirty="0">
                <a:solidFill>
                  <a:srgbClr val="FFFFFF"/>
                </a:solidFill>
                <a:latin typeface="Trebuchet MS"/>
                <a:cs typeface="Trebuchet MS"/>
              </a:rPr>
              <a:t>whether</a:t>
            </a:r>
            <a:r>
              <a:rPr sz="2400" spc="-107" dirty="0">
                <a:solidFill>
                  <a:srgbClr val="FFFFFF"/>
                </a:solidFill>
                <a:latin typeface="Trebuchet MS"/>
                <a:cs typeface="Trebuchet MS"/>
              </a:rPr>
              <a:t> </a:t>
            </a:r>
            <a:r>
              <a:rPr sz="2400" spc="-200" dirty="0">
                <a:solidFill>
                  <a:srgbClr val="FFFFFF"/>
                </a:solidFill>
                <a:latin typeface="Trebuchet MS"/>
                <a:cs typeface="Trebuchet MS"/>
              </a:rPr>
              <a:t>it</a:t>
            </a:r>
            <a:r>
              <a:rPr sz="2400" spc="-107" dirty="0">
                <a:solidFill>
                  <a:srgbClr val="FFFFFF"/>
                </a:solidFill>
                <a:latin typeface="Trebuchet MS"/>
                <a:cs typeface="Trebuchet MS"/>
              </a:rPr>
              <a:t> </a:t>
            </a:r>
            <a:r>
              <a:rPr sz="2400" dirty="0">
                <a:solidFill>
                  <a:srgbClr val="FFFFFF"/>
                </a:solidFill>
                <a:latin typeface="Trebuchet MS"/>
                <a:cs typeface="Trebuchet MS"/>
              </a:rPr>
              <a:t>is</a:t>
            </a:r>
            <a:r>
              <a:rPr sz="2400" spc="-107" dirty="0">
                <a:solidFill>
                  <a:srgbClr val="FFFFFF"/>
                </a:solidFill>
                <a:latin typeface="Trebuchet MS"/>
                <a:cs typeface="Trebuchet MS"/>
              </a:rPr>
              <a:t> </a:t>
            </a:r>
            <a:r>
              <a:rPr sz="2400" spc="-73" dirty="0">
                <a:solidFill>
                  <a:srgbClr val="FFFFFF"/>
                </a:solidFill>
                <a:latin typeface="Trebuchet MS"/>
                <a:cs typeface="Trebuchet MS"/>
              </a:rPr>
              <a:t>falling</a:t>
            </a:r>
            <a:r>
              <a:rPr sz="2400" spc="-107" dirty="0">
                <a:solidFill>
                  <a:srgbClr val="FFFFFF"/>
                </a:solidFill>
                <a:latin typeface="Trebuchet MS"/>
                <a:cs typeface="Trebuchet MS"/>
              </a:rPr>
              <a:t> </a:t>
            </a:r>
            <a:r>
              <a:rPr sz="2400" spc="-33" dirty="0">
                <a:solidFill>
                  <a:srgbClr val="FFFFFF"/>
                </a:solidFill>
                <a:latin typeface="Trebuchet MS"/>
                <a:cs typeface="Trebuchet MS"/>
              </a:rPr>
              <a:t>or</a:t>
            </a:r>
            <a:r>
              <a:rPr sz="2400" spc="-107" dirty="0">
                <a:solidFill>
                  <a:srgbClr val="FFFFFF"/>
                </a:solidFill>
                <a:latin typeface="Trebuchet MS"/>
                <a:cs typeface="Trebuchet MS"/>
              </a:rPr>
              <a:t> </a:t>
            </a:r>
            <a:r>
              <a:rPr sz="2400" spc="53" dirty="0">
                <a:solidFill>
                  <a:srgbClr val="FFFFFF"/>
                </a:solidFill>
                <a:latin typeface="Trebuchet MS"/>
                <a:cs typeface="Trebuchet MS"/>
              </a:rPr>
              <a:t>has</a:t>
            </a:r>
            <a:r>
              <a:rPr sz="2400" spc="-107" dirty="0">
                <a:solidFill>
                  <a:srgbClr val="FFFFFF"/>
                </a:solidFill>
                <a:latin typeface="Trebuchet MS"/>
                <a:cs typeface="Trebuchet MS"/>
              </a:rPr>
              <a:t> </a:t>
            </a:r>
            <a:r>
              <a:rPr sz="2400" spc="-113" dirty="0">
                <a:solidFill>
                  <a:srgbClr val="FFFFFF"/>
                </a:solidFill>
                <a:latin typeface="Trebuchet MS"/>
                <a:cs typeface="Trebuchet MS"/>
              </a:rPr>
              <a:t>hit  </a:t>
            </a:r>
            <a:r>
              <a:rPr sz="2400" spc="-33" dirty="0">
                <a:solidFill>
                  <a:srgbClr val="FFFFFF"/>
                </a:solidFill>
                <a:latin typeface="Trebuchet MS"/>
                <a:cs typeface="Trebuchet MS"/>
              </a:rPr>
              <a:t>something.</a:t>
            </a:r>
            <a:endParaRPr sz="2400" dirty="0">
              <a:latin typeface="Trebuchet MS"/>
              <a:cs typeface="Trebuchet MS"/>
            </a:endParaRPr>
          </a:p>
        </p:txBody>
      </p:sp>
      <p:pic>
        <p:nvPicPr>
          <p:cNvPr id="6" name="object 6"/>
          <p:cNvPicPr/>
          <p:nvPr/>
        </p:nvPicPr>
        <p:blipFill>
          <a:blip r:embed="rId2" cstate="print"/>
          <a:stretch>
            <a:fillRect/>
          </a:stretch>
        </p:blipFill>
        <p:spPr>
          <a:xfrm>
            <a:off x="447101" y="1536650"/>
            <a:ext cx="5044599" cy="3784700"/>
          </a:xfrm>
          <a:prstGeom prst="rect">
            <a:avLst/>
          </a:prstGeom>
        </p:spPr>
      </p:pic>
      <p:sp>
        <p:nvSpPr>
          <p:cNvPr id="7" name="object 7"/>
          <p:cNvSpPr txBox="1">
            <a:spLocks noGrp="1"/>
          </p:cNvSpPr>
          <p:nvPr>
            <p:ph type="title"/>
          </p:nvPr>
        </p:nvSpPr>
        <p:spPr>
          <a:xfrm>
            <a:off x="3356797" y="134985"/>
            <a:ext cx="5480472" cy="797312"/>
          </a:xfrm>
          <a:prstGeom prst="rect">
            <a:avLst/>
          </a:prstGeom>
        </p:spPr>
        <p:txBody>
          <a:bodyPr vert="horz" wrap="square" lIns="0" tIns="16933" rIns="0" bIns="0" rtlCol="0" anchor="ctr">
            <a:spAutoFit/>
          </a:bodyPr>
          <a:lstStyle/>
          <a:p>
            <a:pPr marL="16933" algn="ctr">
              <a:lnSpc>
                <a:spcPct val="100000"/>
              </a:lnSpc>
              <a:spcBef>
                <a:spcPts val="133"/>
              </a:spcBef>
            </a:pPr>
            <a:r>
              <a:rPr lang="en-US" sz="5070" b="0" dirty="0">
                <a:ln/>
                <a:solidFill>
                  <a:schemeClr val="accent4"/>
                </a:solidFill>
                <a:ea typeface="+mn-ea"/>
                <a:cs typeface="+mn-cs"/>
              </a:rPr>
              <a:t>Our</a:t>
            </a:r>
            <a:r>
              <a:rPr sz="5070" b="0" dirty="0">
                <a:ln/>
                <a:solidFill>
                  <a:schemeClr val="accent4"/>
                </a:solidFill>
                <a:ea typeface="+mn-ea"/>
                <a:cs typeface="+mn-cs"/>
              </a:rPr>
              <a:t> Technology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8668" y="0"/>
            <a:ext cx="11572234" cy="6857999"/>
          </a:xfrm>
          <a:prstGeom prst="rect">
            <a:avLst/>
          </a:prstGeom>
        </p:spPr>
      </p:pic>
      <p:sp>
        <p:nvSpPr>
          <p:cNvPr id="3" name="object 3"/>
          <p:cNvSpPr txBox="1"/>
          <p:nvPr/>
        </p:nvSpPr>
        <p:spPr>
          <a:xfrm>
            <a:off x="1797332" y="247717"/>
            <a:ext cx="1981200" cy="304421"/>
          </a:xfrm>
          <a:prstGeom prst="rect">
            <a:avLst/>
          </a:prstGeom>
        </p:spPr>
        <p:txBody>
          <a:bodyPr vert="horz" wrap="square" lIns="0" tIns="16933" rIns="0" bIns="0" rtlCol="0">
            <a:spAutoFit/>
          </a:bodyPr>
          <a:lstStyle/>
          <a:p>
            <a:pPr marL="16933">
              <a:spcBef>
                <a:spcPts val="133"/>
              </a:spcBef>
            </a:pPr>
            <a:r>
              <a:rPr sz="1867" b="1" spc="40" dirty="0">
                <a:latin typeface="Trebuchet MS"/>
                <a:cs typeface="Trebuchet MS"/>
              </a:rPr>
              <a:t>Moving</a:t>
            </a:r>
            <a:r>
              <a:rPr sz="1867" b="1" spc="-87" dirty="0">
                <a:latin typeface="Trebuchet MS"/>
                <a:cs typeface="Trebuchet MS"/>
              </a:rPr>
              <a:t> </a:t>
            </a:r>
            <a:r>
              <a:rPr sz="1867" b="1" spc="-67" dirty="0">
                <a:latin typeface="Trebuchet MS"/>
                <a:cs typeface="Trebuchet MS"/>
              </a:rPr>
              <a:t>with</a:t>
            </a:r>
            <a:r>
              <a:rPr sz="1867" b="1" spc="-87" dirty="0">
                <a:latin typeface="Trebuchet MS"/>
                <a:cs typeface="Trebuchet MS"/>
              </a:rPr>
              <a:t> </a:t>
            </a:r>
            <a:r>
              <a:rPr sz="1867" b="1" spc="27" dirty="0">
                <a:latin typeface="Trebuchet MS"/>
                <a:cs typeface="Trebuchet MS"/>
              </a:rPr>
              <a:t>Code</a:t>
            </a:r>
            <a:endParaRPr sz="1867">
              <a:latin typeface="Trebuchet MS"/>
              <a:cs typeface="Trebuchet MS"/>
            </a:endParaRPr>
          </a:p>
        </p:txBody>
      </p:sp>
      <p:sp>
        <p:nvSpPr>
          <p:cNvPr id="4" name="object 4"/>
          <p:cNvSpPr txBox="1"/>
          <p:nvPr/>
        </p:nvSpPr>
        <p:spPr>
          <a:xfrm>
            <a:off x="1811868" y="3691250"/>
            <a:ext cx="2031153" cy="304421"/>
          </a:xfrm>
          <a:prstGeom prst="rect">
            <a:avLst/>
          </a:prstGeom>
        </p:spPr>
        <p:txBody>
          <a:bodyPr vert="horz" wrap="square" lIns="0" tIns="16933" rIns="0" bIns="0" rtlCol="0">
            <a:spAutoFit/>
          </a:bodyPr>
          <a:lstStyle/>
          <a:p>
            <a:pPr marL="16933">
              <a:spcBef>
                <a:spcPts val="133"/>
              </a:spcBef>
            </a:pPr>
            <a:r>
              <a:rPr sz="1867" b="1" spc="20" dirty="0">
                <a:latin typeface="Trebuchet MS"/>
                <a:cs typeface="Trebuchet MS"/>
              </a:rPr>
              <a:t>Manual</a:t>
            </a:r>
            <a:r>
              <a:rPr sz="1867" b="1" spc="-87" dirty="0">
                <a:latin typeface="Trebuchet MS"/>
                <a:cs typeface="Trebuchet MS"/>
              </a:rPr>
              <a:t> </a:t>
            </a:r>
            <a:r>
              <a:rPr sz="1867" b="1" spc="-7" dirty="0">
                <a:latin typeface="Trebuchet MS"/>
                <a:cs typeface="Trebuchet MS"/>
              </a:rPr>
              <a:t>Movement</a:t>
            </a:r>
            <a:endParaRPr sz="1867">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66734" y="2386477"/>
            <a:ext cx="10491893" cy="1412224"/>
          </a:xfrm>
          <a:prstGeom prst="rect">
            <a:avLst/>
          </a:prstGeom>
        </p:spPr>
        <p:txBody>
          <a:bodyPr vert="horz" wrap="square" lIns="0" tIns="16933" rIns="0" bIns="0" rtlCol="0" anchor="ctr">
            <a:spAutoFit/>
          </a:bodyPr>
          <a:lstStyle/>
          <a:p>
            <a:pPr marL="16933">
              <a:lnSpc>
                <a:spcPct val="100000"/>
              </a:lnSpc>
              <a:spcBef>
                <a:spcPts val="133"/>
              </a:spcBef>
            </a:pPr>
            <a:r>
              <a:rPr sz="9070" dirty="0">
                <a:ln/>
                <a:solidFill>
                  <a:schemeClr val="accent4"/>
                </a:solidFill>
                <a:ea typeface="+mn-ea"/>
                <a:cs typeface="+mn-cs"/>
              </a:rPr>
              <a:t>Split</a:t>
            </a:r>
            <a:r>
              <a:rPr sz="9066" spc="-527" dirty="0">
                <a:solidFill>
                  <a:srgbClr val="FFFFFF"/>
                </a:solidFill>
              </a:rPr>
              <a:t> </a:t>
            </a:r>
            <a:r>
              <a:rPr sz="9070" dirty="0">
                <a:ln/>
                <a:solidFill>
                  <a:schemeClr val="accent4"/>
                </a:solidFill>
                <a:ea typeface="+mn-ea"/>
                <a:cs typeface="+mn-cs"/>
              </a:rPr>
              <a:t>Into Groups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video game&#10;&#10;Description automatically generated">
            <a:extLst>
              <a:ext uri="{FF2B5EF4-FFF2-40B4-BE49-F238E27FC236}">
                <a16:creationId xmlns:a16="http://schemas.microsoft.com/office/drawing/2014/main" id="{AC24CBA5-CA13-E4AB-F1D9-F0040C80105E}"/>
              </a:ext>
            </a:extLst>
          </p:cNvPr>
          <p:cNvPicPr>
            <a:picLocks noChangeAspect="1"/>
          </p:cNvPicPr>
          <p:nvPr/>
        </p:nvPicPr>
        <p:blipFill>
          <a:blip r:embed="rId3"/>
          <a:stretch>
            <a:fillRect/>
          </a:stretch>
        </p:blipFill>
        <p:spPr>
          <a:xfrm>
            <a:off x="658235" y="2091665"/>
            <a:ext cx="3491470" cy="3421208"/>
          </a:xfrm>
          <a:prstGeom prst="rect">
            <a:avLst/>
          </a:prstGeom>
        </p:spPr>
      </p:pic>
      <p:pic>
        <p:nvPicPr>
          <p:cNvPr id="4" name="Picture 3">
            <a:extLst>
              <a:ext uri="{FF2B5EF4-FFF2-40B4-BE49-F238E27FC236}">
                <a16:creationId xmlns:a16="http://schemas.microsoft.com/office/drawing/2014/main" id="{EE3B8961-9139-4D00-C679-6DB930F447FD}"/>
              </a:ext>
            </a:extLst>
          </p:cNvPr>
          <p:cNvPicPr>
            <a:picLocks noChangeAspect="1"/>
          </p:cNvPicPr>
          <p:nvPr/>
        </p:nvPicPr>
        <p:blipFill>
          <a:blip r:embed="rId4"/>
          <a:stretch>
            <a:fillRect/>
          </a:stretch>
        </p:blipFill>
        <p:spPr>
          <a:xfrm>
            <a:off x="4973053" y="2091665"/>
            <a:ext cx="6897597" cy="3421208"/>
          </a:xfrm>
          <a:prstGeom prst="rect">
            <a:avLst/>
          </a:prstGeom>
        </p:spPr>
      </p:pic>
      <p:sp>
        <p:nvSpPr>
          <p:cNvPr id="5" name="TextBox 4">
            <a:extLst>
              <a:ext uri="{FF2B5EF4-FFF2-40B4-BE49-F238E27FC236}">
                <a16:creationId xmlns:a16="http://schemas.microsoft.com/office/drawing/2014/main" id="{FA96A063-79BB-1C3B-D120-2467A7FB045F}"/>
              </a:ext>
            </a:extLst>
          </p:cNvPr>
          <p:cNvSpPr txBox="1"/>
          <p:nvPr/>
        </p:nvSpPr>
        <p:spPr>
          <a:xfrm>
            <a:off x="2534652" y="240631"/>
            <a:ext cx="7122695" cy="1488100"/>
          </a:xfrm>
          <a:prstGeom prst="rect">
            <a:avLst/>
          </a:prstGeom>
          <a:noFill/>
        </p:spPr>
        <p:txBody>
          <a:bodyPr wrap="square" rtlCol="0">
            <a:spAutoFit/>
          </a:bodyPr>
          <a:lstStyle/>
          <a:p>
            <a:pPr algn="ctr"/>
            <a:r>
              <a:rPr lang="en-US" sz="9070" b="1" dirty="0">
                <a:ln/>
                <a:solidFill>
                  <a:schemeClr val="accent4"/>
                </a:solidFill>
                <a:latin typeface="+mj-lt"/>
              </a:rPr>
              <a:t>Join The Class</a:t>
            </a:r>
          </a:p>
        </p:txBody>
      </p:sp>
    </p:spTree>
    <p:extLst>
      <p:ext uri="{BB962C8B-B14F-4D97-AF65-F5344CB8AC3E}">
        <p14:creationId xmlns:p14="http://schemas.microsoft.com/office/powerpoint/2010/main" val="2842901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450</TotalTime>
  <Words>534</Words>
  <Application>Microsoft Office PowerPoint</Application>
  <PresentationFormat>Widescreen</PresentationFormat>
  <Paragraphs>84</Paragraphs>
  <Slides>19</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MS PGothic</vt:lpstr>
      <vt:lpstr>MS UI Gothic</vt:lpstr>
      <vt:lpstr>Aptos</vt:lpstr>
      <vt:lpstr>Arial</vt:lpstr>
      <vt:lpstr>Calibri</vt:lpstr>
      <vt:lpstr>Calibri Light</vt:lpstr>
      <vt:lpstr>gg sans</vt:lpstr>
      <vt:lpstr>Trebuchet MS</vt:lpstr>
      <vt:lpstr>Verdana</vt:lpstr>
      <vt:lpstr>Office Theme</vt:lpstr>
      <vt:lpstr>Technology Ambassador Program  </vt:lpstr>
      <vt:lpstr>What is TAP? </vt:lpstr>
      <vt:lpstr>What is programming and block coding?</vt:lpstr>
      <vt:lpstr>Mission</vt:lpstr>
      <vt:lpstr>If / Else, Loops, Functions</vt:lpstr>
      <vt:lpstr>Our Technology</vt:lpstr>
      <vt:lpstr>PowerPoint Presentation</vt:lpstr>
      <vt:lpstr>Split Into Groups</vt:lpstr>
      <vt:lpstr>PowerPoint Presentation</vt:lpstr>
      <vt:lpstr>Create a new program</vt:lpstr>
      <vt:lpstr>Welcome to the Canvas</vt:lpstr>
      <vt:lpstr>PowerPoint Presentation</vt:lpstr>
      <vt:lpstr>PowerPoint Presentation</vt:lpstr>
      <vt:lpstr>Now you try!</vt:lpstr>
      <vt:lpstr>Let's make a  Square</vt:lpstr>
      <vt:lpstr>PowerPoint Presentation</vt:lpstr>
      <vt:lpstr>Loops</vt:lpstr>
      <vt:lpstr>If Else</vt:lpstr>
      <vt:lpstr>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Ambassador Program</dc:title>
  <dc:creator>Cindy Robertson</dc:creator>
  <cp:lastModifiedBy>tonylam200@gmail.com</cp:lastModifiedBy>
  <cp:revision>10</cp:revision>
  <dcterms:created xsi:type="dcterms:W3CDTF">2024-04-05T18:09:06Z</dcterms:created>
  <dcterms:modified xsi:type="dcterms:W3CDTF">2024-08-06T20:09:48Z</dcterms:modified>
</cp:coreProperties>
</file>