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7" r:id="rId15"/>
    <p:sldId id="271" r:id="rId16"/>
    <p:sldId id="272" r:id="rId17"/>
    <p:sldId id="273" r:id="rId18"/>
    <p:sldId id="274" r:id="rId19"/>
    <p:sldId id="275" r:id="rId2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p:cViewPr varScale="1">
        <p:scale>
          <a:sx n="138" d="100"/>
          <a:sy n="138" d="100"/>
        </p:scale>
        <p:origin x="822"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FA232C1-4D01-4F2C-B5CF-24119447B9ED}" type="datetimeFigureOut">
              <a:rPr lang="en-US" smtClean="0"/>
              <a:t>7/11/2024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AB93D60-1031-4ED5-AA9A-C0059EBF75F9}" type="slidenum">
              <a:rPr lang="en-US" smtClean="0"/>
              <a:t>‹#›</a:t>
            </a:fld>
            <a:endParaRPr lang="en-US"/>
          </a:p>
        </p:txBody>
      </p:sp>
    </p:spTree>
    <p:extLst>
      <p:ext uri="{BB962C8B-B14F-4D97-AF65-F5344CB8AC3E}">
        <p14:creationId xmlns:p14="http://schemas.microsoft.com/office/powerpoint/2010/main" val="2630401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2</a:t>
            </a:fld>
            <a:endParaRPr lang="en-US"/>
          </a:p>
        </p:txBody>
      </p:sp>
    </p:spTree>
    <p:extLst>
      <p:ext uri="{BB962C8B-B14F-4D97-AF65-F5344CB8AC3E}">
        <p14:creationId xmlns:p14="http://schemas.microsoft.com/office/powerpoint/2010/main" val="189375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3</a:t>
            </a:fld>
            <a:endParaRPr lang="en-US"/>
          </a:p>
        </p:txBody>
      </p:sp>
    </p:spTree>
    <p:extLst>
      <p:ext uri="{BB962C8B-B14F-4D97-AF65-F5344CB8AC3E}">
        <p14:creationId xmlns:p14="http://schemas.microsoft.com/office/powerpoint/2010/main" val="323000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Pink- Need Secondary title? Might be confusing for outsiders (do it) add program picture left</a:t>
            </a:r>
          </a:p>
        </p:txBody>
      </p:sp>
      <p:sp>
        <p:nvSpPr>
          <p:cNvPr id="4" name="Slide Number Placeholder 3"/>
          <p:cNvSpPr>
            <a:spLocks noGrp="1"/>
          </p:cNvSpPr>
          <p:nvPr>
            <p:ph type="sldNum" sz="quarter" idx="5"/>
          </p:nvPr>
        </p:nvSpPr>
        <p:spPr/>
        <p:txBody>
          <a:bodyPr/>
          <a:lstStyle/>
          <a:p>
            <a:fld id="{5AB93D60-1031-4ED5-AA9A-C0059EBF75F9}" type="slidenum">
              <a:rPr lang="en-US" smtClean="0"/>
              <a:t>4</a:t>
            </a:fld>
            <a:endParaRPr lang="en-US"/>
          </a:p>
        </p:txBody>
      </p:sp>
    </p:spTree>
    <p:extLst>
      <p:ext uri="{BB962C8B-B14F-4D97-AF65-F5344CB8AC3E}">
        <p14:creationId xmlns:p14="http://schemas.microsoft.com/office/powerpoint/2010/main" val="2928374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8</a:t>
            </a:fld>
            <a:endParaRPr lang="en-US"/>
          </a:p>
        </p:txBody>
      </p:sp>
    </p:spTree>
    <p:extLst>
      <p:ext uri="{BB962C8B-B14F-4D97-AF65-F5344CB8AC3E}">
        <p14:creationId xmlns:p14="http://schemas.microsoft.com/office/powerpoint/2010/main" val="51403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12</a:t>
            </a:fld>
            <a:endParaRPr lang="en-US"/>
          </a:p>
        </p:txBody>
      </p:sp>
    </p:spTree>
    <p:extLst>
      <p:ext uri="{BB962C8B-B14F-4D97-AF65-F5344CB8AC3E}">
        <p14:creationId xmlns:p14="http://schemas.microsoft.com/office/powerpoint/2010/main" val="80954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leave or change? Should be more specific? They already have answer on screen. </a:t>
            </a:r>
          </a:p>
        </p:txBody>
      </p:sp>
      <p:sp>
        <p:nvSpPr>
          <p:cNvPr id="4" name="Slide Number Placeholder 3"/>
          <p:cNvSpPr>
            <a:spLocks noGrp="1"/>
          </p:cNvSpPr>
          <p:nvPr>
            <p:ph type="sldNum" sz="quarter" idx="5"/>
          </p:nvPr>
        </p:nvSpPr>
        <p:spPr/>
        <p:txBody>
          <a:bodyPr/>
          <a:lstStyle/>
          <a:p>
            <a:fld id="{5AB93D60-1031-4ED5-AA9A-C0059EBF75F9}" type="slidenum">
              <a:rPr lang="en-US" smtClean="0"/>
              <a:t>13</a:t>
            </a:fld>
            <a:endParaRPr lang="en-US"/>
          </a:p>
        </p:txBody>
      </p:sp>
    </p:spTree>
    <p:extLst>
      <p:ext uri="{BB962C8B-B14F-4D97-AF65-F5344CB8AC3E}">
        <p14:creationId xmlns:p14="http://schemas.microsoft.com/office/powerpoint/2010/main" val="349100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the groups before robots handed out</a:t>
            </a:r>
          </a:p>
        </p:txBody>
      </p:sp>
      <p:sp>
        <p:nvSpPr>
          <p:cNvPr id="4" name="Slide Number Placeholder 3"/>
          <p:cNvSpPr>
            <a:spLocks noGrp="1"/>
          </p:cNvSpPr>
          <p:nvPr>
            <p:ph type="sldNum" sz="quarter" idx="5"/>
          </p:nvPr>
        </p:nvSpPr>
        <p:spPr/>
        <p:txBody>
          <a:bodyPr/>
          <a:lstStyle/>
          <a:p>
            <a:fld id="{5AB93D60-1031-4ED5-AA9A-C0059EBF75F9}" type="slidenum">
              <a:rPr lang="en-US" smtClean="0"/>
              <a:t>14</a:t>
            </a:fld>
            <a:endParaRPr lang="en-US"/>
          </a:p>
        </p:txBody>
      </p:sp>
    </p:spTree>
    <p:extLst>
      <p:ext uri="{BB962C8B-B14F-4D97-AF65-F5344CB8AC3E}">
        <p14:creationId xmlns:p14="http://schemas.microsoft.com/office/powerpoint/2010/main" val="112009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–Second bullet point little confusing</a:t>
            </a:r>
          </a:p>
        </p:txBody>
      </p:sp>
      <p:sp>
        <p:nvSpPr>
          <p:cNvPr id="4" name="Slide Number Placeholder 3"/>
          <p:cNvSpPr>
            <a:spLocks noGrp="1"/>
          </p:cNvSpPr>
          <p:nvPr>
            <p:ph type="sldNum" sz="quarter" idx="5"/>
          </p:nvPr>
        </p:nvSpPr>
        <p:spPr/>
        <p:txBody>
          <a:bodyPr/>
          <a:lstStyle/>
          <a:p>
            <a:fld id="{5AB93D60-1031-4ED5-AA9A-C0059EBF75F9}" type="slidenum">
              <a:rPr lang="en-US" smtClean="0"/>
              <a:t>18</a:t>
            </a:fld>
            <a:endParaRPr lang="en-US"/>
          </a:p>
        </p:txBody>
      </p:sp>
    </p:spTree>
    <p:extLst>
      <p:ext uri="{BB962C8B-B14F-4D97-AF65-F5344CB8AC3E}">
        <p14:creationId xmlns:p14="http://schemas.microsoft.com/office/powerpoint/2010/main" val="455300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B93D60-1031-4ED5-AA9A-C0059EBF75F9}" type="slidenum">
              <a:rPr lang="en-US" smtClean="0"/>
              <a:t>19</a:t>
            </a:fld>
            <a:endParaRPr lang="en-US"/>
          </a:p>
        </p:txBody>
      </p:sp>
    </p:spTree>
    <p:extLst>
      <p:ext uri="{BB962C8B-B14F-4D97-AF65-F5344CB8AC3E}">
        <p14:creationId xmlns:p14="http://schemas.microsoft.com/office/powerpoint/2010/main" val="4026129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04755" y="502810"/>
            <a:ext cx="5134488" cy="482600"/>
          </a:xfrm>
          <a:prstGeom prst="rect">
            <a:avLst/>
          </a:prstGeom>
        </p:spPr>
        <p:txBody>
          <a:bodyPr wrap="square" lIns="0" tIns="0" rIns="0" bIns="0">
            <a:spAutoFit/>
          </a:bodyPr>
          <a:lstStyle>
            <a:lvl1pPr>
              <a:defRPr sz="3000" b="0" i="0">
                <a:solidFill>
                  <a:srgbClr val="FF5722"/>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FF5722"/>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FF5722"/>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D9D9D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rgbClr val="FF5722"/>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90593" y="502810"/>
            <a:ext cx="2162812" cy="482600"/>
          </a:xfrm>
          <a:prstGeom prst="rect">
            <a:avLst/>
          </a:prstGeom>
        </p:spPr>
        <p:txBody>
          <a:bodyPr wrap="square" lIns="0" tIns="0" rIns="0" bIns="0">
            <a:spAutoFit/>
          </a:bodyPr>
          <a:lstStyle>
            <a:lvl1pPr>
              <a:defRPr sz="3000" b="0" i="0">
                <a:solidFill>
                  <a:srgbClr val="FF5722"/>
                </a:solidFill>
                <a:latin typeface="Verdana"/>
                <a:cs typeface="Verdana"/>
              </a:defRPr>
            </a:lvl1pPr>
          </a:lstStyle>
          <a:p>
            <a:endParaRPr/>
          </a:p>
        </p:txBody>
      </p:sp>
      <p:sp>
        <p:nvSpPr>
          <p:cNvPr id="3" name="Holder 3"/>
          <p:cNvSpPr>
            <a:spLocks noGrp="1"/>
          </p:cNvSpPr>
          <p:nvPr>
            <p:ph type="body" idx="1"/>
          </p:nvPr>
        </p:nvSpPr>
        <p:spPr>
          <a:xfrm>
            <a:off x="759625" y="1164757"/>
            <a:ext cx="7624749" cy="18580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78300" y="2751162"/>
            <a:ext cx="588010" cy="0"/>
          </a:xfrm>
          <a:custGeom>
            <a:avLst/>
            <a:gdLst/>
            <a:ahLst/>
            <a:cxnLst/>
            <a:rect l="l" t="t" r="r" b="b"/>
            <a:pathLst>
              <a:path w="588010">
                <a:moveTo>
                  <a:pt x="0" y="0"/>
                </a:moveTo>
                <a:lnTo>
                  <a:pt x="587399" y="0"/>
                </a:lnTo>
              </a:path>
            </a:pathLst>
          </a:custGeom>
          <a:ln w="76199">
            <a:solidFill>
              <a:srgbClr val="4285F4"/>
            </a:solidFill>
          </a:ln>
        </p:spPr>
        <p:txBody>
          <a:bodyPr wrap="square" lIns="0" tIns="0" rIns="0" bIns="0" rtlCol="0"/>
          <a:lstStyle/>
          <a:p>
            <a:endParaRPr/>
          </a:p>
        </p:txBody>
      </p:sp>
      <p:sp>
        <p:nvSpPr>
          <p:cNvPr id="3" name="object 3"/>
          <p:cNvSpPr txBox="1"/>
          <p:nvPr/>
        </p:nvSpPr>
        <p:spPr>
          <a:xfrm>
            <a:off x="989709" y="1608768"/>
            <a:ext cx="7164705" cy="848360"/>
          </a:xfrm>
          <a:prstGeom prst="rect">
            <a:avLst/>
          </a:prstGeom>
        </p:spPr>
        <p:txBody>
          <a:bodyPr vert="horz" wrap="square" lIns="0" tIns="12700" rIns="0" bIns="0" rtlCol="0">
            <a:spAutoFit/>
          </a:bodyPr>
          <a:lstStyle/>
          <a:p>
            <a:pPr marL="12700">
              <a:lnSpc>
                <a:spcPct val="100000"/>
              </a:lnSpc>
              <a:spcBef>
                <a:spcPts val="100"/>
              </a:spcBef>
            </a:pPr>
            <a:r>
              <a:rPr sz="5400" spc="340" dirty="0">
                <a:solidFill>
                  <a:srgbClr val="FF5722"/>
                </a:solidFill>
                <a:latin typeface="Verdana"/>
                <a:cs typeface="Verdana"/>
              </a:rPr>
              <a:t>Ball</a:t>
            </a:r>
            <a:r>
              <a:rPr sz="5400" spc="-295" dirty="0">
                <a:solidFill>
                  <a:srgbClr val="FF5722"/>
                </a:solidFill>
                <a:latin typeface="Verdana"/>
                <a:cs typeface="Verdana"/>
              </a:rPr>
              <a:t> </a:t>
            </a:r>
            <a:r>
              <a:rPr sz="5400" spc="-10" dirty="0">
                <a:solidFill>
                  <a:srgbClr val="FF5722"/>
                </a:solidFill>
                <a:latin typeface="Verdana"/>
                <a:cs typeface="Verdana"/>
              </a:rPr>
              <a:t>Is</a:t>
            </a:r>
            <a:r>
              <a:rPr sz="5400" spc="-295" dirty="0">
                <a:solidFill>
                  <a:srgbClr val="FF5722"/>
                </a:solidFill>
                <a:latin typeface="Verdana"/>
                <a:cs typeface="Verdana"/>
              </a:rPr>
              <a:t> </a:t>
            </a:r>
            <a:r>
              <a:rPr sz="5400" spc="265" dirty="0">
                <a:solidFill>
                  <a:srgbClr val="FF5722"/>
                </a:solidFill>
                <a:latin typeface="Verdana"/>
                <a:cs typeface="Verdana"/>
              </a:rPr>
              <a:t>Life</a:t>
            </a:r>
            <a:r>
              <a:rPr sz="5400" spc="-295" dirty="0">
                <a:solidFill>
                  <a:srgbClr val="FF5722"/>
                </a:solidFill>
                <a:latin typeface="Verdana"/>
                <a:cs typeface="Verdana"/>
              </a:rPr>
              <a:t> </a:t>
            </a:r>
            <a:r>
              <a:rPr sz="5400" spc="-170" dirty="0">
                <a:solidFill>
                  <a:srgbClr val="FF5722"/>
                </a:solidFill>
                <a:latin typeface="Verdana"/>
                <a:cs typeface="Verdana"/>
              </a:rPr>
              <a:t>/</a:t>
            </a:r>
            <a:r>
              <a:rPr sz="5400" spc="-295" dirty="0">
                <a:solidFill>
                  <a:srgbClr val="FF5722"/>
                </a:solidFill>
                <a:latin typeface="Verdana"/>
                <a:cs typeface="Verdana"/>
              </a:rPr>
              <a:t> </a:t>
            </a:r>
            <a:r>
              <a:rPr sz="5400" spc="190" dirty="0">
                <a:solidFill>
                  <a:srgbClr val="FF5722"/>
                </a:solidFill>
                <a:latin typeface="Verdana"/>
                <a:cs typeface="Verdana"/>
              </a:rPr>
              <a:t>Sphero</a:t>
            </a:r>
            <a:endParaRPr sz="5400" dirty="0">
              <a:latin typeface="Verdana"/>
              <a:cs typeface="Verdana"/>
            </a:endParaRPr>
          </a:p>
        </p:txBody>
      </p:sp>
      <p:sp>
        <p:nvSpPr>
          <p:cNvPr id="4" name="object 4"/>
          <p:cNvSpPr txBox="1"/>
          <p:nvPr/>
        </p:nvSpPr>
        <p:spPr>
          <a:xfrm>
            <a:off x="661206" y="3226656"/>
            <a:ext cx="7822565"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666666"/>
                </a:solidFill>
                <a:latin typeface="Trebuchet MS"/>
                <a:cs typeface="Trebuchet MS"/>
              </a:rPr>
              <a:t>Joel</a:t>
            </a:r>
            <a:r>
              <a:rPr sz="2400" spc="-105" dirty="0">
                <a:solidFill>
                  <a:srgbClr val="666666"/>
                </a:solidFill>
                <a:latin typeface="Trebuchet MS"/>
                <a:cs typeface="Trebuchet MS"/>
              </a:rPr>
              <a:t> </a:t>
            </a:r>
            <a:r>
              <a:rPr sz="2400" spc="-75" dirty="0">
                <a:solidFill>
                  <a:srgbClr val="666666"/>
                </a:solidFill>
                <a:latin typeface="Trebuchet MS"/>
                <a:cs typeface="Trebuchet MS"/>
              </a:rPr>
              <a:t>Garcia,</a:t>
            </a:r>
            <a:r>
              <a:rPr sz="2400" spc="-100" dirty="0">
                <a:solidFill>
                  <a:srgbClr val="666666"/>
                </a:solidFill>
                <a:latin typeface="Trebuchet MS"/>
                <a:cs typeface="Trebuchet MS"/>
              </a:rPr>
              <a:t> </a:t>
            </a:r>
            <a:r>
              <a:rPr sz="2400" spc="-70" dirty="0">
                <a:solidFill>
                  <a:srgbClr val="666666"/>
                </a:solidFill>
                <a:latin typeface="Trebuchet MS"/>
                <a:cs typeface="Trebuchet MS"/>
              </a:rPr>
              <a:t>Patrick</a:t>
            </a:r>
            <a:r>
              <a:rPr sz="2400" spc="-105" dirty="0">
                <a:solidFill>
                  <a:srgbClr val="666666"/>
                </a:solidFill>
                <a:latin typeface="Trebuchet MS"/>
                <a:cs typeface="Trebuchet MS"/>
              </a:rPr>
              <a:t> </a:t>
            </a:r>
            <a:r>
              <a:rPr sz="2400" spc="-25" dirty="0">
                <a:solidFill>
                  <a:srgbClr val="666666"/>
                </a:solidFill>
                <a:latin typeface="Trebuchet MS"/>
                <a:cs typeface="Trebuchet MS"/>
              </a:rPr>
              <a:t>Page,</a:t>
            </a:r>
            <a:r>
              <a:rPr sz="2400" spc="-100" dirty="0">
                <a:solidFill>
                  <a:srgbClr val="666666"/>
                </a:solidFill>
                <a:latin typeface="Trebuchet MS"/>
                <a:cs typeface="Trebuchet MS"/>
              </a:rPr>
              <a:t> </a:t>
            </a:r>
            <a:r>
              <a:rPr sz="2400" spc="-15" dirty="0">
                <a:solidFill>
                  <a:srgbClr val="666666"/>
                </a:solidFill>
                <a:latin typeface="Trebuchet MS"/>
                <a:cs typeface="Trebuchet MS"/>
              </a:rPr>
              <a:t>Nikki</a:t>
            </a:r>
            <a:r>
              <a:rPr sz="2400" spc="-100" dirty="0">
                <a:solidFill>
                  <a:srgbClr val="666666"/>
                </a:solidFill>
                <a:latin typeface="Trebuchet MS"/>
                <a:cs typeface="Trebuchet MS"/>
              </a:rPr>
              <a:t> </a:t>
            </a:r>
            <a:r>
              <a:rPr sz="2400" spc="-25" dirty="0">
                <a:solidFill>
                  <a:srgbClr val="666666"/>
                </a:solidFill>
                <a:latin typeface="Trebuchet MS"/>
                <a:cs typeface="Trebuchet MS"/>
              </a:rPr>
              <a:t>Mehdikhani,</a:t>
            </a:r>
            <a:r>
              <a:rPr sz="2400" spc="-105" dirty="0">
                <a:solidFill>
                  <a:srgbClr val="666666"/>
                </a:solidFill>
                <a:latin typeface="Trebuchet MS"/>
                <a:cs typeface="Trebuchet MS"/>
              </a:rPr>
              <a:t> </a:t>
            </a:r>
            <a:r>
              <a:rPr sz="2400" spc="-10" dirty="0">
                <a:solidFill>
                  <a:srgbClr val="666666"/>
                </a:solidFill>
                <a:latin typeface="Trebuchet MS"/>
                <a:cs typeface="Trebuchet MS"/>
              </a:rPr>
              <a:t>Daniel</a:t>
            </a:r>
            <a:r>
              <a:rPr sz="2400" spc="-100" dirty="0">
                <a:solidFill>
                  <a:srgbClr val="666666"/>
                </a:solidFill>
                <a:latin typeface="Trebuchet MS"/>
                <a:cs typeface="Trebuchet MS"/>
              </a:rPr>
              <a:t> </a:t>
            </a:r>
            <a:r>
              <a:rPr sz="2400" dirty="0">
                <a:solidFill>
                  <a:srgbClr val="666666"/>
                </a:solidFill>
                <a:latin typeface="Trebuchet MS"/>
                <a:cs typeface="Trebuchet MS"/>
              </a:rPr>
              <a:t>Redder</a:t>
            </a:r>
            <a:endParaRPr sz="24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8732" y="502810"/>
            <a:ext cx="4566920" cy="482600"/>
          </a:xfrm>
          <a:prstGeom prst="rect">
            <a:avLst/>
          </a:prstGeom>
        </p:spPr>
        <p:txBody>
          <a:bodyPr vert="horz" wrap="square" lIns="0" tIns="12700" rIns="0" bIns="0" rtlCol="0">
            <a:spAutoFit/>
          </a:bodyPr>
          <a:lstStyle/>
          <a:p>
            <a:pPr marL="12700">
              <a:lnSpc>
                <a:spcPct val="100000"/>
              </a:lnSpc>
              <a:spcBef>
                <a:spcPts val="100"/>
              </a:spcBef>
            </a:pPr>
            <a:r>
              <a:rPr spc="95" dirty="0"/>
              <a:t>Create</a:t>
            </a:r>
            <a:r>
              <a:rPr spc="-180" dirty="0"/>
              <a:t> </a:t>
            </a:r>
            <a:r>
              <a:rPr spc="40" dirty="0"/>
              <a:t>a</a:t>
            </a:r>
            <a:r>
              <a:rPr spc="-180" dirty="0"/>
              <a:t> </a:t>
            </a:r>
            <a:r>
              <a:rPr spc="195" dirty="0"/>
              <a:t>new</a:t>
            </a:r>
            <a:r>
              <a:rPr spc="-180" dirty="0"/>
              <a:t> </a:t>
            </a:r>
            <a:r>
              <a:rPr spc="160" dirty="0"/>
              <a:t>program</a:t>
            </a:r>
          </a:p>
        </p:txBody>
      </p:sp>
      <p:pic>
        <p:nvPicPr>
          <p:cNvPr id="3" name="object 3"/>
          <p:cNvPicPr/>
          <p:nvPr/>
        </p:nvPicPr>
        <p:blipFill>
          <a:blip r:embed="rId2" cstate="print"/>
          <a:stretch>
            <a:fillRect/>
          </a:stretch>
        </p:blipFill>
        <p:spPr>
          <a:xfrm>
            <a:off x="0" y="1152475"/>
            <a:ext cx="4108248" cy="3991024"/>
          </a:xfrm>
          <a:prstGeom prst="rect">
            <a:avLst/>
          </a:prstGeom>
        </p:spPr>
      </p:pic>
      <p:pic>
        <p:nvPicPr>
          <p:cNvPr id="4" name="object 4"/>
          <p:cNvPicPr/>
          <p:nvPr/>
        </p:nvPicPr>
        <p:blipFill>
          <a:blip r:embed="rId3" cstate="print"/>
          <a:stretch>
            <a:fillRect/>
          </a:stretch>
        </p:blipFill>
        <p:spPr>
          <a:xfrm>
            <a:off x="4260650" y="1170124"/>
            <a:ext cx="4883349" cy="38209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4625" y="502810"/>
            <a:ext cx="4755515" cy="482600"/>
          </a:xfrm>
          <a:prstGeom prst="rect">
            <a:avLst/>
          </a:prstGeom>
        </p:spPr>
        <p:txBody>
          <a:bodyPr vert="horz" wrap="square" lIns="0" tIns="12700" rIns="0" bIns="0" rtlCol="0">
            <a:spAutoFit/>
          </a:bodyPr>
          <a:lstStyle/>
          <a:p>
            <a:pPr marL="12700">
              <a:lnSpc>
                <a:spcPct val="100000"/>
              </a:lnSpc>
              <a:spcBef>
                <a:spcPts val="100"/>
              </a:spcBef>
            </a:pPr>
            <a:r>
              <a:rPr spc="150" dirty="0"/>
              <a:t>Welcome</a:t>
            </a:r>
            <a:r>
              <a:rPr spc="-175" dirty="0"/>
              <a:t> </a:t>
            </a:r>
            <a:r>
              <a:rPr spc="120" dirty="0"/>
              <a:t>to</a:t>
            </a:r>
            <a:r>
              <a:rPr spc="-175" dirty="0"/>
              <a:t> </a:t>
            </a:r>
            <a:r>
              <a:rPr spc="114" dirty="0"/>
              <a:t>the</a:t>
            </a:r>
            <a:r>
              <a:rPr spc="-170" dirty="0"/>
              <a:t> </a:t>
            </a:r>
            <a:r>
              <a:rPr spc="65" dirty="0"/>
              <a:t>Canvas</a:t>
            </a:r>
          </a:p>
        </p:txBody>
      </p:sp>
      <p:pic>
        <p:nvPicPr>
          <p:cNvPr id="3" name="object 3"/>
          <p:cNvPicPr/>
          <p:nvPr/>
        </p:nvPicPr>
        <p:blipFill>
          <a:blip r:embed="rId2" cstate="print"/>
          <a:stretch>
            <a:fillRect/>
          </a:stretch>
        </p:blipFill>
        <p:spPr>
          <a:xfrm>
            <a:off x="1272912" y="1017725"/>
            <a:ext cx="6598175" cy="39733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52982"/>
            <a:ext cx="2378075" cy="753110"/>
          </a:xfrm>
          <a:prstGeom prst="rect">
            <a:avLst/>
          </a:prstGeom>
        </p:spPr>
        <p:txBody>
          <a:bodyPr vert="horz" wrap="square" lIns="0" tIns="27940" rIns="0" bIns="0" rtlCol="0">
            <a:spAutoFit/>
          </a:bodyPr>
          <a:lstStyle/>
          <a:p>
            <a:pPr marL="12700" marR="5080">
              <a:lnSpc>
                <a:spcPts val="2850"/>
              </a:lnSpc>
              <a:spcBef>
                <a:spcPts val="220"/>
              </a:spcBef>
            </a:pPr>
            <a:r>
              <a:rPr sz="2400" spc="235" dirty="0">
                <a:solidFill>
                  <a:srgbClr val="FF5722"/>
                </a:solidFill>
                <a:latin typeface="Verdana"/>
                <a:cs typeface="Verdana"/>
              </a:rPr>
              <a:t>Make </a:t>
            </a:r>
            <a:r>
              <a:rPr sz="2400" spc="80" dirty="0">
                <a:solidFill>
                  <a:srgbClr val="FF5722"/>
                </a:solidFill>
                <a:latin typeface="Verdana"/>
                <a:cs typeface="Verdana"/>
              </a:rPr>
              <a:t>Sphero </a:t>
            </a:r>
            <a:r>
              <a:rPr sz="2400" spc="85" dirty="0">
                <a:solidFill>
                  <a:srgbClr val="FF5722"/>
                </a:solidFill>
                <a:latin typeface="Verdana"/>
                <a:cs typeface="Verdana"/>
              </a:rPr>
              <a:t> </a:t>
            </a:r>
            <a:r>
              <a:rPr sz="2400" spc="90" dirty="0">
                <a:solidFill>
                  <a:srgbClr val="FF5722"/>
                </a:solidFill>
                <a:latin typeface="Verdana"/>
                <a:cs typeface="Verdana"/>
              </a:rPr>
              <a:t>move</a:t>
            </a:r>
            <a:r>
              <a:rPr sz="2400" spc="-195" dirty="0">
                <a:solidFill>
                  <a:srgbClr val="FF5722"/>
                </a:solidFill>
                <a:latin typeface="Verdana"/>
                <a:cs typeface="Verdana"/>
              </a:rPr>
              <a:t> </a:t>
            </a:r>
            <a:r>
              <a:rPr sz="2400" spc="140" dirty="0">
                <a:solidFill>
                  <a:srgbClr val="FF5722"/>
                </a:solidFill>
                <a:latin typeface="Verdana"/>
                <a:cs typeface="Verdana"/>
              </a:rPr>
              <a:t>Forward</a:t>
            </a:r>
            <a:endParaRPr sz="2400">
              <a:latin typeface="Verdana"/>
              <a:cs typeface="Verdana"/>
            </a:endParaRPr>
          </a:p>
        </p:txBody>
      </p:sp>
      <p:sp>
        <p:nvSpPr>
          <p:cNvPr id="3" name="object 3"/>
          <p:cNvSpPr txBox="1"/>
          <p:nvPr/>
        </p:nvSpPr>
        <p:spPr>
          <a:xfrm>
            <a:off x="460925" y="1557804"/>
            <a:ext cx="2520950" cy="932180"/>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200" dirty="0">
                <a:solidFill>
                  <a:srgbClr val="666666"/>
                </a:solidFill>
                <a:latin typeface="MS PGothic"/>
                <a:cs typeface="MS PGothic"/>
              </a:rPr>
              <a:t>❏	</a:t>
            </a:r>
            <a:r>
              <a:rPr sz="1200" b="1" spc="-10" dirty="0">
                <a:solidFill>
                  <a:srgbClr val="666666"/>
                </a:solidFill>
                <a:latin typeface="Trebuchet MS"/>
                <a:cs typeface="Trebuchet MS"/>
              </a:rPr>
              <a:t>Click</a:t>
            </a:r>
            <a:r>
              <a:rPr sz="1200" b="1" spc="-70" dirty="0">
                <a:solidFill>
                  <a:srgbClr val="666666"/>
                </a:solidFill>
                <a:latin typeface="Trebuchet MS"/>
                <a:cs typeface="Trebuchet MS"/>
              </a:rPr>
              <a:t> </a:t>
            </a:r>
            <a:r>
              <a:rPr sz="1200" b="1" spc="-5" dirty="0">
                <a:solidFill>
                  <a:srgbClr val="666666"/>
                </a:solidFill>
                <a:latin typeface="Trebuchet MS"/>
                <a:cs typeface="Trebuchet MS"/>
              </a:rPr>
              <a:t>on</a:t>
            </a:r>
            <a:r>
              <a:rPr sz="1200" b="1" spc="-70" dirty="0">
                <a:solidFill>
                  <a:srgbClr val="666666"/>
                </a:solidFill>
                <a:latin typeface="Trebuchet MS"/>
                <a:cs typeface="Trebuchet MS"/>
              </a:rPr>
              <a:t> </a:t>
            </a:r>
            <a:r>
              <a:rPr sz="1200" b="1" spc="-15" dirty="0">
                <a:solidFill>
                  <a:srgbClr val="666666"/>
                </a:solidFill>
                <a:latin typeface="Trebuchet MS"/>
                <a:cs typeface="Trebuchet MS"/>
              </a:rPr>
              <a:t>movements</a:t>
            </a:r>
            <a:r>
              <a:rPr sz="1200" b="1" spc="-65" dirty="0">
                <a:solidFill>
                  <a:srgbClr val="666666"/>
                </a:solidFill>
                <a:latin typeface="Trebuchet MS"/>
                <a:cs typeface="Trebuchet MS"/>
              </a:rPr>
              <a:t> </a:t>
            </a:r>
            <a:r>
              <a:rPr sz="1200" b="1" spc="-20" dirty="0">
                <a:solidFill>
                  <a:srgbClr val="666666"/>
                </a:solidFill>
                <a:latin typeface="Trebuchet MS"/>
                <a:cs typeface="Trebuchet MS"/>
              </a:rPr>
              <a:t>ta</a:t>
            </a:r>
            <a:r>
              <a:rPr lang="en-US" sz="1200" b="1" spc="-20" dirty="0">
                <a:solidFill>
                  <a:srgbClr val="666666"/>
                </a:solidFill>
                <a:latin typeface="Trebuchet MS"/>
                <a:cs typeface="Trebuchet MS"/>
              </a:rPr>
              <a:t>b</a:t>
            </a:r>
            <a:endParaRPr sz="1200" dirty="0">
              <a:latin typeface="Trebuchet MS"/>
              <a:cs typeface="Trebuchet MS"/>
            </a:endParaRPr>
          </a:p>
          <a:p>
            <a:pPr>
              <a:lnSpc>
                <a:spcPct val="100000"/>
              </a:lnSpc>
              <a:spcBef>
                <a:spcPts val="15"/>
              </a:spcBef>
            </a:pPr>
            <a:endParaRPr sz="1200" dirty="0">
              <a:latin typeface="Trebuchet MS"/>
              <a:cs typeface="Trebuchet MS"/>
            </a:endParaRPr>
          </a:p>
          <a:p>
            <a:pPr marL="12700">
              <a:lnSpc>
                <a:spcPct val="100000"/>
              </a:lnSpc>
              <a:tabLst>
                <a:tab pos="393065" algn="l"/>
              </a:tabLst>
            </a:pPr>
            <a:r>
              <a:rPr sz="1200" dirty="0">
                <a:solidFill>
                  <a:srgbClr val="666666"/>
                </a:solidFill>
                <a:latin typeface="MS PGothic"/>
                <a:cs typeface="MS PGothic"/>
              </a:rPr>
              <a:t>❏	</a:t>
            </a:r>
            <a:r>
              <a:rPr sz="1200" b="1" spc="30" dirty="0">
                <a:solidFill>
                  <a:srgbClr val="666666"/>
                </a:solidFill>
                <a:latin typeface="Trebuchet MS"/>
                <a:cs typeface="Trebuchet MS"/>
              </a:rPr>
              <a:t>Drag</a:t>
            </a:r>
            <a:r>
              <a:rPr sz="1200" b="1" spc="-55" dirty="0">
                <a:solidFill>
                  <a:srgbClr val="666666"/>
                </a:solidFill>
                <a:latin typeface="Trebuchet MS"/>
                <a:cs typeface="Trebuchet MS"/>
              </a:rPr>
              <a:t> </a:t>
            </a:r>
            <a:r>
              <a:rPr sz="1200" b="1" dirty="0">
                <a:solidFill>
                  <a:srgbClr val="666666"/>
                </a:solidFill>
                <a:latin typeface="Trebuchet MS"/>
                <a:cs typeface="Trebuchet MS"/>
              </a:rPr>
              <a:t>R</a:t>
            </a:r>
            <a:r>
              <a:rPr sz="1200" b="1" spc="-35" dirty="0">
                <a:solidFill>
                  <a:srgbClr val="666666"/>
                </a:solidFill>
                <a:latin typeface="Trebuchet MS"/>
                <a:cs typeface="Trebuchet MS"/>
              </a:rPr>
              <a:t>oll</a:t>
            </a:r>
            <a:r>
              <a:rPr sz="1200" b="1" spc="-55" dirty="0">
                <a:solidFill>
                  <a:srgbClr val="666666"/>
                </a:solidFill>
                <a:latin typeface="Trebuchet MS"/>
                <a:cs typeface="Trebuchet MS"/>
              </a:rPr>
              <a:t> </a:t>
            </a:r>
            <a:r>
              <a:rPr sz="1200" b="1" spc="-30" dirty="0">
                <a:solidFill>
                  <a:srgbClr val="666666"/>
                </a:solidFill>
                <a:latin typeface="Trebuchet MS"/>
                <a:cs typeface="Trebuchet MS"/>
              </a:rPr>
              <a:t>function</a:t>
            </a:r>
            <a:r>
              <a:rPr sz="1200" b="1" spc="-55" dirty="0">
                <a:solidFill>
                  <a:srgbClr val="666666"/>
                </a:solidFill>
                <a:latin typeface="Trebuchet MS"/>
                <a:cs typeface="Trebuchet MS"/>
              </a:rPr>
              <a:t> </a:t>
            </a:r>
            <a:r>
              <a:rPr sz="1200" b="1" spc="-20" dirty="0">
                <a:solidFill>
                  <a:srgbClr val="666666"/>
                </a:solidFill>
                <a:latin typeface="Trebuchet MS"/>
                <a:cs typeface="Trebuchet MS"/>
              </a:rPr>
              <a:t>onto</a:t>
            </a:r>
            <a:r>
              <a:rPr sz="1200" b="1" spc="-55" dirty="0">
                <a:solidFill>
                  <a:srgbClr val="666666"/>
                </a:solidFill>
                <a:latin typeface="Trebuchet MS"/>
                <a:cs typeface="Trebuchet MS"/>
              </a:rPr>
              <a:t> </a:t>
            </a:r>
            <a:r>
              <a:rPr sz="1200" b="1" spc="5" dirty="0">
                <a:solidFill>
                  <a:srgbClr val="666666"/>
                </a:solidFill>
                <a:latin typeface="Trebuchet MS"/>
                <a:cs typeface="Trebuchet MS"/>
              </a:rPr>
              <a:t>canvas</a:t>
            </a:r>
            <a:endParaRPr sz="1200" dirty="0">
              <a:latin typeface="Trebuchet MS"/>
              <a:cs typeface="Trebuchet MS"/>
            </a:endParaRPr>
          </a:p>
          <a:p>
            <a:pPr>
              <a:lnSpc>
                <a:spcPct val="100000"/>
              </a:lnSpc>
              <a:spcBef>
                <a:spcPts val="15"/>
              </a:spcBef>
            </a:pPr>
            <a:endParaRPr sz="1200" dirty="0">
              <a:latin typeface="Trebuchet MS"/>
              <a:cs typeface="Trebuchet MS"/>
            </a:endParaRPr>
          </a:p>
          <a:p>
            <a:pPr marL="12700">
              <a:lnSpc>
                <a:spcPct val="100000"/>
              </a:lnSpc>
              <a:tabLst>
                <a:tab pos="393065" algn="l"/>
              </a:tabLst>
            </a:pPr>
            <a:r>
              <a:rPr sz="1200" dirty="0">
                <a:solidFill>
                  <a:srgbClr val="666666"/>
                </a:solidFill>
                <a:latin typeface="MS PGothic"/>
                <a:cs typeface="MS PGothic"/>
              </a:rPr>
              <a:t>❏	</a:t>
            </a:r>
            <a:r>
              <a:rPr sz="1200" b="1" spc="-20" dirty="0">
                <a:solidFill>
                  <a:srgbClr val="666666"/>
                </a:solidFill>
                <a:latin typeface="Trebuchet MS"/>
                <a:cs typeface="Trebuchet MS"/>
              </a:rPr>
              <a:t>Adjust</a:t>
            </a:r>
            <a:r>
              <a:rPr sz="1200" b="1" spc="-55" dirty="0">
                <a:solidFill>
                  <a:srgbClr val="666666"/>
                </a:solidFill>
                <a:latin typeface="Trebuchet MS"/>
                <a:cs typeface="Trebuchet MS"/>
              </a:rPr>
              <a:t> </a:t>
            </a:r>
            <a:r>
              <a:rPr sz="1200" b="1" spc="-25" dirty="0">
                <a:solidFill>
                  <a:srgbClr val="666666"/>
                </a:solidFill>
                <a:latin typeface="Trebuchet MS"/>
                <a:cs typeface="Trebuchet MS"/>
              </a:rPr>
              <a:t>parameters</a:t>
            </a:r>
            <a:endParaRPr sz="1200" dirty="0">
              <a:latin typeface="Trebuchet MS"/>
              <a:cs typeface="Trebuchet MS"/>
            </a:endParaRPr>
          </a:p>
        </p:txBody>
      </p:sp>
      <p:grpSp>
        <p:nvGrpSpPr>
          <p:cNvPr id="4" name="object 4"/>
          <p:cNvGrpSpPr/>
          <p:nvPr/>
        </p:nvGrpSpPr>
        <p:grpSpPr>
          <a:xfrm>
            <a:off x="4092701" y="484526"/>
            <a:ext cx="4822190" cy="4107179"/>
            <a:chOff x="4092701" y="484526"/>
            <a:chExt cx="4822190" cy="4107179"/>
          </a:xfrm>
        </p:grpSpPr>
        <p:pic>
          <p:nvPicPr>
            <p:cNvPr id="5" name="object 5"/>
            <p:cNvPicPr/>
            <p:nvPr/>
          </p:nvPicPr>
          <p:blipFill>
            <a:blip r:embed="rId3" cstate="print"/>
            <a:stretch>
              <a:fillRect/>
            </a:stretch>
          </p:blipFill>
          <p:spPr>
            <a:xfrm>
              <a:off x="4092701" y="484526"/>
              <a:ext cx="4649801" cy="1536086"/>
            </a:xfrm>
            <a:prstGeom prst="rect">
              <a:avLst/>
            </a:prstGeom>
          </p:spPr>
        </p:pic>
        <p:pic>
          <p:nvPicPr>
            <p:cNvPr id="6" name="object 6"/>
            <p:cNvPicPr/>
            <p:nvPr/>
          </p:nvPicPr>
          <p:blipFill>
            <a:blip r:embed="rId4" cstate="print"/>
            <a:stretch>
              <a:fillRect/>
            </a:stretch>
          </p:blipFill>
          <p:spPr>
            <a:xfrm>
              <a:off x="4097235" y="3071819"/>
              <a:ext cx="4817085" cy="1519828"/>
            </a:xfrm>
            <a:prstGeom prst="rect">
              <a:avLst/>
            </a:prstGeom>
          </p:spPr>
        </p:pic>
        <p:sp>
          <p:nvSpPr>
            <p:cNvPr id="7" name="object 7"/>
            <p:cNvSpPr/>
            <p:nvPr/>
          </p:nvSpPr>
          <p:spPr>
            <a:xfrm>
              <a:off x="6005225" y="3679225"/>
              <a:ext cx="2668270" cy="683260"/>
            </a:xfrm>
            <a:custGeom>
              <a:avLst/>
              <a:gdLst/>
              <a:ahLst/>
              <a:cxnLst/>
              <a:rect l="l" t="t" r="r" b="b"/>
              <a:pathLst>
                <a:path w="2668270" h="683260">
                  <a:moveTo>
                    <a:pt x="1918074" y="0"/>
                  </a:moveTo>
                  <a:lnTo>
                    <a:pt x="2667774" y="0"/>
                  </a:lnTo>
                  <a:lnTo>
                    <a:pt x="2667774" y="683099"/>
                  </a:lnTo>
                  <a:lnTo>
                    <a:pt x="1918074" y="683099"/>
                  </a:lnTo>
                  <a:lnTo>
                    <a:pt x="1918074" y="0"/>
                  </a:lnTo>
                  <a:close/>
                </a:path>
                <a:path w="2668270"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a:p>
          </p:txBody>
        </p:sp>
        <p:sp>
          <p:nvSpPr>
            <p:cNvPr id="8" name="object 8"/>
            <p:cNvSpPr/>
            <p:nvPr/>
          </p:nvSpPr>
          <p:spPr>
            <a:xfrm>
              <a:off x="6167525"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a:p>
          </p:txBody>
        </p:sp>
        <p:sp>
          <p:nvSpPr>
            <p:cNvPr id="9" name="object 9"/>
            <p:cNvSpPr/>
            <p:nvPr/>
          </p:nvSpPr>
          <p:spPr>
            <a:xfrm>
              <a:off x="6167525"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a:p>
          </p:txBody>
        </p:sp>
        <p:sp>
          <p:nvSpPr>
            <p:cNvPr id="10" name="object 10"/>
            <p:cNvSpPr/>
            <p:nvPr/>
          </p:nvSpPr>
          <p:spPr>
            <a:xfrm>
              <a:off x="7987200" y="2048675"/>
              <a:ext cx="425450" cy="1362710"/>
            </a:xfrm>
            <a:custGeom>
              <a:avLst/>
              <a:gdLst/>
              <a:ahLst/>
              <a:cxnLst/>
              <a:rect l="l" t="t" r="r" b="b"/>
              <a:pathLst>
                <a:path w="425450" h="1362710">
                  <a:moveTo>
                    <a:pt x="212549" y="1362299"/>
                  </a:moveTo>
                  <a:lnTo>
                    <a:pt x="0" y="1149749"/>
                  </a:lnTo>
                  <a:lnTo>
                    <a:pt x="106274" y="1149749"/>
                  </a:lnTo>
                  <a:lnTo>
                    <a:pt x="106274" y="0"/>
                  </a:lnTo>
                  <a:lnTo>
                    <a:pt x="318824" y="0"/>
                  </a:lnTo>
                  <a:lnTo>
                    <a:pt x="318824" y="1149749"/>
                  </a:lnTo>
                  <a:lnTo>
                    <a:pt x="425099" y="1149749"/>
                  </a:lnTo>
                  <a:lnTo>
                    <a:pt x="212549" y="1362299"/>
                  </a:lnTo>
                  <a:close/>
                </a:path>
              </a:pathLst>
            </a:custGeom>
            <a:solidFill>
              <a:srgbClr val="FF0000"/>
            </a:solidFill>
          </p:spPr>
          <p:txBody>
            <a:bodyPr wrap="square" lIns="0" tIns="0" rIns="0" bIns="0" rtlCol="0"/>
            <a:lstStyle/>
            <a:p>
              <a:endParaRPr/>
            </a:p>
          </p:txBody>
        </p:sp>
        <p:sp>
          <p:nvSpPr>
            <p:cNvPr id="11" name="object 11"/>
            <p:cNvSpPr/>
            <p:nvPr/>
          </p:nvSpPr>
          <p:spPr>
            <a:xfrm>
              <a:off x="7987200" y="2048675"/>
              <a:ext cx="425450" cy="1362710"/>
            </a:xfrm>
            <a:custGeom>
              <a:avLst/>
              <a:gdLst/>
              <a:ahLst/>
              <a:cxnLst/>
              <a:rect l="l" t="t" r="r" b="b"/>
              <a:pathLst>
                <a:path w="425450" h="1362710">
                  <a:moveTo>
                    <a:pt x="0" y="1149749"/>
                  </a:moveTo>
                  <a:lnTo>
                    <a:pt x="106274" y="1149749"/>
                  </a:lnTo>
                  <a:lnTo>
                    <a:pt x="106274" y="0"/>
                  </a:lnTo>
                  <a:lnTo>
                    <a:pt x="318824" y="0"/>
                  </a:lnTo>
                  <a:lnTo>
                    <a:pt x="318824" y="1149749"/>
                  </a:lnTo>
                  <a:lnTo>
                    <a:pt x="425099" y="1149749"/>
                  </a:lnTo>
                  <a:lnTo>
                    <a:pt x="212549" y="1362299"/>
                  </a:lnTo>
                  <a:lnTo>
                    <a:pt x="0" y="1149749"/>
                  </a:lnTo>
                  <a:close/>
                </a:path>
              </a:pathLst>
            </a:custGeom>
            <a:ln w="9524">
              <a:solidFill>
                <a:srgbClr val="666666"/>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502810"/>
            <a:ext cx="3349625" cy="482600"/>
          </a:xfrm>
          <a:prstGeom prst="rect">
            <a:avLst/>
          </a:prstGeom>
        </p:spPr>
        <p:txBody>
          <a:bodyPr vert="horz" wrap="square" lIns="0" tIns="12700" rIns="0" bIns="0" rtlCol="0">
            <a:spAutoFit/>
          </a:bodyPr>
          <a:lstStyle/>
          <a:p>
            <a:pPr marL="12700">
              <a:lnSpc>
                <a:spcPct val="100000"/>
              </a:lnSpc>
              <a:spcBef>
                <a:spcPts val="100"/>
              </a:spcBef>
            </a:pPr>
            <a:r>
              <a:rPr sz="3000" spc="355" dirty="0">
                <a:solidFill>
                  <a:srgbClr val="FF5722"/>
                </a:solidFill>
                <a:latin typeface="Verdana"/>
                <a:cs typeface="Verdana"/>
              </a:rPr>
              <a:t>Now</a:t>
            </a:r>
            <a:r>
              <a:rPr sz="3000" spc="-210" dirty="0">
                <a:solidFill>
                  <a:srgbClr val="FF5722"/>
                </a:solidFill>
                <a:latin typeface="Verdana"/>
                <a:cs typeface="Verdana"/>
              </a:rPr>
              <a:t> </a:t>
            </a:r>
            <a:r>
              <a:rPr sz="3000" spc="165" dirty="0">
                <a:solidFill>
                  <a:srgbClr val="FF5722"/>
                </a:solidFill>
                <a:latin typeface="Verdana"/>
                <a:cs typeface="Verdana"/>
              </a:rPr>
              <a:t>Backwards</a:t>
            </a:r>
            <a:endParaRPr sz="3000">
              <a:latin typeface="Verdana"/>
              <a:cs typeface="Verdana"/>
            </a:endParaRPr>
          </a:p>
        </p:txBody>
      </p:sp>
      <p:grpSp>
        <p:nvGrpSpPr>
          <p:cNvPr id="3" name="object 3"/>
          <p:cNvGrpSpPr/>
          <p:nvPr/>
        </p:nvGrpSpPr>
        <p:grpSpPr>
          <a:xfrm>
            <a:off x="3421335" y="1375752"/>
            <a:ext cx="5175885" cy="3310254"/>
            <a:chOff x="3421335" y="1375752"/>
            <a:chExt cx="5175885" cy="3310254"/>
          </a:xfrm>
        </p:grpSpPr>
        <p:pic>
          <p:nvPicPr>
            <p:cNvPr id="4" name="object 4"/>
            <p:cNvPicPr/>
            <p:nvPr/>
          </p:nvPicPr>
          <p:blipFill>
            <a:blip r:embed="rId3" cstate="print"/>
            <a:stretch>
              <a:fillRect/>
            </a:stretch>
          </p:blipFill>
          <p:spPr>
            <a:xfrm>
              <a:off x="3421335" y="1375752"/>
              <a:ext cx="5175357" cy="3309717"/>
            </a:xfrm>
            <a:prstGeom prst="rect">
              <a:avLst/>
            </a:prstGeom>
          </p:spPr>
        </p:pic>
        <p:sp>
          <p:nvSpPr>
            <p:cNvPr id="5" name="object 5"/>
            <p:cNvSpPr/>
            <p:nvPr/>
          </p:nvSpPr>
          <p:spPr>
            <a:xfrm>
              <a:off x="4392574" y="3657599"/>
              <a:ext cx="749935" cy="683260"/>
            </a:xfrm>
            <a:custGeom>
              <a:avLst/>
              <a:gdLst/>
              <a:ahLst/>
              <a:cxnLst/>
              <a:rect l="l" t="t" r="r" b="b"/>
              <a:pathLst>
                <a:path w="749935" h="683260">
                  <a:moveTo>
                    <a:pt x="0" y="0"/>
                  </a:moveTo>
                  <a:lnTo>
                    <a:pt x="749699" y="0"/>
                  </a:lnTo>
                  <a:lnTo>
                    <a:pt x="749699" y="683099"/>
                  </a:lnTo>
                  <a:lnTo>
                    <a:pt x="0" y="683099"/>
                  </a:lnTo>
                  <a:lnTo>
                    <a:pt x="0" y="0"/>
                  </a:lnTo>
                  <a:close/>
                </a:path>
              </a:pathLst>
            </a:custGeom>
            <a:ln w="38099">
              <a:solidFill>
                <a:srgbClr val="FF0000"/>
              </a:solidFill>
            </a:ln>
          </p:spPr>
          <p:txBody>
            <a:bodyPr wrap="square" lIns="0" tIns="0" rIns="0" bIns="0" rtlCol="0"/>
            <a:lstStyle/>
            <a:p>
              <a:endParaRPr/>
            </a:p>
          </p:txBody>
        </p:sp>
      </p:grpSp>
      <p:sp>
        <p:nvSpPr>
          <p:cNvPr id="6" name="object 6"/>
          <p:cNvSpPr txBox="1"/>
          <p:nvPr/>
        </p:nvSpPr>
        <p:spPr>
          <a:xfrm>
            <a:off x="458475" y="1221013"/>
            <a:ext cx="2552065" cy="448309"/>
          </a:xfrm>
          <a:prstGeom prst="rect">
            <a:avLst/>
          </a:prstGeom>
        </p:spPr>
        <p:txBody>
          <a:bodyPr vert="horz" wrap="square" lIns="0" tIns="22860" rIns="0" bIns="0" rtlCol="0">
            <a:spAutoFit/>
          </a:bodyPr>
          <a:lstStyle/>
          <a:p>
            <a:pPr marL="422275" marR="5080" indent="-409575">
              <a:lnSpc>
                <a:spcPts val="1650"/>
              </a:lnSpc>
              <a:spcBef>
                <a:spcPts val="180"/>
              </a:spcBef>
              <a:tabLst>
                <a:tab pos="421640" algn="l"/>
              </a:tabLst>
            </a:pPr>
            <a:r>
              <a:rPr sz="1400" dirty="0">
                <a:latin typeface="MS PGothic"/>
                <a:cs typeface="MS PGothic"/>
              </a:rPr>
              <a:t>❏	</a:t>
            </a:r>
            <a:r>
              <a:rPr sz="1400" spc="-25" dirty="0">
                <a:latin typeface="Trebuchet MS"/>
                <a:cs typeface="Trebuchet MS"/>
              </a:rPr>
              <a:t>Adjust</a:t>
            </a:r>
            <a:r>
              <a:rPr sz="1400" spc="-65" dirty="0">
                <a:latin typeface="Trebuchet MS"/>
                <a:cs typeface="Trebuchet MS"/>
              </a:rPr>
              <a:t> </a:t>
            </a:r>
            <a:r>
              <a:rPr sz="1400" spc="-40" dirty="0">
                <a:latin typeface="Trebuchet MS"/>
                <a:cs typeface="Trebuchet MS"/>
              </a:rPr>
              <a:t>the</a:t>
            </a:r>
            <a:r>
              <a:rPr sz="1400" spc="-65" dirty="0">
                <a:latin typeface="Trebuchet MS"/>
                <a:cs typeface="Trebuchet MS"/>
              </a:rPr>
              <a:t> </a:t>
            </a:r>
            <a:r>
              <a:rPr sz="1400" spc="-60" dirty="0">
                <a:latin typeface="Trebuchet MS"/>
                <a:cs typeface="Trebuchet MS"/>
              </a:rPr>
              <a:t>ﬁrst</a:t>
            </a:r>
            <a:r>
              <a:rPr sz="1400" spc="-65" dirty="0">
                <a:latin typeface="Trebuchet MS"/>
                <a:cs typeface="Trebuchet MS"/>
              </a:rPr>
              <a:t> </a:t>
            </a:r>
            <a:r>
              <a:rPr sz="1400" spc="35" dirty="0">
                <a:latin typeface="Trebuchet MS"/>
                <a:cs typeface="Trebuchet MS"/>
              </a:rPr>
              <a:t>b</a:t>
            </a:r>
            <a:r>
              <a:rPr sz="1400" spc="-20" dirty="0">
                <a:latin typeface="Trebuchet MS"/>
                <a:cs typeface="Trebuchet MS"/>
              </a:rPr>
              <a:t>o</a:t>
            </a:r>
            <a:r>
              <a:rPr sz="1400" spc="-25" dirty="0">
                <a:latin typeface="Trebuchet MS"/>
                <a:cs typeface="Trebuchet MS"/>
              </a:rPr>
              <a:t>x</a:t>
            </a:r>
            <a:r>
              <a:rPr sz="1400" spc="-65" dirty="0">
                <a:latin typeface="Trebuchet MS"/>
                <a:cs typeface="Trebuchet MS"/>
              </a:rPr>
              <a:t> </a:t>
            </a:r>
            <a:r>
              <a:rPr sz="1400" spc="-50" dirty="0">
                <a:latin typeface="Trebuchet MS"/>
                <a:cs typeface="Trebuchet MS"/>
              </a:rPr>
              <a:t>to</a:t>
            </a:r>
            <a:r>
              <a:rPr sz="1400" spc="-65" dirty="0">
                <a:latin typeface="Trebuchet MS"/>
                <a:cs typeface="Trebuchet MS"/>
              </a:rPr>
              <a:t> </a:t>
            </a:r>
            <a:r>
              <a:rPr sz="1400" spc="-30" dirty="0">
                <a:latin typeface="Trebuchet MS"/>
                <a:cs typeface="Trebuchet MS"/>
              </a:rPr>
              <a:t>allow  </a:t>
            </a:r>
            <a:r>
              <a:rPr sz="1400" spc="25" dirty="0">
                <a:latin typeface="Trebuchet MS"/>
                <a:cs typeface="Trebuchet MS"/>
              </a:rPr>
              <a:t>Sphero</a:t>
            </a:r>
            <a:r>
              <a:rPr sz="1400" spc="-65" dirty="0">
                <a:latin typeface="Trebuchet MS"/>
                <a:cs typeface="Trebuchet MS"/>
              </a:rPr>
              <a:t> </a:t>
            </a:r>
            <a:r>
              <a:rPr sz="1400" spc="-50" dirty="0">
                <a:latin typeface="Trebuchet MS"/>
                <a:cs typeface="Trebuchet MS"/>
              </a:rPr>
              <a:t>to</a:t>
            </a:r>
            <a:r>
              <a:rPr sz="1400" spc="-65" dirty="0">
                <a:latin typeface="Trebuchet MS"/>
                <a:cs typeface="Trebuchet MS"/>
              </a:rPr>
              <a:t> </a:t>
            </a:r>
            <a:r>
              <a:rPr sz="1400" spc="20" dirty="0">
                <a:latin typeface="Trebuchet MS"/>
                <a:cs typeface="Trebuchet MS"/>
              </a:rPr>
              <a:t>change</a:t>
            </a:r>
            <a:r>
              <a:rPr sz="1400" spc="-65" dirty="0">
                <a:latin typeface="Trebuchet MS"/>
                <a:cs typeface="Trebuchet MS"/>
              </a:rPr>
              <a:t> </a:t>
            </a:r>
            <a:r>
              <a:rPr sz="1400" spc="-35" dirty="0">
                <a:latin typeface="Trebuchet MS"/>
                <a:cs typeface="Trebuchet MS"/>
              </a:rPr>
              <a:t>direction</a:t>
            </a:r>
            <a:endParaRPr sz="1400" dirty="0">
              <a:latin typeface="Trebuchet MS"/>
              <a:cs typeface="Trebuchet MS"/>
            </a:endParaRPr>
          </a:p>
        </p:txBody>
      </p:sp>
      <p:pic>
        <p:nvPicPr>
          <p:cNvPr id="8" name="Picture 7" descr="Wooden blocks with question marks">
            <a:extLst>
              <a:ext uri="{FF2B5EF4-FFF2-40B4-BE49-F238E27FC236}">
                <a16:creationId xmlns:a16="http://schemas.microsoft.com/office/drawing/2014/main" id="{D059E8C0-9163-4BC4-5E85-19A8C1C59D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2574" y="3657599"/>
            <a:ext cx="740409" cy="683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4285F4"/>
          </a:solidFill>
        </p:spPr>
        <p:txBody>
          <a:bodyPr wrap="square" lIns="0" tIns="0" rIns="0" bIns="0" rtlCol="0"/>
          <a:lstStyle/>
          <a:p>
            <a:endParaRPr/>
          </a:p>
        </p:txBody>
      </p:sp>
      <p:sp>
        <p:nvSpPr>
          <p:cNvPr id="3" name="object 3"/>
          <p:cNvSpPr txBox="1">
            <a:spLocks noGrp="1"/>
          </p:cNvSpPr>
          <p:nvPr>
            <p:ph type="title"/>
          </p:nvPr>
        </p:nvSpPr>
        <p:spPr>
          <a:xfrm>
            <a:off x="425050" y="1788581"/>
            <a:ext cx="7868920" cy="1061720"/>
          </a:xfrm>
          <a:prstGeom prst="rect">
            <a:avLst/>
          </a:prstGeom>
        </p:spPr>
        <p:txBody>
          <a:bodyPr vert="horz" wrap="square" lIns="0" tIns="12700" rIns="0" bIns="0" rtlCol="0">
            <a:spAutoFit/>
          </a:bodyPr>
          <a:lstStyle/>
          <a:p>
            <a:pPr marL="12700" algn="ctr">
              <a:lnSpc>
                <a:spcPct val="100000"/>
              </a:lnSpc>
              <a:spcBef>
                <a:spcPts val="100"/>
              </a:spcBef>
            </a:pPr>
            <a:r>
              <a:rPr lang="en-US" sz="6800" spc="310" dirty="0">
                <a:solidFill>
                  <a:srgbClr val="FFFFFF"/>
                </a:solidFill>
              </a:rPr>
              <a:t>Now you try!</a:t>
            </a:r>
            <a:endParaRPr sz="6800" dirty="0"/>
          </a:p>
        </p:txBody>
      </p:sp>
    </p:spTree>
    <p:extLst>
      <p:ext uri="{BB962C8B-B14F-4D97-AF65-F5344CB8AC3E}">
        <p14:creationId xmlns:p14="http://schemas.microsoft.com/office/powerpoint/2010/main" val="224142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52982"/>
            <a:ext cx="2023110" cy="753110"/>
          </a:xfrm>
          <a:prstGeom prst="rect">
            <a:avLst/>
          </a:prstGeom>
        </p:spPr>
        <p:txBody>
          <a:bodyPr vert="horz" wrap="square" lIns="0" tIns="27940" rIns="0" bIns="0" rtlCol="0">
            <a:spAutoFit/>
          </a:bodyPr>
          <a:lstStyle/>
          <a:p>
            <a:pPr marL="12700" marR="5080">
              <a:lnSpc>
                <a:spcPts val="2850"/>
              </a:lnSpc>
              <a:spcBef>
                <a:spcPts val="220"/>
              </a:spcBef>
            </a:pPr>
            <a:r>
              <a:rPr sz="2400" spc="35" dirty="0"/>
              <a:t>Let's</a:t>
            </a:r>
            <a:r>
              <a:rPr sz="2400" spc="-170" dirty="0"/>
              <a:t> </a:t>
            </a:r>
            <a:r>
              <a:rPr sz="2400" spc="100" dirty="0"/>
              <a:t>make</a:t>
            </a:r>
            <a:r>
              <a:rPr sz="2400" spc="-170" dirty="0"/>
              <a:t> </a:t>
            </a:r>
            <a:r>
              <a:rPr sz="2400" spc="30" dirty="0"/>
              <a:t>a </a:t>
            </a:r>
            <a:r>
              <a:rPr sz="2400" spc="-835" dirty="0"/>
              <a:t> </a:t>
            </a:r>
            <a:r>
              <a:rPr sz="2400" spc="70" dirty="0"/>
              <a:t>Square</a:t>
            </a:r>
            <a:endParaRPr sz="2400"/>
          </a:p>
        </p:txBody>
      </p:sp>
      <p:grpSp>
        <p:nvGrpSpPr>
          <p:cNvPr id="3" name="object 3"/>
          <p:cNvGrpSpPr/>
          <p:nvPr/>
        </p:nvGrpSpPr>
        <p:grpSpPr>
          <a:xfrm>
            <a:off x="4317111" y="451640"/>
            <a:ext cx="4286250" cy="4164329"/>
            <a:chOff x="4317111" y="451640"/>
            <a:chExt cx="4286250" cy="4164329"/>
          </a:xfrm>
        </p:grpSpPr>
        <p:pic>
          <p:nvPicPr>
            <p:cNvPr id="4" name="object 4"/>
            <p:cNvPicPr/>
            <p:nvPr/>
          </p:nvPicPr>
          <p:blipFill>
            <a:blip r:embed="rId2" cstate="print"/>
            <a:stretch>
              <a:fillRect/>
            </a:stretch>
          </p:blipFill>
          <p:spPr>
            <a:xfrm>
              <a:off x="4317111" y="451640"/>
              <a:ext cx="4285977" cy="4163957"/>
            </a:xfrm>
            <a:prstGeom prst="rect">
              <a:avLst/>
            </a:prstGeom>
          </p:spPr>
        </p:pic>
        <p:sp>
          <p:nvSpPr>
            <p:cNvPr id="5" name="object 5"/>
            <p:cNvSpPr/>
            <p:nvPr/>
          </p:nvSpPr>
          <p:spPr>
            <a:xfrm>
              <a:off x="4915649" y="3777475"/>
              <a:ext cx="3452495" cy="683260"/>
            </a:xfrm>
            <a:custGeom>
              <a:avLst/>
              <a:gdLst/>
              <a:ahLst/>
              <a:cxnLst/>
              <a:rect l="l" t="t" r="r" b="b"/>
              <a:pathLst>
                <a:path w="3452495" h="683260">
                  <a:moveTo>
                    <a:pt x="0" y="0"/>
                  </a:moveTo>
                  <a:lnTo>
                    <a:pt x="749699" y="0"/>
                  </a:lnTo>
                  <a:lnTo>
                    <a:pt x="749699" y="683099"/>
                  </a:lnTo>
                  <a:lnTo>
                    <a:pt x="0" y="683099"/>
                  </a:lnTo>
                  <a:lnTo>
                    <a:pt x="0" y="0"/>
                  </a:lnTo>
                  <a:close/>
                </a:path>
                <a:path w="3452495" h="683260">
                  <a:moveTo>
                    <a:pt x="1035074" y="0"/>
                  </a:moveTo>
                  <a:lnTo>
                    <a:pt x="1784774" y="0"/>
                  </a:lnTo>
                  <a:lnTo>
                    <a:pt x="1784774" y="683099"/>
                  </a:lnTo>
                  <a:lnTo>
                    <a:pt x="1035074" y="683099"/>
                  </a:lnTo>
                  <a:lnTo>
                    <a:pt x="1035074" y="0"/>
                  </a:lnTo>
                  <a:close/>
                </a:path>
                <a:path w="3452495" h="683260">
                  <a:moveTo>
                    <a:pt x="2702199" y="0"/>
                  </a:moveTo>
                  <a:lnTo>
                    <a:pt x="3451899" y="0"/>
                  </a:lnTo>
                  <a:lnTo>
                    <a:pt x="3451899" y="683099"/>
                  </a:lnTo>
                  <a:lnTo>
                    <a:pt x="2702199" y="683099"/>
                  </a:lnTo>
                  <a:lnTo>
                    <a:pt x="2702199" y="0"/>
                  </a:lnTo>
                  <a:close/>
                </a:path>
              </a:pathLst>
            </a:custGeom>
            <a:ln w="38099">
              <a:solidFill>
                <a:srgbClr val="FF0000"/>
              </a:solidFill>
            </a:ln>
          </p:spPr>
          <p:txBody>
            <a:bodyPr wrap="square" lIns="0" tIns="0" rIns="0" bIns="0" rtlCol="0"/>
            <a:lstStyle/>
            <a:p>
              <a:endParaRPr/>
            </a:p>
          </p:txBody>
        </p:sp>
      </p:grpSp>
      <p:sp>
        <p:nvSpPr>
          <p:cNvPr id="6" name="object 6"/>
          <p:cNvSpPr txBox="1"/>
          <p:nvPr/>
        </p:nvSpPr>
        <p:spPr>
          <a:xfrm>
            <a:off x="460925" y="1531134"/>
            <a:ext cx="2376170" cy="419795"/>
          </a:xfrm>
          <a:prstGeom prst="rect">
            <a:avLst/>
          </a:prstGeom>
        </p:spPr>
        <p:txBody>
          <a:bodyPr vert="horz" wrap="square" lIns="0" tIns="12700" rIns="0" bIns="0" rtlCol="0">
            <a:spAutoFit/>
          </a:bodyPr>
          <a:lstStyle/>
          <a:p>
            <a:pPr marL="393700" marR="5080" indent="-381000">
              <a:lnSpc>
                <a:spcPct val="114599"/>
              </a:lnSpc>
              <a:spcBef>
                <a:spcPts val="100"/>
              </a:spcBef>
              <a:tabLst>
                <a:tab pos="393065" algn="l"/>
              </a:tabLst>
            </a:pPr>
            <a:r>
              <a:rPr sz="1200" dirty="0">
                <a:solidFill>
                  <a:srgbClr val="666666"/>
                </a:solidFill>
                <a:latin typeface="MS PGothic"/>
                <a:cs typeface="MS PGothic"/>
              </a:rPr>
              <a:t>❏	</a:t>
            </a:r>
            <a:r>
              <a:rPr sz="1200" spc="30" dirty="0">
                <a:solidFill>
                  <a:srgbClr val="666666"/>
                </a:solidFill>
                <a:latin typeface="Trebuchet MS"/>
                <a:cs typeface="Trebuchet MS"/>
              </a:rPr>
              <a:t>Using</a:t>
            </a:r>
            <a:r>
              <a:rPr sz="1200" spc="-55" dirty="0">
                <a:solidFill>
                  <a:srgbClr val="666666"/>
                </a:solidFill>
                <a:latin typeface="Trebuchet MS"/>
                <a:cs typeface="Trebuchet MS"/>
              </a:rPr>
              <a:t> </a:t>
            </a:r>
            <a:r>
              <a:rPr sz="1200" spc="-35" dirty="0">
                <a:solidFill>
                  <a:srgbClr val="666666"/>
                </a:solidFill>
                <a:latin typeface="Trebuchet MS"/>
                <a:cs typeface="Trebuchet MS"/>
              </a:rPr>
              <a:t>what</a:t>
            </a:r>
            <a:r>
              <a:rPr sz="1200" spc="-55" dirty="0">
                <a:solidFill>
                  <a:srgbClr val="666666"/>
                </a:solidFill>
                <a:latin typeface="Trebuchet MS"/>
                <a:cs typeface="Trebuchet MS"/>
              </a:rPr>
              <a:t> </a:t>
            </a:r>
            <a:r>
              <a:rPr sz="1200" dirty="0">
                <a:solidFill>
                  <a:srgbClr val="666666"/>
                </a:solidFill>
                <a:latin typeface="Trebuchet MS"/>
                <a:cs typeface="Trebuchet MS"/>
              </a:rPr>
              <a:t>we</a:t>
            </a:r>
            <a:r>
              <a:rPr sz="1200" spc="-55" dirty="0">
                <a:solidFill>
                  <a:srgbClr val="666666"/>
                </a:solidFill>
                <a:latin typeface="Trebuchet MS"/>
                <a:cs typeface="Trebuchet MS"/>
              </a:rPr>
              <a:t> </a:t>
            </a:r>
            <a:r>
              <a:rPr sz="1200" spc="5" dirty="0">
                <a:solidFill>
                  <a:srgbClr val="666666"/>
                </a:solidFill>
                <a:latin typeface="Trebuchet MS"/>
                <a:cs typeface="Trebuchet MS"/>
              </a:rPr>
              <a:t>have</a:t>
            </a:r>
            <a:r>
              <a:rPr sz="1200" spc="-55" dirty="0">
                <a:solidFill>
                  <a:srgbClr val="666666"/>
                </a:solidFill>
                <a:latin typeface="Trebuchet MS"/>
                <a:cs typeface="Trebuchet MS"/>
              </a:rPr>
              <a:t> </a:t>
            </a:r>
            <a:r>
              <a:rPr sz="1200" spc="-10" dirty="0">
                <a:solidFill>
                  <a:srgbClr val="666666"/>
                </a:solidFill>
                <a:latin typeface="Trebuchet MS"/>
                <a:cs typeface="Trebuchet MS"/>
              </a:rPr>
              <a:t>here</a:t>
            </a:r>
            <a:r>
              <a:rPr lang="en-US" sz="1200" spc="-10" dirty="0">
                <a:solidFill>
                  <a:srgbClr val="666666"/>
                </a:solidFill>
                <a:latin typeface="Trebuchet MS"/>
                <a:cs typeface="Trebuchet MS"/>
              </a:rPr>
              <a:t>,</a:t>
            </a:r>
            <a:r>
              <a:rPr sz="1200" spc="-55" dirty="0">
                <a:solidFill>
                  <a:srgbClr val="666666"/>
                </a:solidFill>
                <a:latin typeface="Trebuchet MS"/>
                <a:cs typeface="Trebuchet MS"/>
              </a:rPr>
              <a:t> </a:t>
            </a:r>
            <a:r>
              <a:rPr sz="1200" dirty="0">
                <a:solidFill>
                  <a:srgbClr val="666666"/>
                </a:solidFill>
                <a:latin typeface="Trebuchet MS"/>
                <a:cs typeface="Trebuchet MS"/>
              </a:rPr>
              <a:t>can </a:t>
            </a:r>
            <a:r>
              <a:rPr sz="1200" spc="10" dirty="0">
                <a:solidFill>
                  <a:srgbClr val="666666"/>
                </a:solidFill>
                <a:latin typeface="Trebuchet MS"/>
                <a:cs typeface="Trebuchet MS"/>
              </a:rPr>
              <a:t>you</a:t>
            </a:r>
            <a:r>
              <a:rPr sz="1200" spc="-55" dirty="0">
                <a:solidFill>
                  <a:srgbClr val="666666"/>
                </a:solidFill>
                <a:latin typeface="Trebuchet MS"/>
                <a:cs typeface="Trebuchet MS"/>
              </a:rPr>
              <a:t> </a:t>
            </a:r>
            <a:r>
              <a:rPr sz="1200" spc="-15" dirty="0">
                <a:solidFill>
                  <a:srgbClr val="666666"/>
                </a:solidFill>
                <a:latin typeface="Trebuchet MS"/>
                <a:cs typeface="Trebuchet MS"/>
              </a:rPr>
              <a:t>ﬁnish</a:t>
            </a:r>
            <a:r>
              <a:rPr sz="1200" spc="-55" dirty="0">
                <a:solidFill>
                  <a:srgbClr val="666666"/>
                </a:solidFill>
                <a:latin typeface="Trebuchet MS"/>
                <a:cs typeface="Trebuchet MS"/>
              </a:rPr>
              <a:t> </a:t>
            </a:r>
            <a:r>
              <a:rPr sz="1200" spc="-35" dirty="0">
                <a:solidFill>
                  <a:srgbClr val="666666"/>
                </a:solidFill>
                <a:latin typeface="Trebuchet MS"/>
                <a:cs typeface="Trebuchet MS"/>
              </a:rPr>
              <a:t>the</a:t>
            </a:r>
            <a:r>
              <a:rPr sz="1200" spc="-55" dirty="0">
                <a:solidFill>
                  <a:srgbClr val="666666"/>
                </a:solidFill>
                <a:latin typeface="Trebuchet MS"/>
                <a:cs typeface="Trebuchet MS"/>
              </a:rPr>
              <a:t> </a:t>
            </a:r>
            <a:r>
              <a:rPr sz="1200" spc="5" dirty="0">
                <a:solidFill>
                  <a:srgbClr val="666666"/>
                </a:solidFill>
                <a:latin typeface="Trebuchet MS"/>
                <a:cs typeface="Trebuchet MS"/>
              </a:rPr>
              <a:t>squar</a:t>
            </a:r>
            <a:r>
              <a:rPr sz="1200" spc="-40" dirty="0">
                <a:solidFill>
                  <a:srgbClr val="666666"/>
                </a:solidFill>
                <a:latin typeface="Trebuchet MS"/>
                <a:cs typeface="Trebuchet MS"/>
              </a:rPr>
              <a:t>e</a:t>
            </a:r>
            <a:r>
              <a:rPr sz="1200" spc="110" dirty="0">
                <a:solidFill>
                  <a:srgbClr val="666666"/>
                </a:solidFill>
                <a:latin typeface="Trebuchet MS"/>
                <a:cs typeface="Trebuchet MS"/>
              </a:rPr>
              <a:t>?</a:t>
            </a:r>
            <a:endParaRPr sz="1200" dirty="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4725" y="243035"/>
            <a:ext cx="2871470" cy="1397000"/>
          </a:xfrm>
          <a:prstGeom prst="rect">
            <a:avLst/>
          </a:prstGeom>
        </p:spPr>
        <p:txBody>
          <a:bodyPr vert="horz" wrap="square" lIns="0" tIns="12700" rIns="0" bIns="0" rtlCol="0">
            <a:spAutoFit/>
          </a:bodyPr>
          <a:lstStyle/>
          <a:p>
            <a:pPr marL="12700" marR="5715">
              <a:lnSpc>
                <a:spcPct val="100000"/>
              </a:lnSpc>
              <a:spcBef>
                <a:spcPts val="100"/>
              </a:spcBef>
            </a:pPr>
            <a:r>
              <a:rPr sz="3000" spc="125" dirty="0">
                <a:solidFill>
                  <a:srgbClr val="FF5722"/>
                </a:solidFill>
                <a:latin typeface="Verdana"/>
                <a:cs typeface="Verdana"/>
              </a:rPr>
              <a:t>Using</a:t>
            </a:r>
            <a:r>
              <a:rPr sz="3000" spc="-195" dirty="0">
                <a:solidFill>
                  <a:srgbClr val="FF5722"/>
                </a:solidFill>
                <a:latin typeface="Verdana"/>
                <a:cs typeface="Verdana"/>
              </a:rPr>
              <a:t> </a:t>
            </a:r>
            <a:r>
              <a:rPr sz="3000" spc="95" dirty="0">
                <a:solidFill>
                  <a:srgbClr val="FF5722"/>
                </a:solidFill>
                <a:latin typeface="Verdana"/>
                <a:cs typeface="Verdana"/>
              </a:rPr>
              <a:t>loops</a:t>
            </a:r>
            <a:r>
              <a:rPr sz="3000" spc="-195" dirty="0">
                <a:solidFill>
                  <a:srgbClr val="FF5722"/>
                </a:solidFill>
                <a:latin typeface="Verdana"/>
                <a:cs typeface="Verdana"/>
              </a:rPr>
              <a:t> </a:t>
            </a:r>
            <a:r>
              <a:rPr sz="3000" spc="120" dirty="0">
                <a:solidFill>
                  <a:srgbClr val="FF5722"/>
                </a:solidFill>
                <a:latin typeface="Verdana"/>
                <a:cs typeface="Verdana"/>
              </a:rPr>
              <a:t>to </a:t>
            </a:r>
            <a:r>
              <a:rPr sz="3000" spc="85" dirty="0">
                <a:solidFill>
                  <a:srgbClr val="FF5722"/>
                </a:solidFill>
                <a:latin typeface="Verdana"/>
                <a:cs typeface="Verdana"/>
              </a:rPr>
              <a:t> </a:t>
            </a:r>
            <a:r>
              <a:rPr sz="3000" spc="125" dirty="0">
                <a:solidFill>
                  <a:srgbClr val="FF5722"/>
                </a:solidFill>
                <a:latin typeface="Verdana"/>
                <a:cs typeface="Verdana"/>
              </a:rPr>
              <a:t>make </a:t>
            </a:r>
            <a:r>
              <a:rPr sz="3000" spc="40" dirty="0">
                <a:solidFill>
                  <a:srgbClr val="FF5722"/>
                </a:solidFill>
                <a:latin typeface="Verdana"/>
                <a:cs typeface="Verdana"/>
              </a:rPr>
              <a:t>a </a:t>
            </a:r>
            <a:r>
              <a:rPr sz="3000" spc="45" dirty="0">
                <a:solidFill>
                  <a:srgbClr val="FF5722"/>
                </a:solidFill>
                <a:latin typeface="Verdana"/>
                <a:cs typeface="Verdana"/>
              </a:rPr>
              <a:t> </a:t>
            </a:r>
            <a:r>
              <a:rPr sz="3000" spc="90" dirty="0">
                <a:solidFill>
                  <a:srgbClr val="FF5722"/>
                </a:solidFill>
                <a:latin typeface="Verdana"/>
                <a:cs typeface="Verdana"/>
              </a:rPr>
              <a:t>Square</a:t>
            </a:r>
            <a:endParaRPr sz="3000">
              <a:latin typeface="Verdana"/>
              <a:cs typeface="Verdana"/>
            </a:endParaRPr>
          </a:p>
        </p:txBody>
      </p:sp>
      <p:sp>
        <p:nvSpPr>
          <p:cNvPr id="3" name="object 3"/>
          <p:cNvSpPr txBox="1"/>
          <p:nvPr/>
        </p:nvSpPr>
        <p:spPr>
          <a:xfrm>
            <a:off x="236075" y="1735793"/>
            <a:ext cx="2404110" cy="1282700"/>
          </a:xfrm>
          <a:prstGeom prst="rect">
            <a:avLst/>
          </a:prstGeom>
        </p:spPr>
        <p:txBody>
          <a:bodyPr vert="horz" wrap="square" lIns="0" tIns="12700" rIns="0" bIns="0" rtlCol="0">
            <a:spAutoFit/>
          </a:bodyPr>
          <a:lstStyle/>
          <a:p>
            <a:pPr marL="546100" marR="5080" indent="-533400">
              <a:lnSpc>
                <a:spcPct val="114599"/>
              </a:lnSpc>
              <a:spcBef>
                <a:spcPts val="100"/>
              </a:spcBef>
              <a:tabLst>
                <a:tab pos="545465" algn="l"/>
              </a:tabLst>
            </a:pPr>
            <a:r>
              <a:rPr sz="2400" dirty="0">
                <a:solidFill>
                  <a:srgbClr val="666666"/>
                </a:solidFill>
                <a:latin typeface="MS PGothic"/>
                <a:cs typeface="MS PGothic"/>
              </a:rPr>
              <a:t>❏	</a:t>
            </a:r>
            <a:r>
              <a:rPr sz="2400" spc="-5" dirty="0">
                <a:solidFill>
                  <a:srgbClr val="666666"/>
                </a:solidFill>
                <a:latin typeface="Trebuchet MS"/>
                <a:cs typeface="Trebuchet MS"/>
              </a:rPr>
              <a:t>Grab</a:t>
            </a:r>
            <a:r>
              <a:rPr sz="2400" spc="-105" dirty="0">
                <a:solidFill>
                  <a:srgbClr val="666666"/>
                </a:solidFill>
                <a:latin typeface="Trebuchet MS"/>
                <a:cs typeface="Trebuchet MS"/>
              </a:rPr>
              <a:t> </a:t>
            </a:r>
            <a:r>
              <a:rPr sz="2400" spc="-65" dirty="0">
                <a:solidFill>
                  <a:srgbClr val="666666"/>
                </a:solidFill>
                <a:latin typeface="Trebuchet MS"/>
                <a:cs typeface="Trebuchet MS"/>
              </a:rPr>
              <a:t>the</a:t>
            </a:r>
            <a:r>
              <a:rPr sz="2400" spc="-105" dirty="0">
                <a:solidFill>
                  <a:srgbClr val="666666"/>
                </a:solidFill>
                <a:latin typeface="Trebuchet MS"/>
                <a:cs typeface="Trebuchet MS"/>
              </a:rPr>
              <a:t> </a:t>
            </a:r>
            <a:r>
              <a:rPr sz="2400" b="1" spc="-15" dirty="0">
                <a:solidFill>
                  <a:srgbClr val="666666"/>
                </a:solidFill>
                <a:latin typeface="Trebuchet MS"/>
                <a:cs typeface="Trebuchet MS"/>
              </a:rPr>
              <a:t>loop  </a:t>
            </a:r>
            <a:r>
              <a:rPr sz="2400" spc="-5" dirty="0">
                <a:solidFill>
                  <a:srgbClr val="666666"/>
                </a:solidFill>
                <a:latin typeface="Trebuchet MS"/>
                <a:cs typeface="Trebuchet MS"/>
              </a:rPr>
              <a:t>block </a:t>
            </a:r>
            <a:r>
              <a:rPr sz="2400" spc="-10" dirty="0">
                <a:solidFill>
                  <a:srgbClr val="666666"/>
                </a:solidFill>
                <a:latin typeface="Trebuchet MS"/>
                <a:cs typeface="Trebuchet MS"/>
              </a:rPr>
              <a:t>under </a:t>
            </a:r>
            <a:r>
              <a:rPr sz="2400" spc="-5" dirty="0">
                <a:solidFill>
                  <a:srgbClr val="666666"/>
                </a:solidFill>
                <a:latin typeface="Trebuchet MS"/>
                <a:cs typeface="Trebuchet MS"/>
              </a:rPr>
              <a:t> </a:t>
            </a:r>
            <a:r>
              <a:rPr sz="2400" b="1" spc="-15" dirty="0">
                <a:solidFill>
                  <a:srgbClr val="666666"/>
                </a:solidFill>
                <a:latin typeface="Trebuchet MS"/>
                <a:cs typeface="Trebuchet MS"/>
              </a:rPr>
              <a:t>Controls</a:t>
            </a:r>
            <a:endParaRPr sz="2400">
              <a:latin typeface="Trebuchet MS"/>
              <a:cs typeface="Trebuchet MS"/>
            </a:endParaRPr>
          </a:p>
        </p:txBody>
      </p:sp>
      <p:pic>
        <p:nvPicPr>
          <p:cNvPr id="4" name="object 4"/>
          <p:cNvPicPr/>
          <p:nvPr/>
        </p:nvPicPr>
        <p:blipFill>
          <a:blip r:embed="rId2" cstate="print"/>
          <a:stretch>
            <a:fillRect/>
          </a:stretch>
        </p:blipFill>
        <p:spPr>
          <a:xfrm>
            <a:off x="4317155" y="571287"/>
            <a:ext cx="4319201" cy="3876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914932"/>
            <a:ext cx="969010" cy="391160"/>
          </a:xfrm>
          <a:prstGeom prst="rect">
            <a:avLst/>
          </a:prstGeom>
        </p:spPr>
        <p:txBody>
          <a:bodyPr vert="horz" wrap="square" lIns="0" tIns="12700" rIns="0" bIns="0" rtlCol="0">
            <a:spAutoFit/>
          </a:bodyPr>
          <a:lstStyle/>
          <a:p>
            <a:pPr marL="12700">
              <a:lnSpc>
                <a:spcPct val="100000"/>
              </a:lnSpc>
              <a:spcBef>
                <a:spcPts val="100"/>
              </a:spcBef>
            </a:pPr>
            <a:r>
              <a:rPr sz="2400" spc="85" dirty="0"/>
              <a:t>Loops</a:t>
            </a:r>
            <a:endParaRPr sz="2400"/>
          </a:p>
        </p:txBody>
      </p:sp>
      <p:sp>
        <p:nvSpPr>
          <p:cNvPr id="3" name="object 3"/>
          <p:cNvSpPr txBox="1"/>
          <p:nvPr/>
        </p:nvSpPr>
        <p:spPr>
          <a:xfrm>
            <a:off x="432350" y="1556787"/>
            <a:ext cx="2602230" cy="2381885"/>
          </a:xfrm>
          <a:prstGeom prst="rect">
            <a:avLst/>
          </a:prstGeom>
        </p:spPr>
        <p:txBody>
          <a:bodyPr vert="horz" wrap="square" lIns="0" tIns="12700" rIns="0" bIns="0" rtlCol="0">
            <a:spAutoFit/>
          </a:bodyPr>
          <a:lstStyle/>
          <a:p>
            <a:pPr marL="12700">
              <a:lnSpc>
                <a:spcPct val="100000"/>
              </a:lnSpc>
              <a:spcBef>
                <a:spcPts val="100"/>
              </a:spcBef>
              <a:tabLst>
                <a:tab pos="421640" algn="l"/>
              </a:tabLst>
            </a:pPr>
            <a:r>
              <a:rPr sz="1400" dirty="0">
                <a:solidFill>
                  <a:srgbClr val="666666"/>
                </a:solidFill>
                <a:latin typeface="MS PGothic"/>
                <a:cs typeface="MS PGothic"/>
              </a:rPr>
              <a:t>❏	</a:t>
            </a:r>
            <a:r>
              <a:rPr sz="1400" spc="40" dirty="0">
                <a:solidFill>
                  <a:srgbClr val="666666"/>
                </a:solidFill>
                <a:latin typeface="Trebuchet MS"/>
                <a:cs typeface="Trebuchet MS"/>
              </a:rPr>
              <a:t>Now</a:t>
            </a:r>
            <a:r>
              <a:rPr sz="1400" spc="-65" dirty="0">
                <a:solidFill>
                  <a:srgbClr val="666666"/>
                </a:solidFill>
                <a:latin typeface="Trebuchet MS"/>
                <a:cs typeface="Trebuchet MS"/>
              </a:rPr>
              <a:t> </a:t>
            </a:r>
            <a:r>
              <a:rPr sz="1400" spc="10" dirty="0">
                <a:solidFill>
                  <a:srgbClr val="666666"/>
                </a:solidFill>
                <a:latin typeface="Trebuchet MS"/>
                <a:cs typeface="Trebuchet MS"/>
              </a:rPr>
              <a:t>grab</a:t>
            </a:r>
            <a:r>
              <a:rPr sz="1400" spc="-65" dirty="0">
                <a:solidFill>
                  <a:srgbClr val="666666"/>
                </a:solidFill>
                <a:latin typeface="Trebuchet MS"/>
                <a:cs typeface="Trebuchet MS"/>
              </a:rPr>
              <a:t> </a:t>
            </a:r>
            <a:r>
              <a:rPr sz="1400" spc="-40" dirty="0">
                <a:solidFill>
                  <a:srgbClr val="666666"/>
                </a:solidFill>
                <a:latin typeface="Trebuchet MS"/>
                <a:cs typeface="Trebuchet MS"/>
              </a:rPr>
              <a:t>the</a:t>
            </a:r>
            <a:r>
              <a:rPr sz="1400" spc="-70" dirty="0">
                <a:solidFill>
                  <a:srgbClr val="666666"/>
                </a:solidFill>
                <a:latin typeface="Trebuchet MS"/>
                <a:cs typeface="Trebuchet MS"/>
              </a:rPr>
              <a:t> </a:t>
            </a:r>
            <a:r>
              <a:rPr sz="1400" b="1" spc="-55" dirty="0">
                <a:solidFill>
                  <a:srgbClr val="666666"/>
                </a:solidFill>
                <a:latin typeface="Trebuchet MS"/>
                <a:cs typeface="Trebuchet MS"/>
              </a:rPr>
              <a:t>roll</a:t>
            </a:r>
            <a:r>
              <a:rPr sz="1400" b="1" spc="-65" dirty="0">
                <a:solidFill>
                  <a:srgbClr val="666666"/>
                </a:solidFill>
                <a:latin typeface="Trebuchet MS"/>
                <a:cs typeface="Trebuchet MS"/>
              </a:rPr>
              <a:t> </a:t>
            </a:r>
            <a:r>
              <a:rPr sz="1400" spc="-5" dirty="0">
                <a:solidFill>
                  <a:srgbClr val="666666"/>
                </a:solidFill>
                <a:latin typeface="Trebuchet MS"/>
                <a:cs typeface="Trebuchet MS"/>
              </a:rPr>
              <a:t>block</a:t>
            </a:r>
            <a:r>
              <a:rPr sz="1400" spc="-65" dirty="0">
                <a:solidFill>
                  <a:srgbClr val="666666"/>
                </a:solidFill>
                <a:latin typeface="Trebuchet MS"/>
                <a:cs typeface="Trebuchet MS"/>
              </a:rPr>
              <a:t> </a:t>
            </a:r>
            <a:r>
              <a:rPr sz="1400" spc="10" dirty="0">
                <a:solidFill>
                  <a:srgbClr val="666666"/>
                </a:solidFill>
                <a:latin typeface="Trebuchet MS"/>
                <a:cs typeface="Trebuchet MS"/>
              </a:rPr>
              <a:t>and</a:t>
            </a:r>
            <a:endParaRPr sz="1400">
              <a:latin typeface="Trebuchet MS"/>
              <a:cs typeface="Trebuchet MS"/>
            </a:endParaRPr>
          </a:p>
          <a:p>
            <a:pPr>
              <a:lnSpc>
                <a:spcPct val="100000"/>
              </a:lnSpc>
              <a:spcBef>
                <a:spcPts val="10"/>
              </a:spcBef>
            </a:pPr>
            <a:endParaRPr sz="1450">
              <a:latin typeface="Trebuchet MS"/>
              <a:cs typeface="Trebuchet MS"/>
            </a:endParaRPr>
          </a:p>
          <a:p>
            <a:pPr marL="422275">
              <a:lnSpc>
                <a:spcPct val="100000"/>
              </a:lnSpc>
            </a:pPr>
            <a:r>
              <a:rPr sz="1400" b="1" spc="-40" dirty="0">
                <a:solidFill>
                  <a:srgbClr val="666666"/>
                </a:solidFill>
                <a:latin typeface="Trebuchet MS"/>
                <a:cs typeface="Trebuchet MS"/>
              </a:rPr>
              <a:t>insert</a:t>
            </a:r>
            <a:r>
              <a:rPr sz="1400" b="1" spc="-65" dirty="0">
                <a:solidFill>
                  <a:srgbClr val="666666"/>
                </a:solidFill>
                <a:latin typeface="Trebuchet MS"/>
                <a:cs typeface="Trebuchet MS"/>
              </a:rPr>
              <a:t> </a:t>
            </a:r>
            <a:r>
              <a:rPr sz="1400" spc="-114" dirty="0">
                <a:solidFill>
                  <a:srgbClr val="666666"/>
                </a:solidFill>
                <a:latin typeface="Trebuchet MS"/>
                <a:cs typeface="Trebuchet MS"/>
              </a:rPr>
              <a:t>it</a:t>
            </a:r>
            <a:r>
              <a:rPr sz="1400" spc="-65" dirty="0">
                <a:solidFill>
                  <a:srgbClr val="666666"/>
                </a:solidFill>
                <a:latin typeface="Trebuchet MS"/>
                <a:cs typeface="Trebuchet MS"/>
              </a:rPr>
              <a:t> </a:t>
            </a:r>
            <a:r>
              <a:rPr sz="1400" spc="-45" dirty="0">
                <a:solidFill>
                  <a:srgbClr val="666666"/>
                </a:solidFill>
                <a:latin typeface="Trebuchet MS"/>
                <a:cs typeface="Trebuchet MS"/>
              </a:rPr>
              <a:t>into</a:t>
            </a:r>
            <a:r>
              <a:rPr sz="1400" spc="-65" dirty="0">
                <a:solidFill>
                  <a:srgbClr val="666666"/>
                </a:solidFill>
                <a:latin typeface="Trebuchet MS"/>
                <a:cs typeface="Trebuchet MS"/>
              </a:rPr>
              <a:t> </a:t>
            </a:r>
            <a:r>
              <a:rPr sz="1400" spc="-40" dirty="0">
                <a:solidFill>
                  <a:srgbClr val="666666"/>
                </a:solidFill>
                <a:latin typeface="Trebuchet MS"/>
                <a:cs typeface="Trebuchet MS"/>
              </a:rPr>
              <a:t>the</a:t>
            </a:r>
            <a:r>
              <a:rPr sz="1400" spc="-65" dirty="0">
                <a:solidFill>
                  <a:srgbClr val="666666"/>
                </a:solidFill>
                <a:latin typeface="Trebuchet MS"/>
                <a:cs typeface="Trebuchet MS"/>
              </a:rPr>
              <a:t> </a:t>
            </a:r>
            <a:r>
              <a:rPr sz="1400" spc="5" dirty="0">
                <a:solidFill>
                  <a:srgbClr val="666666"/>
                </a:solidFill>
                <a:latin typeface="Trebuchet MS"/>
                <a:cs typeface="Trebuchet MS"/>
              </a:rPr>
              <a:t>loop</a:t>
            </a:r>
            <a:endParaRPr sz="1400">
              <a:latin typeface="Trebuchet MS"/>
              <a:cs typeface="Trebuchet MS"/>
            </a:endParaRPr>
          </a:p>
          <a:p>
            <a:pPr marL="422275" marR="320040" indent="-409575">
              <a:lnSpc>
                <a:spcPct val="200900"/>
              </a:lnSpc>
              <a:tabLst>
                <a:tab pos="421640" algn="l"/>
              </a:tabLst>
            </a:pPr>
            <a:r>
              <a:rPr sz="1400" dirty="0">
                <a:solidFill>
                  <a:srgbClr val="666666"/>
                </a:solidFill>
                <a:latin typeface="MS PGothic"/>
                <a:cs typeface="MS PGothic"/>
              </a:rPr>
              <a:t>❏	</a:t>
            </a:r>
            <a:r>
              <a:rPr sz="1400" spc="-5" dirty="0">
                <a:solidFill>
                  <a:srgbClr val="666666"/>
                </a:solidFill>
                <a:latin typeface="Trebuchet MS"/>
                <a:cs typeface="Trebuchet MS"/>
              </a:rPr>
              <a:t>Grab</a:t>
            </a:r>
            <a:r>
              <a:rPr sz="1400" spc="-65" dirty="0">
                <a:solidFill>
                  <a:srgbClr val="666666"/>
                </a:solidFill>
                <a:latin typeface="Trebuchet MS"/>
                <a:cs typeface="Trebuchet MS"/>
              </a:rPr>
              <a:t> </a:t>
            </a:r>
            <a:r>
              <a:rPr sz="1400" spc="-40" dirty="0">
                <a:solidFill>
                  <a:srgbClr val="666666"/>
                </a:solidFill>
                <a:latin typeface="Trebuchet MS"/>
                <a:cs typeface="Trebuchet MS"/>
              </a:rPr>
              <a:t>the</a:t>
            </a:r>
            <a:r>
              <a:rPr sz="1400" spc="-65" dirty="0">
                <a:solidFill>
                  <a:srgbClr val="666666"/>
                </a:solidFill>
                <a:latin typeface="Trebuchet MS"/>
                <a:cs typeface="Trebuchet MS"/>
              </a:rPr>
              <a:t> </a:t>
            </a:r>
            <a:r>
              <a:rPr sz="1400" b="1" spc="-25" dirty="0">
                <a:solidFill>
                  <a:srgbClr val="666666"/>
                </a:solidFill>
                <a:latin typeface="Trebuchet MS"/>
                <a:cs typeface="Trebuchet MS"/>
              </a:rPr>
              <a:t>addition</a:t>
            </a:r>
            <a:r>
              <a:rPr sz="1400" b="1" spc="-65" dirty="0">
                <a:solidFill>
                  <a:srgbClr val="666666"/>
                </a:solidFill>
                <a:latin typeface="Trebuchet MS"/>
                <a:cs typeface="Trebuchet MS"/>
              </a:rPr>
              <a:t> </a:t>
            </a:r>
            <a:r>
              <a:rPr sz="1400" spc="-5" dirty="0">
                <a:solidFill>
                  <a:srgbClr val="666666"/>
                </a:solidFill>
                <a:latin typeface="Trebuchet MS"/>
                <a:cs typeface="Trebuchet MS"/>
              </a:rPr>
              <a:t>block  </a:t>
            </a:r>
            <a:r>
              <a:rPr sz="1400" spc="-50" dirty="0">
                <a:solidFill>
                  <a:srgbClr val="666666"/>
                </a:solidFill>
                <a:latin typeface="Trebuchet MS"/>
                <a:cs typeface="Trebuchet MS"/>
              </a:rPr>
              <a:t>from</a:t>
            </a:r>
            <a:r>
              <a:rPr sz="1400" spc="-65" dirty="0">
                <a:solidFill>
                  <a:srgbClr val="666666"/>
                </a:solidFill>
                <a:latin typeface="Trebuchet MS"/>
                <a:cs typeface="Trebuchet MS"/>
              </a:rPr>
              <a:t> </a:t>
            </a:r>
            <a:r>
              <a:rPr sz="1400" spc="-5" dirty="0">
                <a:solidFill>
                  <a:srgbClr val="666666"/>
                </a:solidFill>
                <a:latin typeface="Trebuchet MS"/>
                <a:cs typeface="Trebuchet MS"/>
              </a:rPr>
              <a:t>under</a:t>
            </a:r>
            <a:r>
              <a:rPr sz="1400" spc="-65" dirty="0">
                <a:solidFill>
                  <a:srgbClr val="666666"/>
                </a:solidFill>
                <a:latin typeface="Trebuchet MS"/>
                <a:cs typeface="Trebuchet MS"/>
              </a:rPr>
              <a:t> </a:t>
            </a:r>
            <a:r>
              <a:rPr sz="1400" b="1" spc="-25" dirty="0">
                <a:solidFill>
                  <a:srgbClr val="666666"/>
                </a:solidFill>
                <a:latin typeface="Trebuchet MS"/>
                <a:cs typeface="Trebuchet MS"/>
              </a:rPr>
              <a:t>operators</a:t>
            </a:r>
            <a:endParaRPr sz="1400">
              <a:latin typeface="Trebuchet MS"/>
              <a:cs typeface="Trebuchet MS"/>
            </a:endParaRPr>
          </a:p>
          <a:p>
            <a:pPr marL="422275" marR="221615" indent="-409575">
              <a:lnSpc>
                <a:spcPct val="200900"/>
              </a:lnSpc>
              <a:tabLst>
                <a:tab pos="421640" algn="l"/>
              </a:tabLst>
            </a:pPr>
            <a:r>
              <a:rPr sz="1400" dirty="0">
                <a:solidFill>
                  <a:srgbClr val="666666"/>
                </a:solidFill>
                <a:latin typeface="MS PGothic"/>
                <a:cs typeface="MS PGothic"/>
              </a:rPr>
              <a:t>❏	</a:t>
            </a:r>
            <a:r>
              <a:rPr sz="1400" spc="-5" dirty="0">
                <a:solidFill>
                  <a:srgbClr val="666666"/>
                </a:solidFill>
                <a:latin typeface="Trebuchet MS"/>
                <a:cs typeface="Trebuchet MS"/>
              </a:rPr>
              <a:t>Grab</a:t>
            </a:r>
            <a:r>
              <a:rPr sz="1400" spc="-80" dirty="0">
                <a:solidFill>
                  <a:srgbClr val="666666"/>
                </a:solidFill>
                <a:latin typeface="Trebuchet MS"/>
                <a:cs typeface="Trebuchet MS"/>
              </a:rPr>
              <a:t> </a:t>
            </a:r>
            <a:r>
              <a:rPr sz="1400" b="1" dirty="0">
                <a:solidFill>
                  <a:srgbClr val="666666"/>
                </a:solidFill>
                <a:latin typeface="Trebuchet MS"/>
                <a:cs typeface="Trebuchet MS"/>
              </a:rPr>
              <a:t>heading</a:t>
            </a:r>
            <a:r>
              <a:rPr sz="1400" b="1" spc="-80" dirty="0">
                <a:solidFill>
                  <a:srgbClr val="666666"/>
                </a:solidFill>
                <a:latin typeface="Trebuchet MS"/>
                <a:cs typeface="Trebuchet MS"/>
              </a:rPr>
              <a:t> </a:t>
            </a:r>
            <a:r>
              <a:rPr sz="1400" spc="-5" dirty="0">
                <a:solidFill>
                  <a:srgbClr val="666666"/>
                </a:solidFill>
                <a:latin typeface="Trebuchet MS"/>
                <a:cs typeface="Trebuchet MS"/>
              </a:rPr>
              <a:t>block</a:t>
            </a:r>
            <a:r>
              <a:rPr sz="1400" spc="-80" dirty="0">
                <a:solidFill>
                  <a:srgbClr val="666666"/>
                </a:solidFill>
                <a:latin typeface="Trebuchet MS"/>
                <a:cs typeface="Trebuchet MS"/>
              </a:rPr>
              <a:t> </a:t>
            </a:r>
            <a:r>
              <a:rPr sz="1400" spc="-50" dirty="0">
                <a:solidFill>
                  <a:srgbClr val="666666"/>
                </a:solidFill>
                <a:latin typeface="Trebuchet MS"/>
                <a:cs typeface="Trebuchet MS"/>
              </a:rPr>
              <a:t>from </a:t>
            </a:r>
            <a:r>
              <a:rPr sz="1400" spc="-405" dirty="0">
                <a:solidFill>
                  <a:srgbClr val="666666"/>
                </a:solidFill>
                <a:latin typeface="Trebuchet MS"/>
                <a:cs typeface="Trebuchet MS"/>
              </a:rPr>
              <a:t> </a:t>
            </a:r>
            <a:r>
              <a:rPr sz="1400" spc="-5" dirty="0">
                <a:solidFill>
                  <a:srgbClr val="666666"/>
                </a:solidFill>
                <a:latin typeface="Trebuchet MS"/>
                <a:cs typeface="Trebuchet MS"/>
              </a:rPr>
              <a:t>under</a:t>
            </a:r>
            <a:r>
              <a:rPr sz="1400" spc="-75" dirty="0">
                <a:solidFill>
                  <a:srgbClr val="666666"/>
                </a:solidFill>
                <a:latin typeface="Trebuchet MS"/>
                <a:cs typeface="Trebuchet MS"/>
              </a:rPr>
              <a:t> </a:t>
            </a:r>
            <a:r>
              <a:rPr sz="1400" b="1" spc="5" dirty="0">
                <a:solidFill>
                  <a:srgbClr val="666666"/>
                </a:solidFill>
                <a:latin typeface="Trebuchet MS"/>
                <a:cs typeface="Trebuchet MS"/>
              </a:rPr>
              <a:t>sensors</a:t>
            </a:r>
            <a:endParaRPr sz="1400">
              <a:latin typeface="Trebuchet MS"/>
              <a:cs typeface="Trebuchet MS"/>
            </a:endParaRPr>
          </a:p>
        </p:txBody>
      </p:sp>
      <p:pic>
        <p:nvPicPr>
          <p:cNvPr id="4" name="object 4"/>
          <p:cNvPicPr/>
          <p:nvPr/>
        </p:nvPicPr>
        <p:blipFill>
          <a:blip r:embed="rId2" cstate="print"/>
          <a:stretch>
            <a:fillRect/>
          </a:stretch>
        </p:blipFill>
        <p:spPr>
          <a:xfrm>
            <a:off x="3456025" y="437188"/>
            <a:ext cx="5422846" cy="25690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914932"/>
            <a:ext cx="1025525" cy="391160"/>
          </a:xfrm>
          <a:prstGeom prst="rect">
            <a:avLst/>
          </a:prstGeom>
        </p:spPr>
        <p:txBody>
          <a:bodyPr vert="horz" wrap="square" lIns="0" tIns="12700" rIns="0" bIns="0" rtlCol="0">
            <a:spAutoFit/>
          </a:bodyPr>
          <a:lstStyle/>
          <a:p>
            <a:pPr marL="12700">
              <a:lnSpc>
                <a:spcPct val="100000"/>
              </a:lnSpc>
              <a:spcBef>
                <a:spcPts val="100"/>
              </a:spcBef>
            </a:pPr>
            <a:r>
              <a:rPr sz="2400" spc="35" dirty="0"/>
              <a:t>If</a:t>
            </a:r>
            <a:r>
              <a:rPr sz="2400" spc="-204" dirty="0"/>
              <a:t> </a:t>
            </a:r>
            <a:r>
              <a:rPr sz="2400" spc="90" dirty="0"/>
              <a:t>Else</a:t>
            </a:r>
            <a:endParaRPr sz="2400"/>
          </a:p>
        </p:txBody>
      </p:sp>
      <p:sp>
        <p:nvSpPr>
          <p:cNvPr id="3" name="object 3"/>
          <p:cNvSpPr txBox="1"/>
          <p:nvPr/>
        </p:nvSpPr>
        <p:spPr>
          <a:xfrm>
            <a:off x="460925" y="1531134"/>
            <a:ext cx="2583815" cy="1282700"/>
          </a:xfrm>
          <a:prstGeom prst="rect">
            <a:avLst/>
          </a:prstGeom>
        </p:spPr>
        <p:txBody>
          <a:bodyPr vert="horz" wrap="square" lIns="0" tIns="12700" rIns="0" bIns="0" rtlCol="0">
            <a:spAutoFit/>
          </a:bodyPr>
          <a:lstStyle/>
          <a:p>
            <a:pPr marL="393700" marR="220979" indent="-381000">
              <a:lnSpc>
                <a:spcPct val="114599"/>
              </a:lnSpc>
              <a:spcBef>
                <a:spcPts val="100"/>
              </a:spcBef>
              <a:tabLst>
                <a:tab pos="393065" algn="l"/>
              </a:tabLst>
            </a:pPr>
            <a:r>
              <a:rPr sz="1200" dirty="0">
                <a:solidFill>
                  <a:srgbClr val="666666"/>
                </a:solidFill>
                <a:latin typeface="MS PGothic"/>
                <a:cs typeface="MS PGothic"/>
              </a:rPr>
              <a:t>❏	</a:t>
            </a:r>
            <a:r>
              <a:rPr sz="1200" spc="5" dirty="0">
                <a:solidFill>
                  <a:srgbClr val="666666"/>
                </a:solidFill>
                <a:latin typeface="Trebuchet MS"/>
                <a:cs typeface="Trebuchet MS"/>
              </a:rPr>
              <a:t>Under</a:t>
            </a:r>
            <a:r>
              <a:rPr sz="1200" spc="-55" dirty="0">
                <a:solidFill>
                  <a:srgbClr val="666666"/>
                </a:solidFill>
                <a:latin typeface="Trebuchet MS"/>
                <a:cs typeface="Trebuchet MS"/>
              </a:rPr>
              <a:t> </a:t>
            </a:r>
            <a:r>
              <a:rPr sz="1200" spc="-35" dirty="0">
                <a:solidFill>
                  <a:srgbClr val="666666"/>
                </a:solidFill>
                <a:latin typeface="Trebuchet MS"/>
                <a:cs typeface="Trebuchet MS"/>
              </a:rPr>
              <a:t>the</a:t>
            </a:r>
            <a:r>
              <a:rPr sz="1200" spc="-55" dirty="0">
                <a:solidFill>
                  <a:srgbClr val="666666"/>
                </a:solidFill>
                <a:latin typeface="Trebuchet MS"/>
                <a:cs typeface="Trebuchet MS"/>
              </a:rPr>
              <a:t> </a:t>
            </a:r>
            <a:r>
              <a:rPr sz="1200" spc="-5" dirty="0">
                <a:solidFill>
                  <a:srgbClr val="666666"/>
                </a:solidFill>
                <a:latin typeface="Trebuchet MS"/>
                <a:cs typeface="Trebuchet MS"/>
              </a:rPr>
              <a:t>events</a:t>
            </a:r>
            <a:r>
              <a:rPr sz="1200" spc="-55" dirty="0">
                <a:solidFill>
                  <a:srgbClr val="666666"/>
                </a:solidFill>
                <a:latin typeface="Trebuchet MS"/>
                <a:cs typeface="Trebuchet MS"/>
              </a:rPr>
              <a:t> </a:t>
            </a:r>
            <a:r>
              <a:rPr sz="1200" spc="-35" dirty="0">
                <a:solidFill>
                  <a:srgbClr val="666666"/>
                </a:solidFill>
                <a:latin typeface="Trebuchet MS"/>
                <a:cs typeface="Trebuchet MS"/>
              </a:rPr>
              <a:t>ta</a:t>
            </a:r>
            <a:r>
              <a:rPr lang="en-US" sz="1200" spc="-35" dirty="0">
                <a:solidFill>
                  <a:srgbClr val="666666"/>
                </a:solidFill>
                <a:latin typeface="Trebuchet MS"/>
                <a:cs typeface="Trebuchet MS"/>
              </a:rPr>
              <a:t>b</a:t>
            </a:r>
            <a:r>
              <a:rPr sz="1200" spc="-55" dirty="0">
                <a:solidFill>
                  <a:srgbClr val="666666"/>
                </a:solidFill>
                <a:latin typeface="Trebuchet MS"/>
                <a:cs typeface="Trebuchet MS"/>
              </a:rPr>
              <a:t> </a:t>
            </a:r>
            <a:r>
              <a:rPr sz="1200" spc="5" dirty="0">
                <a:solidFill>
                  <a:srgbClr val="666666"/>
                </a:solidFill>
                <a:latin typeface="Trebuchet MS"/>
                <a:cs typeface="Trebuchet MS"/>
              </a:rPr>
              <a:t>drag</a:t>
            </a:r>
            <a:r>
              <a:rPr sz="1200" spc="-55" dirty="0">
                <a:solidFill>
                  <a:srgbClr val="666666"/>
                </a:solidFill>
                <a:latin typeface="Trebuchet MS"/>
                <a:cs typeface="Trebuchet MS"/>
              </a:rPr>
              <a:t> </a:t>
            </a:r>
            <a:r>
              <a:rPr sz="1200" spc="15" dirty="0">
                <a:solidFill>
                  <a:srgbClr val="666666"/>
                </a:solidFill>
                <a:latin typeface="Trebuchet MS"/>
                <a:cs typeface="Trebuchet MS"/>
              </a:rPr>
              <a:t>on  </a:t>
            </a:r>
            <a:r>
              <a:rPr sz="1200" spc="-55" dirty="0">
                <a:solidFill>
                  <a:srgbClr val="666666"/>
                </a:solidFill>
                <a:latin typeface="Trebuchet MS"/>
                <a:cs typeface="Trebuchet MS"/>
              </a:rPr>
              <a:t>freefall </a:t>
            </a:r>
            <a:r>
              <a:rPr sz="1200" spc="-45" dirty="0">
                <a:solidFill>
                  <a:srgbClr val="666666"/>
                </a:solidFill>
                <a:latin typeface="Trebuchet MS"/>
                <a:cs typeface="Trebuchet MS"/>
              </a:rPr>
              <a:t>to</a:t>
            </a:r>
            <a:r>
              <a:rPr sz="1200" spc="-55" dirty="0">
                <a:solidFill>
                  <a:srgbClr val="666666"/>
                </a:solidFill>
                <a:latin typeface="Trebuchet MS"/>
                <a:cs typeface="Trebuchet MS"/>
              </a:rPr>
              <a:t> </a:t>
            </a:r>
            <a:r>
              <a:rPr sz="1200" spc="-35" dirty="0">
                <a:solidFill>
                  <a:srgbClr val="666666"/>
                </a:solidFill>
                <a:latin typeface="Trebuchet MS"/>
                <a:cs typeface="Trebuchet MS"/>
              </a:rPr>
              <a:t>the</a:t>
            </a:r>
            <a:r>
              <a:rPr sz="1200" spc="-55" dirty="0">
                <a:solidFill>
                  <a:srgbClr val="666666"/>
                </a:solidFill>
                <a:latin typeface="Trebuchet MS"/>
                <a:cs typeface="Trebuchet MS"/>
              </a:rPr>
              <a:t> </a:t>
            </a:r>
            <a:r>
              <a:rPr sz="1200" spc="10" dirty="0">
                <a:solidFill>
                  <a:srgbClr val="666666"/>
                </a:solidFill>
                <a:latin typeface="Trebuchet MS"/>
                <a:cs typeface="Trebuchet MS"/>
              </a:rPr>
              <a:t>canvas</a:t>
            </a:r>
            <a:endParaRPr sz="1200" dirty="0">
              <a:latin typeface="Trebuchet MS"/>
              <a:cs typeface="Trebuchet MS"/>
            </a:endParaRPr>
          </a:p>
          <a:p>
            <a:pPr marL="393700" marR="61594" indent="-381000">
              <a:lnSpc>
                <a:spcPct val="114599"/>
              </a:lnSpc>
              <a:tabLst>
                <a:tab pos="393065" algn="l"/>
              </a:tabLst>
            </a:pPr>
            <a:r>
              <a:rPr sz="1200" dirty="0">
                <a:solidFill>
                  <a:srgbClr val="666666"/>
                </a:solidFill>
                <a:latin typeface="MS PGothic"/>
                <a:cs typeface="MS PGothic"/>
              </a:rPr>
              <a:t>❏	</a:t>
            </a:r>
            <a:r>
              <a:rPr sz="1200" spc="20" dirty="0">
                <a:solidFill>
                  <a:srgbClr val="666666"/>
                </a:solidFill>
                <a:latin typeface="Trebuchet MS"/>
                <a:cs typeface="Trebuchet MS"/>
              </a:rPr>
              <a:t>on </a:t>
            </a:r>
            <a:r>
              <a:rPr sz="1200" spc="-105" dirty="0">
                <a:solidFill>
                  <a:srgbClr val="666666"/>
                </a:solidFill>
                <a:latin typeface="Trebuchet MS"/>
                <a:cs typeface="Trebuchet MS"/>
              </a:rPr>
              <a:t> </a:t>
            </a:r>
            <a:r>
              <a:rPr sz="1200" spc="-55" dirty="0">
                <a:solidFill>
                  <a:srgbClr val="666666"/>
                </a:solidFill>
                <a:latin typeface="Trebuchet MS"/>
                <a:cs typeface="Trebuchet MS"/>
              </a:rPr>
              <a:t>freefall </a:t>
            </a:r>
            <a:r>
              <a:rPr sz="1200" spc="-65" dirty="0">
                <a:solidFill>
                  <a:srgbClr val="666666"/>
                </a:solidFill>
                <a:latin typeface="Trebuchet MS"/>
                <a:cs typeface="Trebuchet MS"/>
              </a:rPr>
              <a:t>will</a:t>
            </a:r>
            <a:r>
              <a:rPr sz="1200" spc="-55" dirty="0">
                <a:solidFill>
                  <a:srgbClr val="666666"/>
                </a:solidFill>
                <a:latin typeface="Trebuchet MS"/>
                <a:cs typeface="Trebuchet MS"/>
              </a:rPr>
              <a:t> </a:t>
            </a:r>
            <a:r>
              <a:rPr sz="1200" spc="-20" dirty="0">
                <a:solidFill>
                  <a:srgbClr val="666666"/>
                </a:solidFill>
                <a:latin typeface="Trebuchet MS"/>
                <a:cs typeface="Trebuchet MS"/>
              </a:rPr>
              <a:t>run</a:t>
            </a:r>
            <a:r>
              <a:rPr sz="1200" spc="-55" dirty="0">
                <a:solidFill>
                  <a:srgbClr val="666666"/>
                </a:solidFill>
                <a:latin typeface="Trebuchet MS"/>
                <a:cs typeface="Trebuchet MS"/>
              </a:rPr>
              <a:t> </a:t>
            </a:r>
            <a:r>
              <a:rPr sz="1200" spc="10" dirty="0">
                <a:solidFill>
                  <a:srgbClr val="666666"/>
                </a:solidFill>
                <a:latin typeface="Trebuchet MS"/>
                <a:cs typeface="Trebuchet MS"/>
              </a:rPr>
              <a:t>alongside</a:t>
            </a:r>
            <a:r>
              <a:rPr sz="1200" spc="-55" dirty="0">
                <a:solidFill>
                  <a:srgbClr val="666666"/>
                </a:solidFill>
                <a:latin typeface="Trebuchet MS"/>
                <a:cs typeface="Trebuchet MS"/>
              </a:rPr>
              <a:t> </a:t>
            </a:r>
            <a:r>
              <a:rPr sz="1200" spc="15" dirty="0">
                <a:solidFill>
                  <a:srgbClr val="666666"/>
                </a:solidFill>
                <a:latin typeface="Trebuchet MS"/>
                <a:cs typeface="Trebuchet MS"/>
              </a:rPr>
              <a:t>on  </a:t>
            </a:r>
            <a:r>
              <a:rPr sz="1200" spc="-50" dirty="0">
                <a:solidFill>
                  <a:srgbClr val="666666"/>
                </a:solidFill>
                <a:latin typeface="Trebuchet MS"/>
                <a:cs typeface="Trebuchet MS"/>
              </a:rPr>
              <a:t>start</a:t>
            </a:r>
            <a:r>
              <a:rPr sz="1200" spc="-55" dirty="0">
                <a:solidFill>
                  <a:srgbClr val="666666"/>
                </a:solidFill>
                <a:latin typeface="Trebuchet MS"/>
                <a:cs typeface="Trebuchet MS"/>
              </a:rPr>
              <a:t> </a:t>
            </a:r>
            <a:r>
              <a:rPr sz="1200" spc="-5" dirty="0">
                <a:solidFill>
                  <a:srgbClr val="666666"/>
                </a:solidFill>
                <a:latin typeface="Trebuchet MS"/>
                <a:cs typeface="Trebuchet MS"/>
              </a:rPr>
              <a:t>program</a:t>
            </a:r>
            <a:endParaRPr sz="1200" dirty="0">
              <a:latin typeface="Trebuchet MS"/>
              <a:cs typeface="Trebuchet MS"/>
            </a:endParaRPr>
          </a:p>
          <a:p>
            <a:pPr marL="393700" marR="5080" indent="-381000">
              <a:lnSpc>
                <a:spcPct val="114599"/>
              </a:lnSpc>
              <a:tabLst>
                <a:tab pos="393065" algn="l"/>
              </a:tabLst>
            </a:pPr>
            <a:r>
              <a:rPr sz="1200" dirty="0">
                <a:solidFill>
                  <a:srgbClr val="666666"/>
                </a:solidFill>
                <a:latin typeface="MS PGothic"/>
                <a:cs typeface="MS PGothic"/>
              </a:rPr>
              <a:t>❏	</a:t>
            </a:r>
            <a:r>
              <a:rPr sz="1200" spc="-80" dirty="0">
                <a:solidFill>
                  <a:srgbClr val="666666"/>
                </a:solidFill>
                <a:latin typeface="Trebuchet MS"/>
                <a:cs typeface="Trebuchet MS"/>
              </a:rPr>
              <a:t>If</a:t>
            </a:r>
            <a:r>
              <a:rPr sz="1200" spc="-55" dirty="0">
                <a:solidFill>
                  <a:srgbClr val="666666"/>
                </a:solidFill>
                <a:latin typeface="Trebuchet MS"/>
                <a:cs typeface="Trebuchet MS"/>
              </a:rPr>
              <a:t> </a:t>
            </a:r>
            <a:r>
              <a:rPr sz="1200" spc="-35" dirty="0">
                <a:solidFill>
                  <a:srgbClr val="666666"/>
                </a:solidFill>
                <a:latin typeface="Trebuchet MS"/>
                <a:cs typeface="Trebuchet MS"/>
              </a:rPr>
              <a:t>the</a:t>
            </a:r>
            <a:r>
              <a:rPr sz="1200" spc="-55" dirty="0">
                <a:solidFill>
                  <a:srgbClr val="666666"/>
                </a:solidFill>
                <a:latin typeface="Trebuchet MS"/>
                <a:cs typeface="Trebuchet MS"/>
              </a:rPr>
              <a:t> </a:t>
            </a:r>
            <a:r>
              <a:rPr sz="1200" spc="20" dirty="0">
                <a:solidFill>
                  <a:srgbClr val="666666"/>
                </a:solidFill>
                <a:latin typeface="Trebuchet MS"/>
                <a:cs typeface="Trebuchet MS"/>
              </a:rPr>
              <a:t>Sphero</a:t>
            </a:r>
            <a:r>
              <a:rPr sz="1200" spc="-55" dirty="0">
                <a:solidFill>
                  <a:srgbClr val="666666"/>
                </a:solidFill>
                <a:latin typeface="Trebuchet MS"/>
                <a:cs typeface="Trebuchet MS"/>
              </a:rPr>
              <a:t> </a:t>
            </a:r>
            <a:r>
              <a:rPr sz="1200" spc="-40" dirty="0">
                <a:solidFill>
                  <a:srgbClr val="666666"/>
                </a:solidFill>
                <a:latin typeface="Trebuchet MS"/>
                <a:cs typeface="Trebuchet MS"/>
              </a:rPr>
              <a:t>falls</a:t>
            </a:r>
            <a:r>
              <a:rPr sz="1200" spc="-55" dirty="0">
                <a:solidFill>
                  <a:srgbClr val="666666"/>
                </a:solidFill>
                <a:latin typeface="Trebuchet MS"/>
                <a:cs typeface="Trebuchet MS"/>
              </a:rPr>
              <a:t> </a:t>
            </a:r>
            <a:r>
              <a:rPr sz="1200" spc="-100" dirty="0">
                <a:solidFill>
                  <a:srgbClr val="666666"/>
                </a:solidFill>
                <a:latin typeface="Trebuchet MS"/>
                <a:cs typeface="Trebuchet MS"/>
              </a:rPr>
              <a:t>it</a:t>
            </a:r>
            <a:r>
              <a:rPr sz="1200" spc="-55" dirty="0">
                <a:solidFill>
                  <a:srgbClr val="666666"/>
                </a:solidFill>
                <a:latin typeface="Trebuchet MS"/>
                <a:cs typeface="Trebuchet MS"/>
              </a:rPr>
              <a:t> </a:t>
            </a:r>
            <a:r>
              <a:rPr sz="1200" spc="-65" dirty="0">
                <a:solidFill>
                  <a:srgbClr val="666666"/>
                </a:solidFill>
                <a:latin typeface="Trebuchet MS"/>
                <a:cs typeface="Trebuchet MS"/>
              </a:rPr>
              <a:t>will</a:t>
            </a:r>
            <a:r>
              <a:rPr sz="1200" spc="-55" dirty="0">
                <a:solidFill>
                  <a:srgbClr val="666666"/>
                </a:solidFill>
                <a:latin typeface="Trebuchet MS"/>
                <a:cs typeface="Trebuchet MS"/>
              </a:rPr>
              <a:t> </a:t>
            </a:r>
            <a:r>
              <a:rPr sz="1200" spc="-50" dirty="0">
                <a:solidFill>
                  <a:srgbClr val="666666"/>
                </a:solidFill>
                <a:latin typeface="Trebuchet MS"/>
                <a:cs typeface="Trebuchet MS"/>
              </a:rPr>
              <a:t>turn</a:t>
            </a:r>
            <a:r>
              <a:rPr sz="1200" spc="-55" dirty="0">
                <a:solidFill>
                  <a:srgbClr val="666666"/>
                </a:solidFill>
                <a:latin typeface="Trebuchet MS"/>
                <a:cs typeface="Trebuchet MS"/>
              </a:rPr>
              <a:t> </a:t>
            </a:r>
            <a:r>
              <a:rPr sz="1200" spc="-35" dirty="0">
                <a:solidFill>
                  <a:srgbClr val="666666"/>
                </a:solidFill>
                <a:latin typeface="Trebuchet MS"/>
                <a:cs typeface="Trebuchet MS"/>
              </a:rPr>
              <a:t>from  </a:t>
            </a:r>
            <a:r>
              <a:rPr sz="1200" spc="-10" dirty="0">
                <a:solidFill>
                  <a:srgbClr val="666666"/>
                </a:solidFill>
                <a:latin typeface="Trebuchet MS"/>
                <a:cs typeface="Trebuchet MS"/>
              </a:rPr>
              <a:t>blue</a:t>
            </a:r>
            <a:r>
              <a:rPr sz="1200" spc="-55" dirty="0">
                <a:solidFill>
                  <a:srgbClr val="666666"/>
                </a:solidFill>
                <a:latin typeface="Trebuchet MS"/>
                <a:cs typeface="Trebuchet MS"/>
              </a:rPr>
              <a:t> </a:t>
            </a:r>
            <a:r>
              <a:rPr sz="1200" spc="-45" dirty="0">
                <a:solidFill>
                  <a:srgbClr val="666666"/>
                </a:solidFill>
                <a:latin typeface="Trebuchet MS"/>
                <a:cs typeface="Trebuchet MS"/>
              </a:rPr>
              <a:t>to</a:t>
            </a:r>
            <a:r>
              <a:rPr sz="1200" spc="-55" dirty="0">
                <a:solidFill>
                  <a:srgbClr val="666666"/>
                </a:solidFill>
                <a:latin typeface="Trebuchet MS"/>
                <a:cs typeface="Trebuchet MS"/>
              </a:rPr>
              <a:t> </a:t>
            </a:r>
            <a:r>
              <a:rPr sz="1200" spc="10" dirty="0">
                <a:solidFill>
                  <a:srgbClr val="666666"/>
                </a:solidFill>
                <a:latin typeface="Trebuchet MS"/>
                <a:cs typeface="Trebuchet MS"/>
              </a:rPr>
              <a:t>green</a:t>
            </a:r>
            <a:endParaRPr sz="1200" dirty="0">
              <a:latin typeface="Trebuchet MS"/>
              <a:cs typeface="Trebuchet MS"/>
            </a:endParaRPr>
          </a:p>
        </p:txBody>
      </p:sp>
      <p:grpSp>
        <p:nvGrpSpPr>
          <p:cNvPr id="4" name="object 4"/>
          <p:cNvGrpSpPr/>
          <p:nvPr/>
        </p:nvGrpSpPr>
        <p:grpSpPr>
          <a:xfrm>
            <a:off x="3539375" y="274512"/>
            <a:ext cx="4402455" cy="4869180"/>
            <a:chOff x="3539375" y="274512"/>
            <a:chExt cx="4402455" cy="4869180"/>
          </a:xfrm>
        </p:grpSpPr>
        <p:pic>
          <p:nvPicPr>
            <p:cNvPr id="5" name="object 5"/>
            <p:cNvPicPr/>
            <p:nvPr/>
          </p:nvPicPr>
          <p:blipFill>
            <a:blip r:embed="rId3" cstate="print"/>
            <a:stretch>
              <a:fillRect/>
            </a:stretch>
          </p:blipFill>
          <p:spPr>
            <a:xfrm>
              <a:off x="3774717" y="274512"/>
              <a:ext cx="4167081" cy="4647898"/>
            </a:xfrm>
            <a:prstGeom prst="rect">
              <a:avLst/>
            </a:prstGeom>
          </p:spPr>
        </p:pic>
        <p:pic>
          <p:nvPicPr>
            <p:cNvPr id="6" name="object 6"/>
            <p:cNvPicPr/>
            <p:nvPr/>
          </p:nvPicPr>
          <p:blipFill>
            <a:blip r:embed="rId4" cstate="print"/>
            <a:stretch>
              <a:fillRect/>
            </a:stretch>
          </p:blipFill>
          <p:spPr>
            <a:xfrm>
              <a:off x="3539375" y="2315900"/>
              <a:ext cx="2753974" cy="2827599"/>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85" dirty="0"/>
              <a:t>Challenge!</a:t>
            </a:r>
          </a:p>
        </p:txBody>
      </p:sp>
      <p:sp>
        <p:nvSpPr>
          <p:cNvPr id="3" name="object 3"/>
          <p:cNvSpPr txBox="1"/>
          <p:nvPr/>
        </p:nvSpPr>
        <p:spPr>
          <a:xfrm>
            <a:off x="535474" y="1293314"/>
            <a:ext cx="6450330" cy="1567096"/>
          </a:xfrm>
          <a:prstGeom prst="rect">
            <a:avLst/>
          </a:prstGeom>
        </p:spPr>
        <p:txBody>
          <a:bodyPr vert="horz" wrap="square" lIns="0" tIns="12700" rIns="0" bIns="0" rtlCol="0">
            <a:spAutoFit/>
          </a:bodyPr>
          <a:lstStyle/>
          <a:p>
            <a:pPr marL="12700">
              <a:lnSpc>
                <a:spcPct val="100000"/>
              </a:lnSpc>
              <a:spcBef>
                <a:spcPts val="100"/>
              </a:spcBef>
              <a:tabLst>
                <a:tab pos="494665" algn="l"/>
              </a:tabLst>
            </a:pPr>
            <a:r>
              <a:rPr sz="2000" dirty="0">
                <a:latin typeface="MS PGothic"/>
                <a:cs typeface="MS PGothic"/>
              </a:rPr>
              <a:t>❏	</a:t>
            </a:r>
            <a:r>
              <a:rPr sz="2000" spc="-20" dirty="0">
                <a:latin typeface="Trebuchet MS"/>
                <a:cs typeface="Trebuchet MS"/>
              </a:rPr>
              <a:t>Create</a:t>
            </a:r>
            <a:r>
              <a:rPr sz="2000" spc="-100" dirty="0">
                <a:latin typeface="Trebuchet MS"/>
                <a:cs typeface="Trebuchet MS"/>
              </a:rPr>
              <a:t> </a:t>
            </a:r>
            <a:r>
              <a:rPr sz="2000" spc="-15" dirty="0">
                <a:latin typeface="Trebuchet MS"/>
                <a:cs typeface="Trebuchet MS"/>
              </a:rPr>
              <a:t>your</a:t>
            </a:r>
            <a:r>
              <a:rPr sz="2000" spc="-95" dirty="0">
                <a:latin typeface="Trebuchet MS"/>
                <a:cs typeface="Trebuchet MS"/>
              </a:rPr>
              <a:t> </a:t>
            </a:r>
            <a:r>
              <a:rPr sz="2000" spc="15" dirty="0">
                <a:latin typeface="Trebuchet MS"/>
                <a:cs typeface="Trebuchet MS"/>
              </a:rPr>
              <a:t>own</a:t>
            </a:r>
            <a:r>
              <a:rPr sz="2000" spc="-95" dirty="0">
                <a:latin typeface="Trebuchet MS"/>
                <a:cs typeface="Trebuchet MS"/>
              </a:rPr>
              <a:t> </a:t>
            </a:r>
            <a:r>
              <a:rPr sz="2000" spc="-40" dirty="0">
                <a:latin typeface="Trebuchet MS"/>
                <a:cs typeface="Trebuchet MS"/>
              </a:rPr>
              <a:t>program!</a:t>
            </a:r>
            <a:endParaRPr sz="2000" dirty="0">
              <a:latin typeface="Trebuchet MS"/>
              <a:cs typeface="Trebuchet MS"/>
            </a:endParaRPr>
          </a:p>
          <a:p>
            <a:pPr>
              <a:lnSpc>
                <a:spcPct val="100000"/>
              </a:lnSpc>
              <a:spcBef>
                <a:spcPts val="15"/>
              </a:spcBef>
            </a:pPr>
            <a:endParaRPr sz="2050" dirty="0">
              <a:latin typeface="Trebuchet MS"/>
              <a:cs typeface="Trebuchet MS"/>
            </a:endParaRPr>
          </a:p>
          <a:p>
            <a:pPr marL="12700">
              <a:lnSpc>
                <a:spcPct val="100000"/>
              </a:lnSpc>
              <a:spcBef>
                <a:spcPts val="5"/>
              </a:spcBef>
              <a:tabLst>
                <a:tab pos="494665" algn="l"/>
              </a:tabLst>
            </a:pPr>
            <a:r>
              <a:rPr sz="2000" dirty="0">
                <a:latin typeface="MS PGothic"/>
                <a:cs typeface="MS PGothic"/>
              </a:rPr>
              <a:t>❏	</a:t>
            </a:r>
            <a:r>
              <a:rPr sz="2000" spc="-5" dirty="0">
                <a:latin typeface="Trebuchet MS"/>
                <a:cs typeface="Trebuchet MS"/>
              </a:rPr>
              <a:t>Grab</a:t>
            </a:r>
            <a:r>
              <a:rPr sz="2000" spc="-105" dirty="0">
                <a:latin typeface="Trebuchet MS"/>
                <a:cs typeface="Trebuchet MS"/>
              </a:rPr>
              <a:t> </a:t>
            </a:r>
            <a:r>
              <a:rPr sz="2000" spc="45" dirty="0">
                <a:latin typeface="Trebuchet MS"/>
                <a:cs typeface="Trebuchet MS"/>
              </a:rPr>
              <a:t>cones</a:t>
            </a:r>
            <a:r>
              <a:rPr sz="2000" spc="-105" dirty="0">
                <a:latin typeface="Trebuchet MS"/>
                <a:cs typeface="Trebuchet MS"/>
              </a:rPr>
              <a:t> </a:t>
            </a:r>
            <a:r>
              <a:rPr sz="2000" spc="15" dirty="0">
                <a:latin typeface="Trebuchet MS"/>
                <a:cs typeface="Trebuchet MS"/>
              </a:rPr>
              <a:t>and</a:t>
            </a:r>
            <a:r>
              <a:rPr sz="2000" spc="-100" dirty="0">
                <a:latin typeface="Trebuchet MS"/>
                <a:cs typeface="Trebuchet MS"/>
              </a:rPr>
              <a:t> </a:t>
            </a:r>
            <a:r>
              <a:rPr sz="2000" spc="-5" dirty="0">
                <a:latin typeface="Trebuchet MS"/>
                <a:cs typeface="Trebuchet MS"/>
              </a:rPr>
              <a:t>ramps</a:t>
            </a:r>
            <a:endParaRPr sz="2000" dirty="0">
              <a:latin typeface="Trebuchet MS"/>
              <a:cs typeface="Trebuchet MS"/>
            </a:endParaRPr>
          </a:p>
          <a:p>
            <a:pPr>
              <a:lnSpc>
                <a:spcPct val="100000"/>
              </a:lnSpc>
              <a:spcBef>
                <a:spcPts val="15"/>
              </a:spcBef>
            </a:pPr>
            <a:endParaRPr sz="2050" dirty="0">
              <a:latin typeface="Trebuchet MS"/>
              <a:cs typeface="Trebuchet MS"/>
            </a:endParaRPr>
          </a:p>
          <a:p>
            <a:pPr marL="12700">
              <a:lnSpc>
                <a:spcPct val="100000"/>
              </a:lnSpc>
              <a:spcBef>
                <a:spcPts val="5"/>
              </a:spcBef>
              <a:tabLst>
                <a:tab pos="494665" algn="l"/>
              </a:tabLst>
            </a:pPr>
            <a:r>
              <a:rPr sz="2000" dirty="0">
                <a:latin typeface="MS PGothic"/>
                <a:cs typeface="MS PGothic"/>
              </a:rPr>
              <a:t>❏	</a:t>
            </a:r>
            <a:r>
              <a:rPr sz="2000" spc="-254" dirty="0">
                <a:latin typeface="Trebuchet MS"/>
                <a:cs typeface="Trebuchet MS"/>
              </a:rPr>
              <a:t>T</a:t>
            </a:r>
            <a:r>
              <a:rPr sz="2000" spc="-5" dirty="0">
                <a:latin typeface="Trebuchet MS"/>
                <a:cs typeface="Trebuchet MS"/>
              </a:rPr>
              <a:t>eam</a:t>
            </a:r>
            <a:r>
              <a:rPr sz="2000" spc="-90" dirty="0">
                <a:latin typeface="Trebuchet MS"/>
                <a:cs typeface="Trebuchet MS"/>
              </a:rPr>
              <a:t> </a:t>
            </a:r>
            <a:r>
              <a:rPr sz="2000" spc="-85" dirty="0">
                <a:latin typeface="Trebuchet MS"/>
                <a:cs typeface="Trebuchet MS"/>
              </a:rPr>
              <a:t>with</a:t>
            </a:r>
            <a:r>
              <a:rPr sz="2000" spc="-90" dirty="0">
                <a:latin typeface="Trebuchet MS"/>
                <a:cs typeface="Trebuchet MS"/>
              </a:rPr>
              <a:t> </a:t>
            </a:r>
            <a:r>
              <a:rPr sz="2000" spc="-15" dirty="0">
                <a:latin typeface="Trebuchet MS"/>
                <a:cs typeface="Trebuchet MS"/>
              </a:rPr>
              <a:t>most</a:t>
            </a:r>
            <a:r>
              <a:rPr sz="2000" spc="-90" dirty="0">
                <a:latin typeface="Trebuchet MS"/>
                <a:cs typeface="Trebuchet MS"/>
              </a:rPr>
              <a:t> </a:t>
            </a:r>
            <a:r>
              <a:rPr sz="2000" spc="-50" dirty="0">
                <a:latin typeface="Trebuchet MS"/>
                <a:cs typeface="Trebuchet MS"/>
              </a:rPr>
              <a:t>creative</a:t>
            </a:r>
            <a:r>
              <a:rPr sz="2000" spc="-90" dirty="0">
                <a:latin typeface="Trebuchet MS"/>
                <a:cs typeface="Trebuchet MS"/>
              </a:rPr>
              <a:t> </a:t>
            </a:r>
            <a:r>
              <a:rPr sz="2000" spc="-5" dirty="0">
                <a:latin typeface="Trebuchet MS"/>
                <a:cs typeface="Trebuchet MS"/>
              </a:rPr>
              <a:t>program</a:t>
            </a:r>
            <a:r>
              <a:rPr sz="2000" spc="-90" dirty="0">
                <a:latin typeface="Trebuchet MS"/>
                <a:cs typeface="Trebuchet MS"/>
              </a:rPr>
              <a:t> </a:t>
            </a:r>
            <a:r>
              <a:rPr sz="2000" spc="-110" dirty="0">
                <a:latin typeface="Trebuchet MS"/>
                <a:cs typeface="Trebuchet MS"/>
              </a:rPr>
              <a:t>w</a:t>
            </a:r>
            <a:r>
              <a:rPr lang="en-US" sz="2000" spc="-110" dirty="0">
                <a:latin typeface="Trebuchet MS"/>
                <a:cs typeface="Trebuchet MS"/>
              </a:rPr>
              <a:t>ins!</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1" y="502810"/>
            <a:ext cx="8763000" cy="474489"/>
          </a:xfrm>
          <a:prstGeom prst="rect">
            <a:avLst/>
          </a:prstGeom>
        </p:spPr>
        <p:txBody>
          <a:bodyPr vert="horz" wrap="square" lIns="0" tIns="12700" rIns="0" bIns="0" rtlCol="0">
            <a:spAutoFit/>
          </a:bodyPr>
          <a:lstStyle/>
          <a:p>
            <a:pPr marL="12700" algn="ctr">
              <a:lnSpc>
                <a:spcPct val="100000"/>
              </a:lnSpc>
              <a:spcBef>
                <a:spcPts val="100"/>
              </a:spcBef>
            </a:pPr>
            <a:r>
              <a:rPr lang="en-US" spc="20" dirty="0"/>
              <a:t>W</a:t>
            </a:r>
            <a:r>
              <a:rPr spc="200" dirty="0"/>
              <a:t>hat</a:t>
            </a:r>
            <a:r>
              <a:rPr spc="-175" dirty="0"/>
              <a:t> </a:t>
            </a:r>
            <a:r>
              <a:rPr spc="100" dirty="0"/>
              <a:t>is</a:t>
            </a:r>
            <a:r>
              <a:rPr spc="-175" dirty="0"/>
              <a:t> </a:t>
            </a:r>
            <a:r>
              <a:rPr spc="295" dirty="0"/>
              <a:t>TAP?</a:t>
            </a:r>
            <a:r>
              <a:rPr lang="en-US" spc="295" dirty="0"/>
              <a:t> </a:t>
            </a:r>
            <a:endParaRPr spc="295" dirty="0"/>
          </a:p>
        </p:txBody>
      </p:sp>
      <p:sp>
        <p:nvSpPr>
          <p:cNvPr id="6" name="TextBox 5">
            <a:extLst>
              <a:ext uri="{FF2B5EF4-FFF2-40B4-BE49-F238E27FC236}">
                <a16:creationId xmlns:a16="http://schemas.microsoft.com/office/drawing/2014/main" id="{8F8E68E8-0E1E-44BB-7317-1D84CD88827C}"/>
              </a:ext>
            </a:extLst>
          </p:cNvPr>
          <p:cNvSpPr txBox="1"/>
          <p:nvPr/>
        </p:nvSpPr>
        <p:spPr>
          <a:xfrm>
            <a:off x="381000" y="1504950"/>
            <a:ext cx="8381999"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gg sans"/>
              </a:rPr>
              <a:t>The Technology Ambassadors Program (TAP) was created at Georgia Gwinnett College located in Lawrenceville, GA. </a:t>
            </a:r>
          </a:p>
          <a:p>
            <a:pPr marL="285750" indent="-285750">
              <a:buFont typeface="Arial" panose="020B0604020202020204" pitchFamily="34" charset="0"/>
              <a:buChar char="•"/>
            </a:pPr>
            <a:endParaRPr lang="en-US" dirty="0">
              <a:latin typeface="gg sans"/>
            </a:endParaRPr>
          </a:p>
          <a:p>
            <a:pPr marL="285750" indent="-285750">
              <a:buFont typeface="Arial" panose="020B0604020202020204" pitchFamily="34" charset="0"/>
              <a:buChar char="•"/>
            </a:pPr>
            <a:r>
              <a:rPr lang="en-US" b="0" i="0" dirty="0">
                <a:effectLst/>
                <a:latin typeface="gg sans"/>
              </a:rPr>
              <a:t>The TAP program addresses the need to increase the number of students who persist in an IT major or IT minor, particularly those underrepresented in computing.</a:t>
            </a:r>
          </a:p>
          <a:p>
            <a:pPr marL="342900" indent="-342900">
              <a:buFont typeface="Arial" panose="020B0604020202020204" pitchFamily="34" charset="0"/>
              <a:buChar char="•"/>
            </a:pPr>
            <a:endParaRPr lang="en-US" dirty="0">
              <a:latin typeface="gg sans"/>
            </a:endParaRPr>
          </a:p>
          <a:p>
            <a:pPr marL="285750" indent="-285750">
              <a:buFont typeface="Arial" panose="020B0604020202020204" pitchFamily="34" charset="0"/>
              <a:buChar char="•"/>
            </a:pPr>
            <a:r>
              <a:rPr lang="en-US" dirty="0">
                <a:latin typeface="gg sans"/>
              </a:rPr>
              <a:t>The TAP program at GGC strives to break the misconceptions of the IT field by providing fun workshops for students of all backgrounds. TAP students design engaging and fun outreach workshops to encourage interest in IT and STEM.</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9010" y="502810"/>
            <a:ext cx="1626235" cy="482600"/>
          </a:xfrm>
          <a:prstGeom prst="rect">
            <a:avLst/>
          </a:prstGeom>
        </p:spPr>
        <p:txBody>
          <a:bodyPr vert="horz" wrap="square" lIns="0" tIns="12700" rIns="0" bIns="0" rtlCol="0">
            <a:spAutoFit/>
          </a:bodyPr>
          <a:lstStyle/>
          <a:p>
            <a:pPr marL="12700">
              <a:lnSpc>
                <a:spcPct val="100000"/>
              </a:lnSpc>
              <a:spcBef>
                <a:spcPts val="100"/>
              </a:spcBef>
            </a:pPr>
            <a:r>
              <a:rPr spc="225" dirty="0"/>
              <a:t>Mission</a:t>
            </a:r>
          </a:p>
        </p:txBody>
      </p:sp>
      <p:sp>
        <p:nvSpPr>
          <p:cNvPr id="3" name="object 3"/>
          <p:cNvSpPr txBox="1"/>
          <p:nvPr/>
        </p:nvSpPr>
        <p:spPr>
          <a:xfrm>
            <a:off x="384725" y="1216355"/>
            <a:ext cx="8352155" cy="2509520"/>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800" dirty="0">
                <a:latin typeface="MS UI Gothic"/>
                <a:cs typeface="MS UI Gothic"/>
              </a:rPr>
              <a:t>❏	</a:t>
            </a:r>
            <a:r>
              <a:rPr sz="1800" spc="40" dirty="0">
                <a:latin typeface="Calibri"/>
                <a:cs typeface="Calibri"/>
              </a:rPr>
              <a:t>Developing</a:t>
            </a:r>
            <a:r>
              <a:rPr sz="1800" spc="100" dirty="0">
                <a:latin typeface="Calibri"/>
                <a:cs typeface="Calibri"/>
              </a:rPr>
              <a:t> </a:t>
            </a:r>
            <a:r>
              <a:rPr sz="1800" spc="25" dirty="0">
                <a:latin typeface="Calibri"/>
                <a:cs typeface="Calibri"/>
              </a:rPr>
              <a:t>an</a:t>
            </a:r>
            <a:r>
              <a:rPr sz="1800" spc="100" dirty="0">
                <a:latin typeface="Calibri"/>
                <a:cs typeface="Calibri"/>
              </a:rPr>
              <a:t> </a:t>
            </a:r>
            <a:r>
              <a:rPr sz="1800" spc="25" dirty="0">
                <a:latin typeface="Calibri"/>
                <a:cs typeface="Calibri"/>
              </a:rPr>
              <a:t>easier</a:t>
            </a:r>
            <a:r>
              <a:rPr sz="1800" spc="100" dirty="0">
                <a:latin typeface="Calibri"/>
                <a:cs typeface="Calibri"/>
              </a:rPr>
              <a:t> </a:t>
            </a:r>
            <a:r>
              <a:rPr sz="1800" spc="60" dirty="0">
                <a:latin typeface="Calibri"/>
                <a:cs typeface="Calibri"/>
              </a:rPr>
              <a:t>way</a:t>
            </a:r>
            <a:r>
              <a:rPr sz="1800" spc="100" dirty="0">
                <a:latin typeface="Calibri"/>
                <a:cs typeface="Calibri"/>
              </a:rPr>
              <a:t> </a:t>
            </a:r>
            <a:r>
              <a:rPr sz="1800" spc="-15" dirty="0">
                <a:latin typeface="Calibri"/>
                <a:cs typeface="Calibri"/>
              </a:rPr>
              <a:t>to</a:t>
            </a:r>
            <a:r>
              <a:rPr sz="1800" spc="100" dirty="0">
                <a:latin typeface="Calibri"/>
                <a:cs typeface="Calibri"/>
              </a:rPr>
              <a:t> </a:t>
            </a:r>
            <a:r>
              <a:rPr sz="1800" spc="5" dirty="0">
                <a:latin typeface="Calibri"/>
                <a:cs typeface="Calibri"/>
              </a:rPr>
              <a:t>teach</a:t>
            </a:r>
            <a:r>
              <a:rPr sz="1800" spc="100" dirty="0">
                <a:latin typeface="Calibri"/>
                <a:cs typeface="Calibri"/>
              </a:rPr>
              <a:t> </a:t>
            </a:r>
            <a:r>
              <a:rPr sz="1800" spc="45" dirty="0">
                <a:latin typeface="Calibri"/>
                <a:cs typeface="Calibri"/>
              </a:rPr>
              <a:t>programming</a:t>
            </a:r>
            <a:r>
              <a:rPr sz="1800" spc="100" dirty="0">
                <a:latin typeface="Calibri"/>
                <a:cs typeface="Calibri"/>
              </a:rPr>
              <a:t> </a:t>
            </a:r>
            <a:r>
              <a:rPr sz="1800" spc="20" dirty="0">
                <a:latin typeface="Calibri"/>
                <a:cs typeface="Calibri"/>
              </a:rPr>
              <a:t>fundamentals</a:t>
            </a:r>
            <a:r>
              <a:rPr sz="1800" spc="100" dirty="0">
                <a:latin typeface="Calibri"/>
                <a:cs typeface="Calibri"/>
              </a:rPr>
              <a:t> </a:t>
            </a:r>
            <a:r>
              <a:rPr sz="1800" spc="25" dirty="0">
                <a:latin typeface="Calibri"/>
                <a:cs typeface="Calibri"/>
              </a:rPr>
              <a:t>(loops,</a:t>
            </a:r>
            <a:r>
              <a:rPr sz="1800" spc="100" dirty="0">
                <a:latin typeface="Calibri"/>
                <a:cs typeface="Calibri"/>
              </a:rPr>
              <a:t> </a:t>
            </a:r>
            <a:r>
              <a:rPr sz="1800" spc="30" dirty="0">
                <a:latin typeface="Calibri"/>
                <a:cs typeface="Calibri"/>
              </a:rPr>
              <a:t>functions,</a:t>
            </a:r>
            <a:endParaRPr sz="1800" dirty="0">
              <a:latin typeface="Calibri"/>
              <a:cs typeface="Calibri"/>
            </a:endParaRPr>
          </a:p>
          <a:p>
            <a:pPr>
              <a:lnSpc>
                <a:spcPct val="100000"/>
              </a:lnSpc>
              <a:spcBef>
                <a:spcPts val="50"/>
              </a:spcBef>
            </a:pPr>
            <a:endParaRPr sz="1750" dirty="0">
              <a:latin typeface="Calibri"/>
              <a:cs typeface="Calibri"/>
            </a:endParaRPr>
          </a:p>
          <a:p>
            <a:pPr marL="469900">
              <a:lnSpc>
                <a:spcPct val="100000"/>
              </a:lnSpc>
            </a:pPr>
            <a:r>
              <a:rPr sz="1800" spc="35" dirty="0">
                <a:latin typeface="Calibri"/>
                <a:cs typeface="Calibri"/>
              </a:rPr>
              <a:t>if-statements)</a:t>
            </a:r>
            <a:endParaRPr sz="1800" dirty="0">
              <a:latin typeface="Calibri"/>
              <a:cs typeface="Calibri"/>
            </a:endParaRPr>
          </a:p>
          <a:p>
            <a:pPr>
              <a:lnSpc>
                <a:spcPct val="100000"/>
              </a:lnSpc>
              <a:spcBef>
                <a:spcPts val="55"/>
              </a:spcBef>
            </a:pPr>
            <a:endParaRPr sz="1750" dirty="0">
              <a:latin typeface="Calibri"/>
              <a:cs typeface="Calibri"/>
            </a:endParaRPr>
          </a:p>
          <a:p>
            <a:pPr marL="12700">
              <a:lnSpc>
                <a:spcPct val="100000"/>
              </a:lnSpc>
              <a:tabLst>
                <a:tab pos="469265" algn="l"/>
              </a:tabLst>
            </a:pPr>
            <a:r>
              <a:rPr sz="1800" dirty="0">
                <a:latin typeface="MS UI Gothic"/>
                <a:cs typeface="MS UI Gothic"/>
              </a:rPr>
              <a:t>❏	</a:t>
            </a:r>
            <a:r>
              <a:rPr sz="1800" spc="55" dirty="0">
                <a:latin typeface="Calibri"/>
                <a:cs typeface="Calibri"/>
              </a:rPr>
              <a:t>Spread</a:t>
            </a:r>
            <a:r>
              <a:rPr sz="1800" spc="100" dirty="0">
                <a:latin typeface="Calibri"/>
                <a:cs typeface="Calibri"/>
              </a:rPr>
              <a:t> </a:t>
            </a:r>
            <a:r>
              <a:rPr sz="1800" spc="25" dirty="0">
                <a:latin typeface="Calibri"/>
                <a:cs typeface="Calibri"/>
              </a:rPr>
              <a:t>interest,</a:t>
            </a:r>
            <a:r>
              <a:rPr sz="1800" spc="105" dirty="0">
                <a:latin typeface="Calibri"/>
                <a:cs typeface="Calibri"/>
              </a:rPr>
              <a:t> </a:t>
            </a:r>
            <a:r>
              <a:rPr sz="1800" spc="15" dirty="0">
                <a:latin typeface="Calibri"/>
                <a:cs typeface="Calibri"/>
              </a:rPr>
              <a:t>and</a:t>
            </a:r>
            <a:r>
              <a:rPr sz="1800" spc="100" dirty="0">
                <a:latin typeface="Calibri"/>
                <a:cs typeface="Calibri"/>
              </a:rPr>
              <a:t> </a:t>
            </a:r>
            <a:r>
              <a:rPr sz="1800" spc="20" dirty="0">
                <a:latin typeface="Calibri"/>
                <a:cs typeface="Calibri"/>
              </a:rPr>
              <a:t>knowledge</a:t>
            </a:r>
            <a:r>
              <a:rPr sz="1800" spc="105" dirty="0">
                <a:latin typeface="Calibri"/>
                <a:cs typeface="Calibri"/>
              </a:rPr>
              <a:t> </a:t>
            </a:r>
            <a:r>
              <a:rPr sz="1800" spc="-5" dirty="0">
                <a:latin typeface="Calibri"/>
                <a:cs typeface="Calibri"/>
              </a:rPr>
              <a:t>about</a:t>
            </a:r>
            <a:r>
              <a:rPr sz="1800" spc="100" dirty="0">
                <a:latin typeface="Calibri"/>
                <a:cs typeface="Calibri"/>
              </a:rPr>
              <a:t> </a:t>
            </a:r>
            <a:r>
              <a:rPr sz="1800" spc="40" dirty="0">
                <a:latin typeface="Calibri"/>
                <a:cs typeface="Calibri"/>
              </a:rPr>
              <a:t>Information</a:t>
            </a:r>
            <a:r>
              <a:rPr sz="1800" spc="105" dirty="0">
                <a:latin typeface="Calibri"/>
                <a:cs typeface="Calibri"/>
              </a:rPr>
              <a:t> </a:t>
            </a:r>
            <a:r>
              <a:rPr sz="1800" spc="50" dirty="0">
                <a:latin typeface="Calibri"/>
                <a:cs typeface="Calibri"/>
              </a:rPr>
              <a:t>Technology</a:t>
            </a:r>
            <a:endParaRPr sz="1800" dirty="0">
              <a:latin typeface="Calibri"/>
              <a:cs typeface="Calibri"/>
            </a:endParaRPr>
          </a:p>
          <a:p>
            <a:pPr>
              <a:lnSpc>
                <a:spcPct val="100000"/>
              </a:lnSpc>
              <a:spcBef>
                <a:spcPts val="55"/>
              </a:spcBef>
            </a:pPr>
            <a:endParaRPr sz="1750" dirty="0">
              <a:latin typeface="Calibri"/>
              <a:cs typeface="Calibri"/>
            </a:endParaRPr>
          </a:p>
          <a:p>
            <a:pPr marL="12700">
              <a:lnSpc>
                <a:spcPct val="100000"/>
              </a:lnSpc>
              <a:tabLst>
                <a:tab pos="469265" algn="l"/>
              </a:tabLst>
            </a:pPr>
            <a:r>
              <a:rPr sz="1800" dirty="0">
                <a:latin typeface="MS UI Gothic"/>
                <a:cs typeface="MS UI Gothic"/>
              </a:rPr>
              <a:t>❏	</a:t>
            </a:r>
            <a:r>
              <a:rPr sz="1800" spc="90" dirty="0">
                <a:latin typeface="Calibri"/>
                <a:cs typeface="Calibri"/>
              </a:rPr>
              <a:t>Break</a:t>
            </a:r>
            <a:r>
              <a:rPr sz="1800" spc="100" dirty="0">
                <a:latin typeface="Calibri"/>
                <a:cs typeface="Calibri"/>
              </a:rPr>
              <a:t> </a:t>
            </a:r>
            <a:r>
              <a:rPr sz="1800" spc="10" dirty="0">
                <a:latin typeface="Calibri"/>
                <a:cs typeface="Calibri"/>
              </a:rPr>
              <a:t>down</a:t>
            </a:r>
            <a:r>
              <a:rPr sz="1800" spc="105" dirty="0">
                <a:latin typeface="Calibri"/>
                <a:cs typeface="Calibri"/>
              </a:rPr>
              <a:t> </a:t>
            </a:r>
            <a:r>
              <a:rPr sz="1800" spc="20" dirty="0">
                <a:latin typeface="Calibri"/>
                <a:cs typeface="Calibri"/>
              </a:rPr>
              <a:t>popular</a:t>
            </a:r>
            <a:r>
              <a:rPr sz="1800" spc="100" dirty="0">
                <a:latin typeface="Calibri"/>
                <a:cs typeface="Calibri"/>
              </a:rPr>
              <a:t> </a:t>
            </a:r>
            <a:r>
              <a:rPr sz="1800" spc="25" dirty="0">
                <a:latin typeface="Calibri"/>
                <a:cs typeface="Calibri"/>
              </a:rPr>
              <a:t>culture</a:t>
            </a:r>
            <a:r>
              <a:rPr sz="1800" spc="105" dirty="0">
                <a:latin typeface="Calibri"/>
                <a:cs typeface="Calibri"/>
              </a:rPr>
              <a:t> </a:t>
            </a:r>
            <a:r>
              <a:rPr sz="1800" spc="50" dirty="0">
                <a:latin typeface="Calibri"/>
                <a:cs typeface="Calibri"/>
              </a:rPr>
              <a:t>stigma</a:t>
            </a:r>
            <a:r>
              <a:rPr sz="1800" spc="100" dirty="0">
                <a:latin typeface="Calibri"/>
                <a:cs typeface="Calibri"/>
              </a:rPr>
              <a:t> </a:t>
            </a:r>
            <a:r>
              <a:rPr sz="1800" spc="15" dirty="0">
                <a:latin typeface="Calibri"/>
                <a:cs typeface="Calibri"/>
              </a:rPr>
              <a:t>around</a:t>
            </a:r>
            <a:r>
              <a:rPr sz="1800" spc="100" dirty="0">
                <a:latin typeface="Calibri"/>
                <a:cs typeface="Calibri"/>
              </a:rPr>
              <a:t> </a:t>
            </a:r>
            <a:r>
              <a:rPr sz="1800" spc="40" dirty="0">
                <a:latin typeface="Calibri"/>
                <a:cs typeface="Calibri"/>
              </a:rPr>
              <a:t>programming:</a:t>
            </a:r>
            <a:r>
              <a:rPr sz="1800" spc="105" dirty="0">
                <a:latin typeface="Calibri"/>
                <a:cs typeface="Calibri"/>
              </a:rPr>
              <a:t> </a:t>
            </a:r>
            <a:r>
              <a:rPr sz="1800" spc="65" dirty="0">
                <a:latin typeface="Calibri"/>
                <a:cs typeface="Calibri"/>
              </a:rPr>
              <a:t>(hacking</a:t>
            </a:r>
            <a:r>
              <a:rPr sz="1800" spc="100" dirty="0">
                <a:latin typeface="Calibri"/>
                <a:cs typeface="Calibri"/>
              </a:rPr>
              <a:t> </a:t>
            </a:r>
            <a:r>
              <a:rPr sz="1800" spc="25" dirty="0">
                <a:latin typeface="Calibri"/>
                <a:cs typeface="Calibri"/>
              </a:rPr>
              <a:t>scenes)</a:t>
            </a:r>
            <a:endParaRPr sz="1800" dirty="0">
              <a:latin typeface="Calibri"/>
              <a:cs typeface="Calibri"/>
            </a:endParaRPr>
          </a:p>
          <a:p>
            <a:pPr>
              <a:lnSpc>
                <a:spcPct val="100000"/>
              </a:lnSpc>
              <a:spcBef>
                <a:spcPts val="55"/>
              </a:spcBef>
            </a:pPr>
            <a:endParaRPr sz="1750" dirty="0">
              <a:latin typeface="Calibri"/>
              <a:cs typeface="Calibri"/>
            </a:endParaRPr>
          </a:p>
          <a:p>
            <a:pPr marL="12700">
              <a:lnSpc>
                <a:spcPct val="100000"/>
              </a:lnSpc>
              <a:tabLst>
                <a:tab pos="469265" algn="l"/>
              </a:tabLst>
            </a:pPr>
            <a:r>
              <a:rPr sz="1800" dirty="0">
                <a:latin typeface="MS UI Gothic"/>
                <a:cs typeface="MS UI Gothic"/>
              </a:rPr>
              <a:t>❏	</a:t>
            </a:r>
            <a:r>
              <a:rPr sz="1800" spc="110" dirty="0">
                <a:latin typeface="Calibri"/>
                <a:cs typeface="Calibri"/>
              </a:rPr>
              <a:t>Using</a:t>
            </a:r>
            <a:r>
              <a:rPr sz="1800" spc="90" dirty="0">
                <a:latin typeface="Calibri"/>
                <a:cs typeface="Calibri"/>
              </a:rPr>
              <a:t> </a:t>
            </a:r>
            <a:r>
              <a:rPr sz="1800" spc="25" dirty="0">
                <a:latin typeface="Calibri"/>
                <a:cs typeface="Calibri"/>
              </a:rPr>
              <a:t>a</a:t>
            </a:r>
            <a:r>
              <a:rPr sz="1800" spc="95" dirty="0">
                <a:latin typeface="Calibri"/>
                <a:cs typeface="Calibri"/>
              </a:rPr>
              <a:t> </a:t>
            </a:r>
            <a:r>
              <a:rPr sz="1800" spc="50" dirty="0">
                <a:latin typeface="Calibri"/>
                <a:cs typeface="Calibri"/>
              </a:rPr>
              <a:t>familiar</a:t>
            </a:r>
            <a:r>
              <a:rPr sz="1800" spc="95" dirty="0">
                <a:latin typeface="Calibri"/>
                <a:cs typeface="Calibri"/>
              </a:rPr>
              <a:t> </a:t>
            </a:r>
            <a:r>
              <a:rPr sz="1800" spc="65" dirty="0">
                <a:latin typeface="Calibri"/>
                <a:cs typeface="Calibri"/>
              </a:rPr>
              <a:t>activity</a:t>
            </a:r>
            <a:r>
              <a:rPr sz="1800" spc="95" dirty="0">
                <a:latin typeface="Calibri"/>
                <a:cs typeface="Calibri"/>
              </a:rPr>
              <a:t> </a:t>
            </a:r>
            <a:r>
              <a:rPr sz="1800" spc="-15" dirty="0">
                <a:latin typeface="Calibri"/>
                <a:cs typeface="Calibri"/>
              </a:rPr>
              <a:t>to</a:t>
            </a:r>
            <a:r>
              <a:rPr sz="1800" spc="95" dirty="0">
                <a:latin typeface="Calibri"/>
                <a:cs typeface="Calibri"/>
              </a:rPr>
              <a:t> </a:t>
            </a:r>
            <a:r>
              <a:rPr sz="1800" spc="10" dirty="0">
                <a:latin typeface="Calibri"/>
                <a:cs typeface="Calibri"/>
              </a:rPr>
              <a:t>accelerate</a:t>
            </a:r>
            <a:r>
              <a:rPr sz="1800" spc="95" dirty="0">
                <a:latin typeface="Calibri"/>
                <a:cs typeface="Calibri"/>
              </a:rPr>
              <a:t> </a:t>
            </a:r>
            <a:r>
              <a:rPr sz="1800" spc="45" dirty="0">
                <a:latin typeface="Calibri"/>
                <a:cs typeface="Calibri"/>
              </a:rPr>
              <a:t>learning</a:t>
            </a:r>
            <a:r>
              <a:rPr sz="1800" spc="95" dirty="0">
                <a:latin typeface="Calibri"/>
                <a:cs typeface="Calibri"/>
              </a:rPr>
              <a:t> </a:t>
            </a:r>
            <a:r>
              <a:rPr sz="1800" spc="45" dirty="0">
                <a:latin typeface="Calibri"/>
                <a:cs typeface="Calibri"/>
              </a:rPr>
              <a:t>in</a:t>
            </a:r>
            <a:r>
              <a:rPr sz="1800" spc="95" dirty="0">
                <a:latin typeface="Calibri"/>
                <a:cs typeface="Calibri"/>
              </a:rPr>
              <a:t> </a:t>
            </a:r>
            <a:r>
              <a:rPr sz="1800" spc="45" dirty="0">
                <a:latin typeface="Calibri"/>
                <a:cs typeface="Calibri"/>
              </a:rPr>
              <a:t>programming</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2810"/>
            <a:ext cx="8315325" cy="482600"/>
          </a:xfrm>
          <a:prstGeom prst="rect">
            <a:avLst/>
          </a:prstGeom>
        </p:spPr>
        <p:txBody>
          <a:bodyPr vert="horz" wrap="square" lIns="0" tIns="12700" rIns="0" bIns="0" rtlCol="0">
            <a:spAutoFit/>
          </a:bodyPr>
          <a:lstStyle/>
          <a:p>
            <a:pPr marL="12700">
              <a:lnSpc>
                <a:spcPct val="100000"/>
              </a:lnSpc>
              <a:spcBef>
                <a:spcPts val="100"/>
              </a:spcBef>
            </a:pPr>
            <a:r>
              <a:rPr spc="260" dirty="0"/>
              <a:t>What</a:t>
            </a:r>
            <a:r>
              <a:rPr spc="-165" dirty="0"/>
              <a:t> </a:t>
            </a:r>
            <a:r>
              <a:rPr spc="100" dirty="0"/>
              <a:t>is</a:t>
            </a:r>
            <a:r>
              <a:rPr spc="-165" dirty="0"/>
              <a:t> </a:t>
            </a:r>
            <a:r>
              <a:rPr spc="165" dirty="0"/>
              <a:t>programming</a:t>
            </a:r>
            <a:r>
              <a:rPr spc="-165" dirty="0"/>
              <a:t> </a:t>
            </a:r>
            <a:r>
              <a:rPr spc="110" dirty="0"/>
              <a:t>and</a:t>
            </a:r>
            <a:r>
              <a:rPr spc="-160" dirty="0"/>
              <a:t> </a:t>
            </a:r>
            <a:r>
              <a:rPr spc="160" dirty="0"/>
              <a:t>block</a:t>
            </a:r>
            <a:r>
              <a:rPr spc="-165" dirty="0"/>
              <a:t> </a:t>
            </a:r>
            <a:r>
              <a:rPr spc="150" dirty="0"/>
              <a:t>coding?</a:t>
            </a:r>
          </a:p>
        </p:txBody>
      </p:sp>
      <p:sp>
        <p:nvSpPr>
          <p:cNvPr id="3" name="object 3"/>
          <p:cNvSpPr txBox="1"/>
          <p:nvPr/>
        </p:nvSpPr>
        <p:spPr>
          <a:xfrm>
            <a:off x="457200" y="2114550"/>
            <a:ext cx="3634104" cy="1758950"/>
          </a:xfrm>
          <a:prstGeom prst="rect">
            <a:avLst/>
          </a:prstGeom>
        </p:spPr>
        <p:txBody>
          <a:bodyPr vert="horz" wrap="square" lIns="0" tIns="12700" rIns="0" bIns="0" rtlCol="0">
            <a:spAutoFit/>
          </a:bodyPr>
          <a:lstStyle/>
          <a:p>
            <a:pPr marL="422275" marR="425450" indent="-409575">
              <a:lnSpc>
                <a:spcPct val="116100"/>
              </a:lnSpc>
              <a:spcBef>
                <a:spcPts val="100"/>
              </a:spcBef>
              <a:tabLst>
                <a:tab pos="421640" algn="l"/>
              </a:tabLst>
            </a:pPr>
            <a:r>
              <a:rPr sz="1400" dirty="0">
                <a:solidFill>
                  <a:srgbClr val="666666"/>
                </a:solidFill>
                <a:latin typeface="MS PGothic"/>
                <a:cs typeface="MS PGothic"/>
              </a:rPr>
              <a:t>❏	</a:t>
            </a:r>
            <a:r>
              <a:rPr sz="1400" spc="5" dirty="0">
                <a:solidFill>
                  <a:srgbClr val="666666"/>
                </a:solidFill>
                <a:latin typeface="Trebuchet MS"/>
                <a:cs typeface="Trebuchet MS"/>
              </a:rPr>
              <a:t>Set</a:t>
            </a:r>
            <a:r>
              <a:rPr sz="1400" spc="-65" dirty="0">
                <a:solidFill>
                  <a:srgbClr val="666666"/>
                </a:solidFill>
                <a:latin typeface="Trebuchet MS"/>
                <a:cs typeface="Trebuchet MS"/>
              </a:rPr>
              <a:t> </a:t>
            </a:r>
            <a:r>
              <a:rPr sz="1400" spc="-40" dirty="0">
                <a:solidFill>
                  <a:srgbClr val="666666"/>
                </a:solidFill>
                <a:latin typeface="Trebuchet MS"/>
                <a:cs typeface="Trebuchet MS"/>
              </a:rPr>
              <a:t>of</a:t>
            </a:r>
            <a:r>
              <a:rPr sz="1400" spc="-65" dirty="0">
                <a:solidFill>
                  <a:srgbClr val="666666"/>
                </a:solidFill>
                <a:latin typeface="Trebuchet MS"/>
                <a:cs typeface="Trebuchet MS"/>
              </a:rPr>
              <a:t> </a:t>
            </a:r>
            <a:r>
              <a:rPr sz="1400" spc="-25" dirty="0">
                <a:solidFill>
                  <a:srgbClr val="666666"/>
                </a:solidFill>
                <a:latin typeface="Trebuchet MS"/>
                <a:cs typeface="Trebuchet MS"/>
              </a:rPr>
              <a:t>instructions</a:t>
            </a:r>
            <a:r>
              <a:rPr sz="1400" spc="-65" dirty="0">
                <a:solidFill>
                  <a:srgbClr val="666666"/>
                </a:solidFill>
                <a:latin typeface="Trebuchet MS"/>
                <a:cs typeface="Trebuchet MS"/>
              </a:rPr>
              <a:t> </a:t>
            </a:r>
            <a:r>
              <a:rPr sz="1400" spc="-55" dirty="0">
                <a:solidFill>
                  <a:srgbClr val="666666"/>
                </a:solidFill>
                <a:latin typeface="Trebuchet MS"/>
                <a:cs typeface="Trebuchet MS"/>
              </a:rPr>
              <a:t>for</a:t>
            </a:r>
            <a:r>
              <a:rPr sz="1400" spc="-65" dirty="0">
                <a:solidFill>
                  <a:srgbClr val="666666"/>
                </a:solidFill>
                <a:latin typeface="Trebuchet MS"/>
                <a:cs typeface="Trebuchet MS"/>
              </a:rPr>
              <a:t> </a:t>
            </a:r>
            <a:r>
              <a:rPr sz="1400" dirty="0">
                <a:solidFill>
                  <a:srgbClr val="666666"/>
                </a:solidFill>
                <a:latin typeface="Trebuchet MS"/>
                <a:cs typeface="Trebuchet MS"/>
              </a:rPr>
              <a:t>a</a:t>
            </a:r>
            <a:r>
              <a:rPr sz="1400" spc="-65" dirty="0">
                <a:solidFill>
                  <a:srgbClr val="666666"/>
                </a:solidFill>
                <a:latin typeface="Trebuchet MS"/>
                <a:cs typeface="Trebuchet MS"/>
              </a:rPr>
              <a:t> </a:t>
            </a:r>
            <a:r>
              <a:rPr sz="1400" spc="-20" dirty="0">
                <a:solidFill>
                  <a:srgbClr val="666666"/>
                </a:solidFill>
                <a:latin typeface="Trebuchet MS"/>
                <a:cs typeface="Trebuchet MS"/>
              </a:rPr>
              <a:t>computer</a:t>
            </a:r>
            <a:r>
              <a:rPr sz="1400" spc="-65" dirty="0">
                <a:solidFill>
                  <a:srgbClr val="666666"/>
                </a:solidFill>
                <a:latin typeface="Trebuchet MS"/>
                <a:cs typeface="Trebuchet MS"/>
              </a:rPr>
              <a:t> </a:t>
            </a:r>
            <a:r>
              <a:rPr sz="1400" spc="-40" dirty="0">
                <a:solidFill>
                  <a:srgbClr val="666666"/>
                </a:solidFill>
                <a:latin typeface="Trebuchet MS"/>
                <a:cs typeface="Trebuchet MS"/>
              </a:rPr>
              <a:t>to  </a:t>
            </a:r>
            <a:r>
              <a:rPr sz="1400" dirty="0">
                <a:solidFill>
                  <a:srgbClr val="666666"/>
                </a:solidFill>
                <a:latin typeface="Trebuchet MS"/>
                <a:cs typeface="Trebuchet MS"/>
              </a:rPr>
              <a:t>e</a:t>
            </a:r>
            <a:r>
              <a:rPr sz="1400" spc="-55" dirty="0">
                <a:solidFill>
                  <a:srgbClr val="666666"/>
                </a:solidFill>
                <a:latin typeface="Trebuchet MS"/>
                <a:cs typeface="Trebuchet MS"/>
              </a:rPr>
              <a:t>x</a:t>
            </a:r>
            <a:r>
              <a:rPr sz="1400" spc="-20" dirty="0">
                <a:solidFill>
                  <a:srgbClr val="666666"/>
                </a:solidFill>
                <a:latin typeface="Trebuchet MS"/>
                <a:cs typeface="Trebuchet MS"/>
              </a:rPr>
              <a:t>ecute</a:t>
            </a:r>
            <a:r>
              <a:rPr sz="1400" spc="-65" dirty="0">
                <a:solidFill>
                  <a:srgbClr val="666666"/>
                </a:solidFill>
                <a:latin typeface="Trebuchet MS"/>
                <a:cs typeface="Trebuchet MS"/>
              </a:rPr>
              <a:t> </a:t>
            </a:r>
            <a:r>
              <a:rPr sz="1400" dirty="0">
                <a:solidFill>
                  <a:srgbClr val="666666"/>
                </a:solidFill>
                <a:latin typeface="Trebuchet MS"/>
                <a:cs typeface="Trebuchet MS"/>
              </a:rPr>
              <a:t>a</a:t>
            </a:r>
            <a:r>
              <a:rPr sz="1400" spc="-65" dirty="0">
                <a:solidFill>
                  <a:srgbClr val="666666"/>
                </a:solidFill>
                <a:latin typeface="Trebuchet MS"/>
                <a:cs typeface="Trebuchet MS"/>
              </a:rPr>
              <a:t> </a:t>
            </a:r>
            <a:r>
              <a:rPr sz="1400" spc="-40" dirty="0">
                <a:solidFill>
                  <a:srgbClr val="666666"/>
                </a:solidFill>
                <a:latin typeface="Trebuchet MS"/>
                <a:cs typeface="Trebuchet MS"/>
              </a:rPr>
              <a:t>certain</a:t>
            </a:r>
            <a:r>
              <a:rPr sz="1400" spc="-65" dirty="0">
                <a:solidFill>
                  <a:srgbClr val="666666"/>
                </a:solidFill>
                <a:latin typeface="Trebuchet MS"/>
                <a:cs typeface="Trebuchet MS"/>
              </a:rPr>
              <a:t> </a:t>
            </a:r>
            <a:r>
              <a:rPr sz="1400" spc="-45" dirty="0">
                <a:solidFill>
                  <a:srgbClr val="666666"/>
                </a:solidFill>
                <a:latin typeface="Trebuchet MS"/>
                <a:cs typeface="Trebuchet MS"/>
              </a:rPr>
              <a:t>task(s)</a:t>
            </a:r>
            <a:endParaRPr sz="1400" dirty="0">
              <a:latin typeface="Trebuchet MS"/>
              <a:cs typeface="Trebuchet MS"/>
            </a:endParaRPr>
          </a:p>
          <a:p>
            <a:pPr marL="422275" marR="5080" indent="-409575">
              <a:lnSpc>
                <a:spcPct val="116100"/>
              </a:lnSpc>
              <a:tabLst>
                <a:tab pos="421640" algn="l"/>
              </a:tabLst>
            </a:pPr>
            <a:r>
              <a:rPr sz="1400" dirty="0">
                <a:solidFill>
                  <a:srgbClr val="666666"/>
                </a:solidFill>
                <a:latin typeface="MS PGothic"/>
                <a:cs typeface="MS PGothic"/>
              </a:rPr>
              <a:t>❏	</a:t>
            </a:r>
            <a:r>
              <a:rPr sz="1400" spc="15" dirty="0">
                <a:solidFill>
                  <a:srgbClr val="666666"/>
                </a:solidFill>
                <a:latin typeface="Trebuchet MS"/>
                <a:cs typeface="Trebuchet MS"/>
              </a:rPr>
              <a:t>Why</a:t>
            </a:r>
            <a:r>
              <a:rPr sz="1400" spc="-65" dirty="0">
                <a:solidFill>
                  <a:srgbClr val="666666"/>
                </a:solidFill>
                <a:latin typeface="Trebuchet MS"/>
                <a:cs typeface="Trebuchet MS"/>
              </a:rPr>
              <a:t> </a:t>
            </a:r>
            <a:r>
              <a:rPr sz="1400" spc="-5" dirty="0">
                <a:solidFill>
                  <a:srgbClr val="666666"/>
                </a:solidFill>
                <a:latin typeface="Trebuchet MS"/>
                <a:cs typeface="Trebuchet MS"/>
              </a:rPr>
              <a:t>progra</a:t>
            </a:r>
            <a:r>
              <a:rPr sz="1400" spc="-55" dirty="0">
                <a:solidFill>
                  <a:srgbClr val="666666"/>
                </a:solidFill>
                <a:latin typeface="Trebuchet MS"/>
                <a:cs typeface="Trebuchet MS"/>
              </a:rPr>
              <a:t>m</a:t>
            </a:r>
            <a:r>
              <a:rPr sz="1400" spc="130" dirty="0">
                <a:solidFill>
                  <a:srgbClr val="666666"/>
                </a:solidFill>
                <a:latin typeface="Trebuchet MS"/>
                <a:cs typeface="Trebuchet MS"/>
              </a:rPr>
              <a:t>?</a:t>
            </a:r>
            <a:r>
              <a:rPr sz="1400" spc="-65" dirty="0">
                <a:solidFill>
                  <a:srgbClr val="666666"/>
                </a:solidFill>
                <a:latin typeface="Trebuchet MS"/>
                <a:cs typeface="Trebuchet MS"/>
              </a:rPr>
              <a:t> </a:t>
            </a:r>
            <a:r>
              <a:rPr sz="1400" dirty="0">
                <a:solidFill>
                  <a:srgbClr val="666666"/>
                </a:solidFill>
                <a:latin typeface="Trebuchet MS"/>
                <a:cs typeface="Trebuchet MS"/>
              </a:rPr>
              <a:t>Computers</a:t>
            </a:r>
            <a:r>
              <a:rPr sz="1400" spc="-65" dirty="0">
                <a:solidFill>
                  <a:srgbClr val="666666"/>
                </a:solidFill>
                <a:latin typeface="Trebuchet MS"/>
                <a:cs typeface="Trebuchet MS"/>
              </a:rPr>
              <a:t> </a:t>
            </a:r>
            <a:r>
              <a:rPr sz="1400" spc="-20" dirty="0">
                <a:solidFill>
                  <a:srgbClr val="666666"/>
                </a:solidFill>
                <a:latin typeface="Trebuchet MS"/>
                <a:cs typeface="Trebuchet MS"/>
              </a:rPr>
              <a:t>are</a:t>
            </a:r>
            <a:r>
              <a:rPr sz="1400" spc="-65" dirty="0">
                <a:solidFill>
                  <a:srgbClr val="666666"/>
                </a:solidFill>
                <a:latin typeface="Trebuchet MS"/>
                <a:cs typeface="Trebuchet MS"/>
              </a:rPr>
              <a:t> </a:t>
            </a:r>
            <a:r>
              <a:rPr sz="1400" spc="-40" dirty="0">
                <a:solidFill>
                  <a:srgbClr val="666666"/>
                </a:solidFill>
                <a:latin typeface="Trebuchet MS"/>
                <a:cs typeface="Trebuchet MS"/>
              </a:rPr>
              <a:t>faster</a:t>
            </a:r>
            <a:r>
              <a:rPr sz="1400" spc="-65" dirty="0">
                <a:solidFill>
                  <a:srgbClr val="666666"/>
                </a:solidFill>
                <a:latin typeface="Trebuchet MS"/>
                <a:cs typeface="Trebuchet MS"/>
              </a:rPr>
              <a:t> </a:t>
            </a:r>
            <a:r>
              <a:rPr sz="1400" spc="-30" dirty="0">
                <a:solidFill>
                  <a:srgbClr val="666666"/>
                </a:solidFill>
                <a:latin typeface="Trebuchet MS"/>
                <a:cs typeface="Trebuchet MS"/>
              </a:rPr>
              <a:t>than  </a:t>
            </a:r>
            <a:r>
              <a:rPr sz="1400" spc="10" dirty="0">
                <a:solidFill>
                  <a:srgbClr val="666666"/>
                </a:solidFill>
                <a:latin typeface="Trebuchet MS"/>
                <a:cs typeface="Trebuchet MS"/>
              </a:rPr>
              <a:t>humans</a:t>
            </a:r>
            <a:r>
              <a:rPr sz="1400" spc="-70" dirty="0">
                <a:solidFill>
                  <a:srgbClr val="666666"/>
                </a:solidFill>
                <a:latin typeface="Trebuchet MS"/>
                <a:cs typeface="Trebuchet MS"/>
              </a:rPr>
              <a:t> </a:t>
            </a:r>
            <a:r>
              <a:rPr sz="1400" spc="10" dirty="0">
                <a:solidFill>
                  <a:srgbClr val="666666"/>
                </a:solidFill>
                <a:latin typeface="Trebuchet MS"/>
                <a:cs typeface="Trebuchet MS"/>
              </a:rPr>
              <a:t>and</a:t>
            </a:r>
            <a:r>
              <a:rPr sz="1400" spc="-70" dirty="0">
                <a:solidFill>
                  <a:srgbClr val="666666"/>
                </a:solidFill>
                <a:latin typeface="Trebuchet MS"/>
                <a:cs typeface="Trebuchet MS"/>
              </a:rPr>
              <a:t> </a:t>
            </a:r>
            <a:r>
              <a:rPr sz="1400" spc="-10" dirty="0">
                <a:solidFill>
                  <a:srgbClr val="666666"/>
                </a:solidFill>
                <a:latin typeface="Trebuchet MS"/>
                <a:cs typeface="Trebuchet MS"/>
              </a:rPr>
              <a:t>more</a:t>
            </a:r>
            <a:r>
              <a:rPr sz="1400" spc="-65" dirty="0">
                <a:solidFill>
                  <a:srgbClr val="666666"/>
                </a:solidFill>
                <a:latin typeface="Trebuchet MS"/>
                <a:cs typeface="Trebuchet MS"/>
              </a:rPr>
              <a:t> eﬃcient.</a:t>
            </a:r>
            <a:endParaRPr sz="1400" dirty="0">
              <a:latin typeface="Trebuchet MS"/>
              <a:cs typeface="Trebuchet MS"/>
            </a:endParaRPr>
          </a:p>
          <a:p>
            <a:pPr marL="422275" marR="128270" indent="-409575">
              <a:lnSpc>
                <a:spcPct val="116100"/>
              </a:lnSpc>
              <a:tabLst>
                <a:tab pos="421640" algn="l"/>
              </a:tabLst>
            </a:pPr>
            <a:r>
              <a:rPr sz="1400" dirty="0">
                <a:solidFill>
                  <a:srgbClr val="666666"/>
                </a:solidFill>
                <a:latin typeface="MS PGothic"/>
                <a:cs typeface="MS PGothic"/>
              </a:rPr>
              <a:t>❏	</a:t>
            </a:r>
            <a:r>
              <a:rPr lang="en-US" sz="1400" spc="-5" dirty="0">
                <a:solidFill>
                  <a:srgbClr val="666666"/>
                </a:solidFill>
                <a:latin typeface="Trebuchet MS"/>
                <a:cs typeface="Trebuchet MS"/>
              </a:rPr>
              <a:t>Examples of </a:t>
            </a:r>
            <a:r>
              <a:rPr sz="1400" spc="-5" dirty="0">
                <a:solidFill>
                  <a:srgbClr val="666666"/>
                </a:solidFill>
                <a:latin typeface="Trebuchet MS"/>
                <a:cs typeface="Trebuchet MS"/>
              </a:rPr>
              <a:t>programming</a:t>
            </a:r>
            <a:r>
              <a:rPr sz="1400" spc="-75" dirty="0">
                <a:solidFill>
                  <a:srgbClr val="666666"/>
                </a:solidFill>
                <a:latin typeface="Trebuchet MS"/>
                <a:cs typeface="Trebuchet MS"/>
              </a:rPr>
              <a:t> </a:t>
            </a:r>
            <a:r>
              <a:rPr sz="1400" spc="25" dirty="0">
                <a:solidFill>
                  <a:srgbClr val="666666"/>
                </a:solidFill>
                <a:latin typeface="Trebuchet MS"/>
                <a:cs typeface="Trebuchet MS"/>
              </a:rPr>
              <a:t>languages </a:t>
            </a:r>
            <a:r>
              <a:rPr lang="en-US" sz="1400" spc="25" dirty="0">
                <a:solidFill>
                  <a:srgbClr val="666666"/>
                </a:solidFill>
                <a:latin typeface="Trebuchet MS"/>
                <a:cs typeface="Trebuchet MS"/>
              </a:rPr>
              <a:t>are</a:t>
            </a:r>
            <a:r>
              <a:rPr sz="1400" spc="-405" dirty="0">
                <a:solidFill>
                  <a:srgbClr val="666666"/>
                </a:solidFill>
                <a:latin typeface="Trebuchet MS"/>
                <a:cs typeface="Trebuchet MS"/>
              </a:rPr>
              <a:t> </a:t>
            </a:r>
            <a:r>
              <a:rPr sz="1400" spc="-60" dirty="0">
                <a:solidFill>
                  <a:srgbClr val="666666"/>
                </a:solidFill>
                <a:latin typeface="Trebuchet MS"/>
                <a:cs typeface="Trebuchet MS"/>
              </a:rPr>
              <a:t>(Java,</a:t>
            </a:r>
            <a:r>
              <a:rPr sz="1400" spc="-65" dirty="0">
                <a:solidFill>
                  <a:srgbClr val="666666"/>
                </a:solidFill>
                <a:latin typeface="Trebuchet MS"/>
                <a:cs typeface="Trebuchet MS"/>
              </a:rPr>
              <a:t> </a:t>
            </a:r>
            <a:r>
              <a:rPr sz="1400" dirty="0">
                <a:solidFill>
                  <a:srgbClr val="666666"/>
                </a:solidFill>
                <a:latin typeface="Trebuchet MS"/>
                <a:cs typeface="Trebuchet MS"/>
              </a:rPr>
              <a:t>C#,</a:t>
            </a:r>
            <a:r>
              <a:rPr sz="1400" spc="-65" dirty="0">
                <a:solidFill>
                  <a:srgbClr val="666666"/>
                </a:solidFill>
                <a:latin typeface="Trebuchet MS"/>
                <a:cs typeface="Trebuchet MS"/>
              </a:rPr>
              <a:t> </a:t>
            </a:r>
            <a:r>
              <a:rPr sz="1400" spc="-35" dirty="0">
                <a:solidFill>
                  <a:srgbClr val="666666"/>
                </a:solidFill>
                <a:latin typeface="Trebuchet MS"/>
                <a:cs typeface="Trebuchet MS"/>
              </a:rPr>
              <a:t>Python,</a:t>
            </a:r>
            <a:r>
              <a:rPr sz="1400" spc="-65" dirty="0">
                <a:solidFill>
                  <a:srgbClr val="666666"/>
                </a:solidFill>
                <a:latin typeface="Trebuchet MS"/>
                <a:cs typeface="Trebuchet MS"/>
              </a:rPr>
              <a:t> </a:t>
            </a:r>
            <a:r>
              <a:rPr sz="1400" spc="-40" dirty="0">
                <a:solidFill>
                  <a:srgbClr val="666666"/>
                </a:solidFill>
                <a:latin typeface="Trebuchet MS"/>
                <a:cs typeface="Trebuchet MS"/>
              </a:rPr>
              <a:t>Javascript,</a:t>
            </a:r>
            <a:r>
              <a:rPr sz="1400" spc="-65" dirty="0">
                <a:solidFill>
                  <a:srgbClr val="666666"/>
                </a:solidFill>
                <a:latin typeface="Trebuchet MS"/>
                <a:cs typeface="Trebuchet MS"/>
              </a:rPr>
              <a:t> </a:t>
            </a:r>
            <a:r>
              <a:rPr sz="1400" spc="-25" dirty="0">
                <a:solidFill>
                  <a:srgbClr val="666666"/>
                </a:solidFill>
                <a:latin typeface="Trebuchet MS"/>
                <a:cs typeface="Trebuchet MS"/>
              </a:rPr>
              <a:t>Ruby)</a:t>
            </a:r>
            <a:endParaRPr sz="1400" dirty="0">
              <a:latin typeface="Trebuchet MS"/>
              <a:cs typeface="Trebuchet MS"/>
            </a:endParaRPr>
          </a:p>
          <a:p>
            <a:pPr marL="12700">
              <a:lnSpc>
                <a:spcPct val="100000"/>
              </a:lnSpc>
              <a:spcBef>
                <a:spcPts val="265"/>
              </a:spcBef>
              <a:tabLst>
                <a:tab pos="421640" algn="l"/>
              </a:tabLst>
            </a:pPr>
            <a:r>
              <a:rPr sz="1400" dirty="0">
                <a:solidFill>
                  <a:srgbClr val="666666"/>
                </a:solidFill>
                <a:latin typeface="MS PGothic"/>
                <a:cs typeface="MS PGothic"/>
              </a:rPr>
              <a:t>❏	</a:t>
            </a:r>
            <a:r>
              <a:rPr sz="1400" spc="-10" dirty="0">
                <a:solidFill>
                  <a:srgbClr val="666666"/>
                </a:solidFill>
                <a:latin typeface="Trebuchet MS"/>
                <a:cs typeface="Trebuchet MS"/>
              </a:rPr>
              <a:t>Convert</a:t>
            </a:r>
            <a:r>
              <a:rPr sz="1400" spc="-65" dirty="0">
                <a:solidFill>
                  <a:srgbClr val="666666"/>
                </a:solidFill>
                <a:latin typeface="Trebuchet MS"/>
                <a:cs typeface="Trebuchet MS"/>
              </a:rPr>
              <a:t> </a:t>
            </a:r>
            <a:r>
              <a:rPr sz="1400" spc="-20" dirty="0">
                <a:solidFill>
                  <a:srgbClr val="666666"/>
                </a:solidFill>
                <a:latin typeface="Trebuchet MS"/>
                <a:cs typeface="Trebuchet MS"/>
              </a:rPr>
              <a:t>algorithms</a:t>
            </a:r>
            <a:r>
              <a:rPr sz="1400" spc="-65" dirty="0">
                <a:solidFill>
                  <a:srgbClr val="666666"/>
                </a:solidFill>
                <a:latin typeface="Trebuchet MS"/>
                <a:cs typeface="Trebuchet MS"/>
              </a:rPr>
              <a:t> </a:t>
            </a:r>
            <a:r>
              <a:rPr sz="1400" spc="-45" dirty="0">
                <a:solidFill>
                  <a:srgbClr val="666666"/>
                </a:solidFill>
                <a:latin typeface="Trebuchet MS"/>
                <a:cs typeface="Trebuchet MS"/>
              </a:rPr>
              <a:t>into</a:t>
            </a:r>
            <a:r>
              <a:rPr sz="1400" spc="-65" dirty="0">
                <a:solidFill>
                  <a:srgbClr val="666666"/>
                </a:solidFill>
                <a:latin typeface="Trebuchet MS"/>
                <a:cs typeface="Trebuchet MS"/>
              </a:rPr>
              <a:t> </a:t>
            </a:r>
            <a:r>
              <a:rPr sz="1400" spc="20" dirty="0">
                <a:solidFill>
                  <a:srgbClr val="666666"/>
                </a:solidFill>
                <a:latin typeface="Trebuchet MS"/>
                <a:cs typeface="Trebuchet MS"/>
              </a:rPr>
              <a:t>code</a:t>
            </a:r>
            <a:endParaRPr sz="1400" dirty="0">
              <a:latin typeface="Trebuchet MS"/>
              <a:cs typeface="Trebuchet MS"/>
            </a:endParaRPr>
          </a:p>
        </p:txBody>
      </p:sp>
      <p:sp>
        <p:nvSpPr>
          <p:cNvPr id="4" name="object 4"/>
          <p:cNvSpPr txBox="1"/>
          <p:nvPr/>
        </p:nvSpPr>
        <p:spPr>
          <a:xfrm>
            <a:off x="5043000" y="1664885"/>
            <a:ext cx="3100705" cy="768350"/>
          </a:xfrm>
          <a:prstGeom prst="rect">
            <a:avLst/>
          </a:prstGeom>
        </p:spPr>
        <p:txBody>
          <a:bodyPr vert="horz" wrap="square" lIns="0" tIns="46990" rIns="0" bIns="0" rtlCol="0">
            <a:spAutoFit/>
          </a:bodyPr>
          <a:lstStyle/>
          <a:p>
            <a:pPr marL="12700">
              <a:lnSpc>
                <a:spcPct val="100000"/>
              </a:lnSpc>
              <a:spcBef>
                <a:spcPts val="370"/>
              </a:spcBef>
              <a:tabLst>
                <a:tab pos="421640" algn="l"/>
              </a:tabLst>
            </a:pPr>
            <a:r>
              <a:rPr sz="1400" dirty="0">
                <a:solidFill>
                  <a:srgbClr val="666666"/>
                </a:solidFill>
                <a:latin typeface="MS PGothic"/>
                <a:cs typeface="MS PGothic"/>
              </a:rPr>
              <a:t>❏	</a:t>
            </a:r>
            <a:r>
              <a:rPr sz="1400" spc="-20" dirty="0">
                <a:solidFill>
                  <a:srgbClr val="666666"/>
                </a:solidFill>
                <a:latin typeface="Trebuchet MS"/>
                <a:cs typeface="Trebuchet MS"/>
              </a:rPr>
              <a:t>Simpliﬁed</a:t>
            </a:r>
            <a:r>
              <a:rPr sz="1400" spc="-85" dirty="0">
                <a:solidFill>
                  <a:srgbClr val="666666"/>
                </a:solidFill>
                <a:latin typeface="Trebuchet MS"/>
                <a:cs typeface="Trebuchet MS"/>
              </a:rPr>
              <a:t> </a:t>
            </a:r>
            <a:r>
              <a:rPr sz="1400" spc="-5" dirty="0">
                <a:solidFill>
                  <a:srgbClr val="666666"/>
                </a:solidFill>
                <a:latin typeface="Trebuchet MS"/>
                <a:cs typeface="Trebuchet MS"/>
              </a:rPr>
              <a:t>programming</a:t>
            </a:r>
            <a:r>
              <a:rPr sz="1400" spc="-80" dirty="0">
                <a:solidFill>
                  <a:srgbClr val="666666"/>
                </a:solidFill>
                <a:latin typeface="Trebuchet MS"/>
                <a:cs typeface="Trebuchet MS"/>
              </a:rPr>
              <a:t> </a:t>
            </a:r>
            <a:r>
              <a:rPr sz="1400" spc="-10" dirty="0">
                <a:solidFill>
                  <a:srgbClr val="666666"/>
                </a:solidFill>
                <a:latin typeface="Trebuchet MS"/>
                <a:cs typeface="Trebuchet MS"/>
              </a:rPr>
              <a:t>language.</a:t>
            </a:r>
            <a:endParaRPr sz="1400" dirty="0">
              <a:latin typeface="Trebuchet MS"/>
              <a:cs typeface="Trebuchet MS"/>
            </a:endParaRPr>
          </a:p>
          <a:p>
            <a:pPr marL="12700">
              <a:lnSpc>
                <a:spcPct val="100000"/>
              </a:lnSpc>
              <a:spcBef>
                <a:spcPts val="270"/>
              </a:spcBef>
              <a:tabLst>
                <a:tab pos="421640" algn="l"/>
              </a:tabLst>
            </a:pPr>
            <a:r>
              <a:rPr sz="1400" dirty="0">
                <a:solidFill>
                  <a:srgbClr val="666666"/>
                </a:solidFill>
                <a:latin typeface="MS PGothic"/>
                <a:cs typeface="MS PGothic"/>
              </a:rPr>
              <a:t>❏	</a:t>
            </a:r>
            <a:r>
              <a:rPr sz="1400" spc="-30" dirty="0">
                <a:solidFill>
                  <a:srgbClr val="666666"/>
                </a:solidFill>
                <a:latin typeface="Trebuchet MS"/>
                <a:cs typeface="Trebuchet MS"/>
              </a:rPr>
              <a:t>Great</a:t>
            </a:r>
            <a:r>
              <a:rPr sz="1400" spc="-65" dirty="0">
                <a:solidFill>
                  <a:srgbClr val="666666"/>
                </a:solidFill>
                <a:latin typeface="Trebuchet MS"/>
                <a:cs typeface="Trebuchet MS"/>
              </a:rPr>
              <a:t> </a:t>
            </a:r>
            <a:r>
              <a:rPr sz="1400" spc="-55" dirty="0">
                <a:solidFill>
                  <a:srgbClr val="666666"/>
                </a:solidFill>
                <a:latin typeface="Trebuchet MS"/>
                <a:cs typeface="Trebuchet MS"/>
              </a:rPr>
              <a:t>for</a:t>
            </a:r>
            <a:r>
              <a:rPr sz="1400" spc="-65" dirty="0">
                <a:solidFill>
                  <a:srgbClr val="666666"/>
                </a:solidFill>
                <a:latin typeface="Trebuchet MS"/>
                <a:cs typeface="Trebuchet MS"/>
              </a:rPr>
              <a:t> </a:t>
            </a:r>
            <a:r>
              <a:rPr sz="1400" spc="10" dirty="0">
                <a:solidFill>
                  <a:srgbClr val="666666"/>
                </a:solidFill>
                <a:latin typeface="Trebuchet MS"/>
                <a:cs typeface="Trebuchet MS"/>
              </a:rPr>
              <a:t>beginners</a:t>
            </a:r>
            <a:endParaRPr sz="1400" dirty="0">
              <a:latin typeface="Trebuchet MS"/>
              <a:cs typeface="Trebuchet MS"/>
            </a:endParaRPr>
          </a:p>
          <a:p>
            <a:pPr marL="12700">
              <a:lnSpc>
                <a:spcPct val="100000"/>
              </a:lnSpc>
              <a:spcBef>
                <a:spcPts val="270"/>
              </a:spcBef>
              <a:tabLst>
                <a:tab pos="421640" algn="l"/>
              </a:tabLst>
            </a:pPr>
            <a:r>
              <a:rPr sz="1400" dirty="0">
                <a:solidFill>
                  <a:srgbClr val="666666"/>
                </a:solidFill>
                <a:latin typeface="MS PGothic"/>
                <a:cs typeface="MS PGothic"/>
              </a:rPr>
              <a:t>❏	</a:t>
            </a:r>
            <a:r>
              <a:rPr sz="1400" spc="35" dirty="0">
                <a:solidFill>
                  <a:srgbClr val="666666"/>
                </a:solidFill>
                <a:latin typeface="Trebuchet MS"/>
                <a:cs typeface="Trebuchet MS"/>
              </a:rPr>
              <a:t>Drag</a:t>
            </a:r>
            <a:r>
              <a:rPr sz="1400" spc="-90" dirty="0">
                <a:solidFill>
                  <a:srgbClr val="666666"/>
                </a:solidFill>
                <a:latin typeface="Trebuchet MS"/>
                <a:cs typeface="Trebuchet MS"/>
              </a:rPr>
              <a:t> </a:t>
            </a:r>
            <a:r>
              <a:rPr sz="1400" spc="10" dirty="0">
                <a:solidFill>
                  <a:srgbClr val="666666"/>
                </a:solidFill>
                <a:latin typeface="Trebuchet MS"/>
                <a:cs typeface="Trebuchet MS"/>
              </a:rPr>
              <a:t>and</a:t>
            </a:r>
            <a:r>
              <a:rPr sz="1400" spc="-90" dirty="0">
                <a:solidFill>
                  <a:srgbClr val="666666"/>
                </a:solidFill>
                <a:latin typeface="Trebuchet MS"/>
                <a:cs typeface="Trebuchet MS"/>
              </a:rPr>
              <a:t> </a:t>
            </a:r>
            <a:r>
              <a:rPr sz="1400" dirty="0">
                <a:solidFill>
                  <a:srgbClr val="666666"/>
                </a:solidFill>
                <a:latin typeface="Trebuchet MS"/>
                <a:cs typeface="Trebuchet MS"/>
              </a:rPr>
              <a:t>drop</a:t>
            </a:r>
            <a:endParaRPr sz="1400" dirty="0">
              <a:latin typeface="Trebuchet MS"/>
              <a:cs typeface="Trebuchet MS"/>
            </a:endParaRPr>
          </a:p>
        </p:txBody>
      </p:sp>
      <p:grpSp>
        <p:nvGrpSpPr>
          <p:cNvPr id="5" name="object 5"/>
          <p:cNvGrpSpPr/>
          <p:nvPr/>
        </p:nvGrpSpPr>
        <p:grpSpPr>
          <a:xfrm>
            <a:off x="4542387" y="1647648"/>
            <a:ext cx="3775075" cy="3441700"/>
            <a:chOff x="4552950" y="1140024"/>
            <a:chExt cx="3775075" cy="3803650"/>
          </a:xfrm>
        </p:grpSpPr>
        <p:pic>
          <p:nvPicPr>
            <p:cNvPr id="6" name="object 6"/>
            <p:cNvPicPr/>
            <p:nvPr/>
          </p:nvPicPr>
          <p:blipFill>
            <a:blip r:embed="rId3" cstate="print"/>
            <a:stretch>
              <a:fillRect/>
            </a:stretch>
          </p:blipFill>
          <p:spPr>
            <a:xfrm>
              <a:off x="4572000" y="2014525"/>
              <a:ext cx="3755580" cy="2928949"/>
            </a:xfrm>
            <a:prstGeom prst="rect">
              <a:avLst/>
            </a:prstGeom>
          </p:spPr>
        </p:pic>
        <p:sp>
          <p:nvSpPr>
            <p:cNvPr id="7" name="object 7"/>
            <p:cNvSpPr/>
            <p:nvPr/>
          </p:nvSpPr>
          <p:spPr>
            <a:xfrm>
              <a:off x="4572000" y="1159074"/>
              <a:ext cx="11430" cy="3403600"/>
            </a:xfrm>
            <a:custGeom>
              <a:avLst/>
              <a:gdLst/>
              <a:ahLst/>
              <a:cxnLst/>
              <a:rect l="l" t="t" r="r" b="b"/>
              <a:pathLst>
                <a:path w="11429" h="3403600">
                  <a:moveTo>
                    <a:pt x="0" y="0"/>
                  </a:moveTo>
                  <a:lnTo>
                    <a:pt x="11099" y="3403199"/>
                  </a:lnTo>
                </a:path>
              </a:pathLst>
            </a:custGeom>
            <a:ln w="38099">
              <a:solidFill>
                <a:srgbClr val="666666"/>
              </a:solidFill>
            </a:ln>
          </p:spPr>
          <p:txBody>
            <a:bodyPr wrap="square" lIns="0" tIns="0" rIns="0" bIns="0" rtlCol="0"/>
            <a:lstStyle/>
            <a:p>
              <a:endParaRPr/>
            </a:p>
          </p:txBody>
        </p:sp>
      </p:grpSp>
      <p:sp>
        <p:nvSpPr>
          <p:cNvPr id="8" name="TextBox 7">
            <a:extLst>
              <a:ext uri="{FF2B5EF4-FFF2-40B4-BE49-F238E27FC236}">
                <a16:creationId xmlns:a16="http://schemas.microsoft.com/office/drawing/2014/main" id="{34F5DDCD-696E-261C-06B0-3BF2C3A09957}"/>
              </a:ext>
            </a:extLst>
          </p:cNvPr>
          <p:cNvSpPr txBox="1"/>
          <p:nvPr/>
        </p:nvSpPr>
        <p:spPr>
          <a:xfrm>
            <a:off x="5165110" y="1015484"/>
            <a:ext cx="3124200" cy="338554"/>
          </a:xfrm>
          <a:prstGeom prst="rect">
            <a:avLst/>
          </a:prstGeom>
          <a:noFill/>
        </p:spPr>
        <p:txBody>
          <a:bodyPr wrap="square" rtlCol="0">
            <a:spAutoFit/>
          </a:bodyPr>
          <a:lstStyle/>
          <a:p>
            <a:pPr marL="12700" algn="ctr">
              <a:spcBef>
                <a:spcPts val="100"/>
              </a:spcBef>
            </a:pPr>
            <a:r>
              <a:rPr lang="en-US" sz="1600" spc="260" dirty="0">
                <a:solidFill>
                  <a:srgbClr val="FF5722"/>
                </a:solidFill>
                <a:latin typeface="Verdana"/>
                <a:ea typeface="+mj-ea"/>
              </a:rPr>
              <a:t>Block Coding</a:t>
            </a:r>
          </a:p>
        </p:txBody>
      </p:sp>
      <p:sp>
        <p:nvSpPr>
          <p:cNvPr id="9" name="TextBox 8">
            <a:extLst>
              <a:ext uri="{FF2B5EF4-FFF2-40B4-BE49-F238E27FC236}">
                <a16:creationId xmlns:a16="http://schemas.microsoft.com/office/drawing/2014/main" id="{4D4DE92D-5864-20ED-7A14-B008B528D67F}"/>
              </a:ext>
            </a:extLst>
          </p:cNvPr>
          <p:cNvSpPr txBox="1"/>
          <p:nvPr/>
        </p:nvSpPr>
        <p:spPr>
          <a:xfrm>
            <a:off x="914400" y="1107817"/>
            <a:ext cx="2590800" cy="338554"/>
          </a:xfrm>
          <a:prstGeom prst="rect">
            <a:avLst/>
          </a:prstGeom>
          <a:noFill/>
        </p:spPr>
        <p:txBody>
          <a:bodyPr wrap="square" rtlCol="0">
            <a:spAutoFit/>
          </a:bodyPr>
          <a:lstStyle/>
          <a:p>
            <a:pPr marL="12700" algn="ctr">
              <a:spcBef>
                <a:spcPts val="100"/>
              </a:spcBef>
            </a:pPr>
            <a:r>
              <a:rPr lang="en-US" sz="1600" spc="260" dirty="0">
                <a:solidFill>
                  <a:srgbClr val="FF5722"/>
                </a:solidFill>
                <a:latin typeface="Verdana"/>
                <a:ea typeface="+mj-ea"/>
              </a:rPr>
              <a:t>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45" dirty="0"/>
              <a:t>If</a:t>
            </a:r>
            <a:r>
              <a:rPr spc="-155" dirty="0"/>
              <a:t> </a:t>
            </a:r>
            <a:r>
              <a:rPr spc="-95" dirty="0"/>
              <a:t>/</a:t>
            </a:r>
            <a:r>
              <a:rPr spc="-155" dirty="0"/>
              <a:t> </a:t>
            </a:r>
            <a:r>
              <a:rPr spc="20" dirty="0"/>
              <a:t>Else,</a:t>
            </a:r>
            <a:r>
              <a:rPr spc="-155" dirty="0"/>
              <a:t> </a:t>
            </a:r>
            <a:r>
              <a:rPr spc="30" dirty="0"/>
              <a:t>Loops,</a:t>
            </a:r>
            <a:r>
              <a:rPr spc="-155" dirty="0"/>
              <a:t> </a:t>
            </a:r>
            <a:r>
              <a:rPr spc="140" dirty="0"/>
              <a:t>Functions</a:t>
            </a:r>
          </a:p>
        </p:txBody>
      </p:sp>
      <p:sp>
        <p:nvSpPr>
          <p:cNvPr id="3" name="object 3"/>
          <p:cNvSpPr txBox="1"/>
          <p:nvPr/>
        </p:nvSpPr>
        <p:spPr>
          <a:xfrm>
            <a:off x="1910524" y="1215618"/>
            <a:ext cx="5021580" cy="299720"/>
          </a:xfrm>
          <a:prstGeom prst="rect">
            <a:avLst/>
          </a:prstGeom>
        </p:spPr>
        <p:txBody>
          <a:bodyPr vert="horz" wrap="square" lIns="0" tIns="12700" rIns="0" bIns="0" rtlCol="0">
            <a:spAutoFit/>
          </a:bodyPr>
          <a:lstStyle/>
          <a:p>
            <a:pPr marL="12700">
              <a:lnSpc>
                <a:spcPct val="100000"/>
              </a:lnSpc>
              <a:spcBef>
                <a:spcPts val="100"/>
              </a:spcBef>
              <a:tabLst>
                <a:tab pos="4503420" algn="l"/>
              </a:tabLst>
            </a:pPr>
            <a:r>
              <a:rPr sz="1800" u="heavy" spc="-85" dirty="0">
                <a:uFill>
                  <a:solidFill>
                    <a:srgbClr val="000000"/>
                  </a:solidFill>
                </a:uFill>
                <a:latin typeface="Trebuchet MS"/>
                <a:cs typeface="Trebuchet MS"/>
              </a:rPr>
              <a:t>If/Else</a:t>
            </a:r>
            <a:r>
              <a:rPr sz="1800" spc="-85" dirty="0">
                <a:latin typeface="Trebuchet MS"/>
                <a:cs typeface="Trebuchet MS"/>
              </a:rPr>
              <a:t>	</a:t>
            </a:r>
            <a:r>
              <a:rPr sz="1800" u="heavy" spc="-35" dirty="0">
                <a:uFill>
                  <a:solidFill>
                    <a:srgbClr val="000000"/>
                  </a:solidFill>
                </a:uFill>
                <a:latin typeface="Trebuchet MS"/>
                <a:cs typeface="Trebuchet MS"/>
              </a:rPr>
              <a:t>L</a:t>
            </a:r>
            <a:r>
              <a:rPr sz="1800" u="heavy" spc="50" dirty="0">
                <a:uFill>
                  <a:solidFill>
                    <a:srgbClr val="000000"/>
                  </a:solidFill>
                </a:uFill>
                <a:latin typeface="Trebuchet MS"/>
                <a:cs typeface="Trebuchet MS"/>
              </a:rPr>
              <a:t>oop</a:t>
            </a:r>
            <a:endParaRPr sz="1800">
              <a:latin typeface="Trebuchet MS"/>
              <a:cs typeface="Trebuchet MS"/>
            </a:endParaRPr>
          </a:p>
        </p:txBody>
      </p:sp>
      <p:grpSp>
        <p:nvGrpSpPr>
          <p:cNvPr id="4" name="object 4"/>
          <p:cNvGrpSpPr/>
          <p:nvPr/>
        </p:nvGrpSpPr>
        <p:grpSpPr>
          <a:xfrm>
            <a:off x="75132" y="1459062"/>
            <a:ext cx="9069070" cy="3685540"/>
            <a:chOff x="75132" y="1459062"/>
            <a:chExt cx="9069070" cy="3685540"/>
          </a:xfrm>
        </p:grpSpPr>
        <p:pic>
          <p:nvPicPr>
            <p:cNvPr id="5" name="object 5"/>
            <p:cNvPicPr/>
            <p:nvPr/>
          </p:nvPicPr>
          <p:blipFill>
            <a:blip r:embed="rId2" cstate="print"/>
            <a:stretch>
              <a:fillRect/>
            </a:stretch>
          </p:blipFill>
          <p:spPr>
            <a:xfrm>
              <a:off x="75132" y="1903209"/>
              <a:ext cx="4357702" cy="1812573"/>
            </a:xfrm>
            <a:prstGeom prst="rect">
              <a:avLst/>
            </a:prstGeom>
          </p:spPr>
        </p:pic>
        <p:pic>
          <p:nvPicPr>
            <p:cNvPr id="6" name="object 6"/>
            <p:cNvPicPr/>
            <p:nvPr/>
          </p:nvPicPr>
          <p:blipFill>
            <a:blip r:embed="rId3" cstate="print"/>
            <a:stretch>
              <a:fillRect/>
            </a:stretch>
          </p:blipFill>
          <p:spPr>
            <a:xfrm>
              <a:off x="4438400" y="1515362"/>
              <a:ext cx="4705599" cy="3180374"/>
            </a:xfrm>
            <a:prstGeom prst="rect">
              <a:avLst/>
            </a:prstGeom>
          </p:spPr>
        </p:pic>
        <p:sp>
          <p:nvSpPr>
            <p:cNvPr id="7" name="object 7"/>
            <p:cNvSpPr/>
            <p:nvPr/>
          </p:nvSpPr>
          <p:spPr>
            <a:xfrm>
              <a:off x="4438399" y="1473349"/>
              <a:ext cx="40640" cy="3656965"/>
            </a:xfrm>
            <a:custGeom>
              <a:avLst/>
              <a:gdLst/>
              <a:ahLst/>
              <a:cxnLst/>
              <a:rect l="l" t="t" r="r" b="b"/>
              <a:pathLst>
                <a:path w="40639" h="3656965">
                  <a:moveTo>
                    <a:pt x="40199" y="3656699"/>
                  </a:moveTo>
                  <a:lnTo>
                    <a:pt x="0" y="0"/>
                  </a:lnTo>
                </a:path>
              </a:pathLst>
            </a:custGeom>
            <a:ln w="28574">
              <a:solidFill>
                <a:srgbClr val="666666"/>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0" y="99"/>
            <a:ext cx="4572000" cy="5143500"/>
            <a:chOff x="4572000" y="99"/>
            <a:chExt cx="4572000" cy="5143500"/>
          </a:xfrm>
        </p:grpSpPr>
        <p:sp>
          <p:nvSpPr>
            <p:cNvPr id="3" name="object 3"/>
            <p:cNvSpPr/>
            <p:nvPr/>
          </p:nvSpPr>
          <p:spPr>
            <a:xfrm>
              <a:off x="4572000" y="99"/>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4285F4"/>
            </a:solidFill>
          </p:spPr>
          <p:txBody>
            <a:bodyPr wrap="square" lIns="0" tIns="0" rIns="0" bIns="0" rtlCol="0"/>
            <a:lstStyle/>
            <a:p>
              <a:endParaRPr/>
            </a:p>
          </p:txBody>
        </p:sp>
        <p:sp>
          <p:nvSpPr>
            <p:cNvPr id="4" name="object 4"/>
            <p:cNvSpPr/>
            <p:nvPr/>
          </p:nvSpPr>
          <p:spPr>
            <a:xfrm>
              <a:off x="5029675" y="4495500"/>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p>
          </p:txBody>
        </p:sp>
      </p:grpSp>
      <p:sp>
        <p:nvSpPr>
          <p:cNvPr id="5" name="object 5"/>
          <p:cNvSpPr txBox="1"/>
          <p:nvPr/>
        </p:nvSpPr>
        <p:spPr>
          <a:xfrm>
            <a:off x="5012525" y="1266888"/>
            <a:ext cx="3572510" cy="1282700"/>
          </a:xfrm>
          <a:prstGeom prst="rect">
            <a:avLst/>
          </a:prstGeom>
        </p:spPr>
        <p:txBody>
          <a:bodyPr vert="horz" wrap="square" lIns="0" tIns="12700" rIns="0" bIns="0" rtlCol="0">
            <a:spAutoFit/>
          </a:bodyPr>
          <a:lstStyle/>
          <a:p>
            <a:pPr marL="12700" marR="5080" algn="just">
              <a:lnSpc>
                <a:spcPct val="114599"/>
              </a:lnSpc>
              <a:spcBef>
                <a:spcPts val="100"/>
              </a:spcBef>
            </a:pPr>
            <a:r>
              <a:rPr sz="1800" spc="120" dirty="0">
                <a:solidFill>
                  <a:srgbClr val="FFFFFF"/>
                </a:solidFill>
                <a:latin typeface="Trebuchet MS"/>
                <a:cs typeface="Trebuchet MS"/>
              </a:rPr>
              <a:t>A </a:t>
            </a:r>
            <a:r>
              <a:rPr sz="1800" spc="-15" dirty="0">
                <a:solidFill>
                  <a:srgbClr val="FFFFFF"/>
                </a:solidFill>
                <a:latin typeface="Trebuchet MS"/>
                <a:cs typeface="Trebuchet MS"/>
              </a:rPr>
              <a:t>programmable </a:t>
            </a:r>
            <a:r>
              <a:rPr sz="1800" spc="-30" dirty="0">
                <a:solidFill>
                  <a:srgbClr val="FFFFFF"/>
                </a:solidFill>
                <a:latin typeface="Trebuchet MS"/>
                <a:cs typeface="Trebuchet MS"/>
              </a:rPr>
              <a:t>robot </a:t>
            </a:r>
            <a:r>
              <a:rPr sz="1800" spc="15" dirty="0">
                <a:solidFill>
                  <a:srgbClr val="FFFFFF"/>
                </a:solidFill>
                <a:latin typeface="Trebuchet MS"/>
                <a:cs typeface="Trebuchet MS"/>
              </a:rPr>
              <a:t>sphere </a:t>
            </a:r>
            <a:r>
              <a:rPr sz="1800" spc="-90" dirty="0">
                <a:solidFill>
                  <a:srgbClr val="FFFFFF"/>
                </a:solidFill>
                <a:latin typeface="Trebuchet MS"/>
                <a:cs typeface="Trebuchet MS"/>
              </a:rPr>
              <a:t>that </a:t>
            </a:r>
            <a:r>
              <a:rPr sz="1800" spc="-530" dirty="0">
                <a:solidFill>
                  <a:srgbClr val="FFFFFF"/>
                </a:solidFill>
                <a:latin typeface="Trebuchet MS"/>
                <a:cs typeface="Trebuchet MS"/>
              </a:rPr>
              <a:t> </a:t>
            </a:r>
            <a:r>
              <a:rPr sz="1800" dirty="0">
                <a:solidFill>
                  <a:srgbClr val="FFFFFF"/>
                </a:solidFill>
                <a:latin typeface="Trebuchet MS"/>
                <a:cs typeface="Trebuchet MS"/>
              </a:rPr>
              <a:t>can</a:t>
            </a:r>
            <a:r>
              <a:rPr sz="1800" spc="-80" dirty="0">
                <a:solidFill>
                  <a:srgbClr val="FFFFFF"/>
                </a:solidFill>
                <a:latin typeface="Trebuchet MS"/>
                <a:cs typeface="Trebuchet MS"/>
              </a:rPr>
              <a:t> </a:t>
            </a:r>
            <a:r>
              <a:rPr sz="1800" spc="-45" dirty="0">
                <a:solidFill>
                  <a:srgbClr val="FFFFFF"/>
                </a:solidFill>
                <a:latin typeface="Trebuchet MS"/>
                <a:cs typeface="Trebuchet MS"/>
              </a:rPr>
              <a:t>spin,</a:t>
            </a:r>
            <a:r>
              <a:rPr sz="1800" spc="-80" dirty="0">
                <a:solidFill>
                  <a:srgbClr val="FFFFFF"/>
                </a:solidFill>
                <a:latin typeface="Trebuchet MS"/>
                <a:cs typeface="Trebuchet MS"/>
              </a:rPr>
              <a:t> </a:t>
            </a:r>
            <a:r>
              <a:rPr sz="1800" spc="10" dirty="0">
                <a:solidFill>
                  <a:srgbClr val="FFFFFF"/>
                </a:solidFill>
                <a:latin typeface="Trebuchet MS"/>
                <a:cs typeface="Trebuchet MS"/>
              </a:rPr>
              <a:t>glow</a:t>
            </a:r>
            <a:r>
              <a:rPr sz="1800" spc="-80" dirty="0">
                <a:solidFill>
                  <a:srgbClr val="FFFFFF"/>
                </a:solidFill>
                <a:latin typeface="Trebuchet MS"/>
                <a:cs typeface="Trebuchet MS"/>
              </a:rPr>
              <a:t> </a:t>
            </a:r>
            <a:r>
              <a:rPr sz="1800" spc="-60" dirty="0">
                <a:solidFill>
                  <a:srgbClr val="FFFFFF"/>
                </a:solidFill>
                <a:latin typeface="Trebuchet MS"/>
                <a:cs typeface="Trebuchet MS"/>
              </a:rPr>
              <a:t>diﬀerent</a:t>
            </a:r>
            <a:r>
              <a:rPr sz="1800" spc="-80" dirty="0">
                <a:solidFill>
                  <a:srgbClr val="FFFFFF"/>
                </a:solidFill>
                <a:latin typeface="Trebuchet MS"/>
                <a:cs typeface="Trebuchet MS"/>
              </a:rPr>
              <a:t> </a:t>
            </a:r>
            <a:r>
              <a:rPr sz="1800" spc="-35" dirty="0">
                <a:solidFill>
                  <a:srgbClr val="FFFFFF"/>
                </a:solidFill>
                <a:latin typeface="Trebuchet MS"/>
                <a:cs typeface="Trebuchet MS"/>
              </a:rPr>
              <a:t>colors,</a:t>
            </a:r>
            <a:r>
              <a:rPr sz="1800" spc="-80" dirty="0">
                <a:solidFill>
                  <a:srgbClr val="FFFFFF"/>
                </a:solidFill>
                <a:latin typeface="Trebuchet MS"/>
                <a:cs typeface="Trebuchet MS"/>
              </a:rPr>
              <a:t> </a:t>
            </a:r>
            <a:r>
              <a:rPr sz="1800" spc="10" dirty="0">
                <a:solidFill>
                  <a:srgbClr val="FFFFFF"/>
                </a:solidFill>
                <a:latin typeface="Trebuchet MS"/>
                <a:cs typeface="Trebuchet MS"/>
              </a:rPr>
              <a:t>and  </a:t>
            </a:r>
            <a:r>
              <a:rPr sz="1800" spc="-50" dirty="0">
                <a:solidFill>
                  <a:srgbClr val="FFFFFF"/>
                </a:solidFill>
                <a:latin typeface="Trebuchet MS"/>
                <a:cs typeface="Trebuchet MS"/>
              </a:rPr>
              <a:t>detect</a:t>
            </a:r>
            <a:r>
              <a:rPr sz="1800" spc="-80" dirty="0">
                <a:solidFill>
                  <a:srgbClr val="FFFFFF"/>
                </a:solidFill>
                <a:latin typeface="Trebuchet MS"/>
                <a:cs typeface="Trebuchet MS"/>
              </a:rPr>
              <a:t> </a:t>
            </a:r>
            <a:r>
              <a:rPr sz="1800" spc="-35" dirty="0">
                <a:solidFill>
                  <a:srgbClr val="FFFFFF"/>
                </a:solidFill>
                <a:latin typeface="Trebuchet MS"/>
                <a:cs typeface="Trebuchet MS"/>
              </a:rPr>
              <a:t>whether</a:t>
            </a:r>
            <a:r>
              <a:rPr sz="1800" spc="-80" dirty="0">
                <a:solidFill>
                  <a:srgbClr val="FFFFFF"/>
                </a:solidFill>
                <a:latin typeface="Trebuchet MS"/>
                <a:cs typeface="Trebuchet MS"/>
              </a:rPr>
              <a:t> </a:t>
            </a:r>
            <a:r>
              <a:rPr sz="1800" spc="-150" dirty="0">
                <a:solidFill>
                  <a:srgbClr val="FFFFFF"/>
                </a:solidFill>
                <a:latin typeface="Trebuchet MS"/>
                <a:cs typeface="Trebuchet MS"/>
              </a:rPr>
              <a:t>it</a:t>
            </a:r>
            <a:r>
              <a:rPr sz="1800" spc="-80" dirty="0">
                <a:solidFill>
                  <a:srgbClr val="FFFFFF"/>
                </a:solidFill>
                <a:latin typeface="Trebuchet MS"/>
                <a:cs typeface="Trebuchet MS"/>
              </a:rPr>
              <a:t> </a:t>
            </a:r>
            <a:r>
              <a:rPr sz="1800" dirty="0">
                <a:solidFill>
                  <a:srgbClr val="FFFFFF"/>
                </a:solidFill>
                <a:latin typeface="Trebuchet MS"/>
                <a:cs typeface="Trebuchet MS"/>
              </a:rPr>
              <a:t>is</a:t>
            </a:r>
            <a:r>
              <a:rPr sz="1800" spc="-80" dirty="0">
                <a:solidFill>
                  <a:srgbClr val="FFFFFF"/>
                </a:solidFill>
                <a:latin typeface="Trebuchet MS"/>
                <a:cs typeface="Trebuchet MS"/>
              </a:rPr>
              <a:t> </a:t>
            </a:r>
            <a:r>
              <a:rPr sz="1800" spc="-55" dirty="0">
                <a:solidFill>
                  <a:srgbClr val="FFFFFF"/>
                </a:solidFill>
                <a:latin typeface="Trebuchet MS"/>
                <a:cs typeface="Trebuchet MS"/>
              </a:rPr>
              <a:t>falling</a:t>
            </a:r>
            <a:r>
              <a:rPr sz="1800" spc="-80" dirty="0">
                <a:solidFill>
                  <a:srgbClr val="FFFFFF"/>
                </a:solidFill>
                <a:latin typeface="Trebuchet MS"/>
                <a:cs typeface="Trebuchet MS"/>
              </a:rPr>
              <a:t> </a:t>
            </a:r>
            <a:r>
              <a:rPr sz="1800" spc="-25" dirty="0">
                <a:solidFill>
                  <a:srgbClr val="FFFFFF"/>
                </a:solidFill>
                <a:latin typeface="Trebuchet MS"/>
                <a:cs typeface="Trebuchet MS"/>
              </a:rPr>
              <a:t>or</a:t>
            </a:r>
            <a:r>
              <a:rPr sz="1800" spc="-80" dirty="0">
                <a:solidFill>
                  <a:srgbClr val="FFFFFF"/>
                </a:solidFill>
                <a:latin typeface="Trebuchet MS"/>
                <a:cs typeface="Trebuchet MS"/>
              </a:rPr>
              <a:t> </a:t>
            </a:r>
            <a:r>
              <a:rPr sz="1800" spc="40" dirty="0">
                <a:solidFill>
                  <a:srgbClr val="FFFFFF"/>
                </a:solidFill>
                <a:latin typeface="Trebuchet MS"/>
                <a:cs typeface="Trebuchet MS"/>
              </a:rPr>
              <a:t>has</a:t>
            </a:r>
            <a:r>
              <a:rPr sz="1800" spc="-80" dirty="0">
                <a:solidFill>
                  <a:srgbClr val="FFFFFF"/>
                </a:solidFill>
                <a:latin typeface="Trebuchet MS"/>
                <a:cs typeface="Trebuchet MS"/>
              </a:rPr>
              <a:t> </a:t>
            </a:r>
            <a:r>
              <a:rPr sz="1800" spc="-85" dirty="0">
                <a:solidFill>
                  <a:srgbClr val="FFFFFF"/>
                </a:solidFill>
                <a:latin typeface="Trebuchet MS"/>
                <a:cs typeface="Trebuchet MS"/>
              </a:rPr>
              <a:t>hit  </a:t>
            </a:r>
            <a:r>
              <a:rPr sz="1800" spc="-25" dirty="0">
                <a:solidFill>
                  <a:srgbClr val="FFFFFF"/>
                </a:solidFill>
                <a:latin typeface="Trebuchet MS"/>
                <a:cs typeface="Trebuchet MS"/>
              </a:rPr>
              <a:t>something.</a:t>
            </a:r>
            <a:endParaRPr sz="1800">
              <a:latin typeface="Trebuchet MS"/>
              <a:cs typeface="Trebuchet MS"/>
            </a:endParaRPr>
          </a:p>
        </p:txBody>
      </p:sp>
      <p:pic>
        <p:nvPicPr>
          <p:cNvPr id="6" name="object 6"/>
          <p:cNvPicPr/>
          <p:nvPr/>
        </p:nvPicPr>
        <p:blipFill>
          <a:blip r:embed="rId2" cstate="print"/>
          <a:stretch>
            <a:fillRect/>
          </a:stretch>
        </p:blipFill>
        <p:spPr>
          <a:xfrm>
            <a:off x="335325" y="1152487"/>
            <a:ext cx="3783449" cy="2838525"/>
          </a:xfrm>
          <a:prstGeom prst="rect">
            <a:avLst/>
          </a:prstGeom>
        </p:spPr>
      </p:pic>
      <p:sp>
        <p:nvSpPr>
          <p:cNvPr id="7" name="object 7"/>
          <p:cNvSpPr txBox="1">
            <a:spLocks noGrp="1"/>
          </p:cNvSpPr>
          <p:nvPr>
            <p:ph type="title"/>
          </p:nvPr>
        </p:nvSpPr>
        <p:spPr>
          <a:xfrm>
            <a:off x="2517598" y="97971"/>
            <a:ext cx="4110354" cy="604520"/>
          </a:xfrm>
          <a:prstGeom prst="rect">
            <a:avLst/>
          </a:prstGeom>
        </p:spPr>
        <p:txBody>
          <a:bodyPr vert="horz" wrap="square" lIns="0" tIns="12700" rIns="0" bIns="0" rtlCol="0">
            <a:spAutoFit/>
          </a:bodyPr>
          <a:lstStyle/>
          <a:p>
            <a:pPr marL="12700">
              <a:lnSpc>
                <a:spcPct val="100000"/>
              </a:lnSpc>
              <a:spcBef>
                <a:spcPts val="100"/>
              </a:spcBef>
            </a:pPr>
            <a:r>
              <a:rPr sz="3800" spc="200" dirty="0"/>
              <a:t>Our</a:t>
            </a:r>
            <a:r>
              <a:rPr sz="3800" spc="-260" dirty="0"/>
              <a:t> </a:t>
            </a:r>
            <a:r>
              <a:rPr sz="3800" spc="170" dirty="0"/>
              <a:t>Technology</a:t>
            </a:r>
            <a:endParaRPr sz="3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5637" y="0"/>
            <a:ext cx="8586887" cy="5143499"/>
          </a:xfrm>
          <a:prstGeom prst="rect">
            <a:avLst/>
          </a:prstGeom>
        </p:spPr>
      </p:pic>
      <p:sp>
        <p:nvSpPr>
          <p:cNvPr id="3" name="object 3"/>
          <p:cNvSpPr txBox="1"/>
          <p:nvPr/>
        </p:nvSpPr>
        <p:spPr>
          <a:xfrm>
            <a:off x="1347999" y="185787"/>
            <a:ext cx="1485900" cy="238760"/>
          </a:xfrm>
          <a:prstGeom prst="rect">
            <a:avLst/>
          </a:prstGeom>
        </p:spPr>
        <p:txBody>
          <a:bodyPr vert="horz" wrap="square" lIns="0" tIns="12700" rIns="0" bIns="0" rtlCol="0">
            <a:spAutoFit/>
          </a:bodyPr>
          <a:lstStyle/>
          <a:p>
            <a:pPr marL="12700">
              <a:lnSpc>
                <a:spcPct val="100000"/>
              </a:lnSpc>
              <a:spcBef>
                <a:spcPts val="100"/>
              </a:spcBef>
            </a:pPr>
            <a:r>
              <a:rPr sz="1400" b="1" spc="30" dirty="0">
                <a:latin typeface="Trebuchet MS"/>
                <a:cs typeface="Trebuchet MS"/>
              </a:rPr>
              <a:t>Moving</a:t>
            </a:r>
            <a:r>
              <a:rPr sz="1400" b="1" spc="-65" dirty="0">
                <a:latin typeface="Trebuchet MS"/>
                <a:cs typeface="Trebuchet MS"/>
              </a:rPr>
              <a:t> </a:t>
            </a:r>
            <a:r>
              <a:rPr sz="1400" b="1" spc="-50" dirty="0">
                <a:latin typeface="Trebuchet MS"/>
                <a:cs typeface="Trebuchet MS"/>
              </a:rPr>
              <a:t>with</a:t>
            </a:r>
            <a:r>
              <a:rPr sz="1400" b="1" spc="-65" dirty="0">
                <a:latin typeface="Trebuchet MS"/>
                <a:cs typeface="Trebuchet MS"/>
              </a:rPr>
              <a:t> </a:t>
            </a:r>
            <a:r>
              <a:rPr sz="1400" b="1" spc="20" dirty="0">
                <a:latin typeface="Trebuchet MS"/>
                <a:cs typeface="Trebuchet MS"/>
              </a:rPr>
              <a:t>Code</a:t>
            </a:r>
            <a:endParaRPr sz="1400">
              <a:latin typeface="Trebuchet MS"/>
              <a:cs typeface="Trebuchet MS"/>
            </a:endParaRPr>
          </a:p>
        </p:txBody>
      </p:sp>
      <p:sp>
        <p:nvSpPr>
          <p:cNvPr id="4" name="object 4"/>
          <p:cNvSpPr txBox="1"/>
          <p:nvPr/>
        </p:nvSpPr>
        <p:spPr>
          <a:xfrm>
            <a:off x="1358900" y="2768437"/>
            <a:ext cx="1523365" cy="238760"/>
          </a:xfrm>
          <a:prstGeom prst="rect">
            <a:avLst/>
          </a:prstGeom>
        </p:spPr>
        <p:txBody>
          <a:bodyPr vert="horz" wrap="square" lIns="0" tIns="12700" rIns="0" bIns="0" rtlCol="0">
            <a:spAutoFit/>
          </a:bodyPr>
          <a:lstStyle/>
          <a:p>
            <a:pPr marL="12700">
              <a:lnSpc>
                <a:spcPct val="100000"/>
              </a:lnSpc>
              <a:spcBef>
                <a:spcPts val="100"/>
              </a:spcBef>
            </a:pPr>
            <a:r>
              <a:rPr sz="1400" b="1" spc="15" dirty="0">
                <a:latin typeface="Trebuchet MS"/>
                <a:cs typeface="Trebuchet MS"/>
              </a:rPr>
              <a:t>Manual</a:t>
            </a:r>
            <a:r>
              <a:rPr sz="1400" b="1" spc="-65" dirty="0">
                <a:latin typeface="Trebuchet MS"/>
                <a:cs typeface="Trebuchet MS"/>
              </a:rPr>
              <a:t> </a:t>
            </a:r>
            <a:r>
              <a:rPr sz="1400" b="1" spc="-5" dirty="0">
                <a:latin typeface="Trebuchet MS"/>
                <a:cs typeface="Trebuchet MS"/>
              </a:rPr>
              <a:t>Movement</a:t>
            </a:r>
            <a:endParaRPr sz="14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4285F4"/>
          </a:solidFill>
        </p:spPr>
        <p:txBody>
          <a:bodyPr wrap="square" lIns="0" tIns="0" rIns="0" bIns="0" rtlCol="0"/>
          <a:lstStyle/>
          <a:p>
            <a:endParaRPr/>
          </a:p>
        </p:txBody>
      </p:sp>
      <p:sp>
        <p:nvSpPr>
          <p:cNvPr id="3" name="object 3"/>
          <p:cNvSpPr txBox="1">
            <a:spLocks noGrp="1"/>
          </p:cNvSpPr>
          <p:nvPr>
            <p:ph type="title"/>
          </p:nvPr>
        </p:nvSpPr>
        <p:spPr>
          <a:xfrm>
            <a:off x="425050" y="1788581"/>
            <a:ext cx="7868920" cy="1061720"/>
          </a:xfrm>
          <a:prstGeom prst="rect">
            <a:avLst/>
          </a:prstGeom>
        </p:spPr>
        <p:txBody>
          <a:bodyPr vert="horz" wrap="square" lIns="0" tIns="12700" rIns="0" bIns="0" rtlCol="0">
            <a:spAutoFit/>
          </a:bodyPr>
          <a:lstStyle/>
          <a:p>
            <a:pPr marL="12700">
              <a:lnSpc>
                <a:spcPct val="100000"/>
              </a:lnSpc>
              <a:spcBef>
                <a:spcPts val="100"/>
              </a:spcBef>
            </a:pPr>
            <a:r>
              <a:rPr sz="6800" spc="310" dirty="0">
                <a:solidFill>
                  <a:srgbClr val="FFFFFF"/>
                </a:solidFill>
              </a:rPr>
              <a:t>Split</a:t>
            </a:r>
            <a:r>
              <a:rPr sz="6800" spc="-395" dirty="0">
                <a:solidFill>
                  <a:srgbClr val="FFFFFF"/>
                </a:solidFill>
              </a:rPr>
              <a:t> </a:t>
            </a:r>
            <a:r>
              <a:rPr sz="6800" spc="245" dirty="0">
                <a:solidFill>
                  <a:srgbClr val="FFFFFF"/>
                </a:solidFill>
              </a:rPr>
              <a:t>Into</a:t>
            </a:r>
            <a:r>
              <a:rPr sz="6800" spc="-390" dirty="0">
                <a:solidFill>
                  <a:srgbClr val="FFFFFF"/>
                </a:solidFill>
              </a:rPr>
              <a:t> </a:t>
            </a:r>
            <a:r>
              <a:rPr sz="6800" spc="245" dirty="0">
                <a:solidFill>
                  <a:srgbClr val="FFFFFF"/>
                </a:solidFill>
              </a:rPr>
              <a:t>Groups</a:t>
            </a:r>
            <a:endParaRPr sz="6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03490" y="27250"/>
            <a:ext cx="4218883" cy="4785768"/>
          </a:xfrm>
          <a:prstGeom prst="rect">
            <a:avLst/>
          </a:prstGeom>
        </p:spPr>
      </p:pic>
      <p:sp>
        <p:nvSpPr>
          <p:cNvPr id="3" name="object 3"/>
          <p:cNvSpPr txBox="1"/>
          <p:nvPr/>
        </p:nvSpPr>
        <p:spPr>
          <a:xfrm>
            <a:off x="4018347" y="861412"/>
            <a:ext cx="692785" cy="947419"/>
          </a:xfrm>
          <a:prstGeom prst="rect">
            <a:avLst/>
          </a:prstGeom>
        </p:spPr>
        <p:txBody>
          <a:bodyPr vert="horz" wrap="square" lIns="0" tIns="12700" rIns="0" bIns="0" rtlCol="0">
            <a:spAutoFit/>
          </a:bodyPr>
          <a:lstStyle/>
          <a:p>
            <a:pPr marL="36830">
              <a:lnSpc>
                <a:spcPct val="100000"/>
              </a:lnSpc>
              <a:spcBef>
                <a:spcPts val="100"/>
              </a:spcBef>
            </a:pPr>
            <a:r>
              <a:rPr sz="1400" b="1" spc="30" dirty="0">
                <a:latin typeface="Trebuchet MS"/>
                <a:cs typeface="Trebuchet MS"/>
              </a:rPr>
              <a:t>TAPggc</a:t>
            </a:r>
            <a:endParaRPr sz="1400">
              <a:latin typeface="Trebuchet MS"/>
              <a:cs typeface="Trebuchet MS"/>
            </a:endParaRPr>
          </a:p>
          <a:p>
            <a:pPr>
              <a:lnSpc>
                <a:spcPct val="100000"/>
              </a:lnSpc>
            </a:pPr>
            <a:endParaRPr sz="1700">
              <a:latin typeface="Trebuchet MS"/>
              <a:cs typeface="Trebuchet MS"/>
            </a:endParaRPr>
          </a:p>
          <a:p>
            <a:pPr>
              <a:lnSpc>
                <a:spcPct val="100000"/>
              </a:lnSpc>
              <a:spcBef>
                <a:spcPts val="5"/>
              </a:spcBef>
            </a:pPr>
            <a:endParaRPr sz="1650">
              <a:latin typeface="Trebuchet MS"/>
              <a:cs typeface="Trebuchet MS"/>
            </a:endParaRPr>
          </a:p>
          <a:p>
            <a:pPr marL="12700">
              <a:lnSpc>
                <a:spcPct val="100000"/>
              </a:lnSpc>
            </a:pPr>
            <a:r>
              <a:rPr sz="1400" b="1" spc="-35" dirty="0">
                <a:latin typeface="Trebuchet MS"/>
                <a:cs typeface="Trebuchet MS"/>
              </a:rPr>
              <a:t>ballislife</a:t>
            </a:r>
            <a:endParaRPr sz="14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10581</TotalTime>
  <Words>528</Words>
  <Application>Microsoft Office PowerPoint</Application>
  <PresentationFormat>On-screen Show (16:9)</PresentationFormat>
  <Paragraphs>84</Paragraphs>
  <Slides>19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MS PGothic</vt:lpstr>
      <vt:lpstr>MS UI Gothic</vt:lpstr>
      <vt:lpstr>Aptos</vt:lpstr>
      <vt:lpstr>Arial</vt:lpstr>
      <vt:lpstr>Calibri</vt:lpstr>
      <vt:lpstr>gg sans</vt:lpstr>
      <vt:lpstr>Trebuchet MS</vt:lpstr>
      <vt:lpstr>Verdana</vt:lpstr>
      <vt:lpstr>Office Theme</vt:lpstr>
      <vt:lpstr>PowerPoint Presentation</vt:lpstr>
      <vt:lpstr>What is TAP? </vt:lpstr>
      <vt:lpstr>Mission</vt:lpstr>
      <vt:lpstr>What is programming and block coding?</vt:lpstr>
      <vt:lpstr>If / Else, Loops, Functions</vt:lpstr>
      <vt:lpstr>Our Technology</vt:lpstr>
      <vt:lpstr>PowerPoint Presentation</vt:lpstr>
      <vt:lpstr>Split Into Groups</vt:lpstr>
      <vt:lpstr>PowerPoint Presentation</vt:lpstr>
      <vt:lpstr>Create a new program</vt:lpstr>
      <vt:lpstr>Welcome to the Canvas</vt:lpstr>
      <vt:lpstr>PowerPoint Presentation</vt:lpstr>
      <vt:lpstr>PowerPoint Presentation</vt:lpstr>
      <vt:lpstr>Now you try!</vt:lpstr>
      <vt:lpstr>Let's make a  Square</vt:lpstr>
      <vt:lpstr>PowerPoint Presentation</vt:lpstr>
      <vt:lpstr>Loops</vt:lpstr>
      <vt:lpstr>If Else</vt:lpstr>
      <vt:lpstr>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Ammar M</cp:lastModifiedBy>
  <cp:revision>4</cp:revision>
  <dcterms:created xsi:type="dcterms:W3CDTF">2024-06-19T17:09:15Z</dcterms:created>
  <dcterms:modified xsi:type="dcterms:W3CDTF">2024-07-11T15:37:08Z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