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2" r:id="rId4"/>
    <p:sldId id="261" r:id="rId5"/>
    <p:sldId id="263" r:id="rId6"/>
    <p:sldId id="264" r:id="rId7"/>
    <p:sldId id="265" r:id="rId8"/>
    <p:sldId id="266" r:id="rId9"/>
    <p:sldId id="279" r:id="rId10"/>
    <p:sldId id="268" r:id="rId11"/>
    <p:sldId id="269" r:id="rId12"/>
    <p:sldId id="270" r:id="rId13"/>
    <p:sldId id="271" r:id="rId14"/>
    <p:sldId id="277" r:id="rId15"/>
    <p:sldId id="278"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6F3EE-5483-4265-BC75-538D77B3FCE8}"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043BC-8CBE-497F-B2E9-9D3DF42BF600}" type="slidenum">
              <a:rPr lang="en-US" smtClean="0"/>
              <a:t>‹#›</a:t>
            </a:fld>
            <a:endParaRPr lang="en-US"/>
          </a:p>
        </p:txBody>
      </p:sp>
    </p:spTree>
    <p:extLst>
      <p:ext uri="{BB962C8B-B14F-4D97-AF65-F5344CB8AC3E}">
        <p14:creationId xmlns:p14="http://schemas.microsoft.com/office/powerpoint/2010/main" val="322377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a:t>
            </a:fld>
            <a:endParaRPr lang="en-US"/>
          </a:p>
        </p:txBody>
      </p:sp>
    </p:spTree>
    <p:extLst>
      <p:ext uri="{BB962C8B-B14F-4D97-AF65-F5344CB8AC3E}">
        <p14:creationId xmlns:p14="http://schemas.microsoft.com/office/powerpoint/2010/main" val="189375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19</a:t>
            </a:fld>
            <a:endParaRPr lang="en-US"/>
          </a:p>
        </p:txBody>
      </p:sp>
    </p:spTree>
    <p:extLst>
      <p:ext uri="{BB962C8B-B14F-4D97-AF65-F5344CB8AC3E}">
        <p14:creationId xmlns:p14="http://schemas.microsoft.com/office/powerpoint/2010/main" val="402612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Need Secondary title? Might be confusing for outsiders (do it) add program picture left</a:t>
            </a:r>
          </a:p>
        </p:txBody>
      </p:sp>
      <p:sp>
        <p:nvSpPr>
          <p:cNvPr id="4" name="Slide Number Placeholder 3"/>
          <p:cNvSpPr>
            <a:spLocks noGrp="1"/>
          </p:cNvSpPr>
          <p:nvPr>
            <p:ph type="sldNum" sz="quarter" idx="5"/>
          </p:nvPr>
        </p:nvSpPr>
        <p:spPr/>
        <p:txBody>
          <a:bodyPr/>
          <a:lstStyle/>
          <a:p>
            <a:fld id="{5AB93D60-1031-4ED5-AA9A-C0059EBF75F9}" type="slidenum">
              <a:rPr lang="en-US" smtClean="0"/>
              <a:t>3</a:t>
            </a:fld>
            <a:endParaRPr lang="en-US"/>
          </a:p>
        </p:txBody>
      </p:sp>
    </p:spTree>
    <p:extLst>
      <p:ext uri="{BB962C8B-B14F-4D97-AF65-F5344CB8AC3E}">
        <p14:creationId xmlns:p14="http://schemas.microsoft.com/office/powerpoint/2010/main" val="29283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4</a:t>
            </a:fld>
            <a:endParaRPr lang="en-US"/>
          </a:p>
        </p:txBody>
      </p:sp>
    </p:spTree>
    <p:extLst>
      <p:ext uri="{BB962C8B-B14F-4D97-AF65-F5344CB8AC3E}">
        <p14:creationId xmlns:p14="http://schemas.microsoft.com/office/powerpoint/2010/main" val="323000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8</a:t>
            </a:fld>
            <a:endParaRPr lang="en-US"/>
          </a:p>
        </p:txBody>
      </p:sp>
    </p:spTree>
    <p:extLst>
      <p:ext uri="{BB962C8B-B14F-4D97-AF65-F5344CB8AC3E}">
        <p14:creationId xmlns:p14="http://schemas.microsoft.com/office/powerpoint/2010/main" val="514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Username: tlam8</a:t>
            </a:r>
          </a:p>
          <a:p>
            <a:r>
              <a:rPr lang="en-US" dirty="0"/>
              <a:t>Password: </a:t>
            </a:r>
            <a:r>
              <a:rPr lang="en-US" dirty="0" err="1"/>
              <a:t>BallIsLife</a:t>
            </a:r>
            <a:r>
              <a:rPr lang="en-US" dirty="0"/>
              <a:t> (capital </a:t>
            </a:r>
            <a:r>
              <a:rPr lang="en-US" dirty="0" err="1"/>
              <a:t>i</a:t>
            </a:r>
            <a:r>
              <a:rPr lang="en-US"/>
              <a:t>)</a:t>
            </a:r>
          </a:p>
        </p:txBody>
      </p:sp>
      <p:sp>
        <p:nvSpPr>
          <p:cNvPr id="4" name="Slide Number Placeholder 3"/>
          <p:cNvSpPr>
            <a:spLocks noGrp="1"/>
          </p:cNvSpPr>
          <p:nvPr>
            <p:ph type="sldNum" sz="quarter" idx="5"/>
          </p:nvPr>
        </p:nvSpPr>
        <p:spPr/>
        <p:txBody>
          <a:bodyPr/>
          <a:lstStyle/>
          <a:p>
            <a:fld id="{908043BC-8CBE-497F-B2E9-9D3DF42BF600}" type="slidenum">
              <a:rPr lang="en-US" smtClean="0"/>
              <a:t>9</a:t>
            </a:fld>
            <a:endParaRPr lang="en-US"/>
          </a:p>
        </p:txBody>
      </p:sp>
    </p:spTree>
    <p:extLst>
      <p:ext uri="{BB962C8B-B14F-4D97-AF65-F5344CB8AC3E}">
        <p14:creationId xmlns:p14="http://schemas.microsoft.com/office/powerpoint/2010/main" val="404767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12</a:t>
            </a:fld>
            <a:endParaRPr lang="en-US"/>
          </a:p>
        </p:txBody>
      </p:sp>
    </p:spTree>
    <p:extLst>
      <p:ext uri="{BB962C8B-B14F-4D97-AF65-F5344CB8AC3E}">
        <p14:creationId xmlns:p14="http://schemas.microsoft.com/office/powerpoint/2010/main" val="80954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leave or change? Should be more specific? They already have answer on screen. </a:t>
            </a:r>
          </a:p>
        </p:txBody>
      </p:sp>
      <p:sp>
        <p:nvSpPr>
          <p:cNvPr id="4" name="Slide Number Placeholder 3"/>
          <p:cNvSpPr>
            <a:spLocks noGrp="1"/>
          </p:cNvSpPr>
          <p:nvPr>
            <p:ph type="sldNum" sz="quarter" idx="5"/>
          </p:nvPr>
        </p:nvSpPr>
        <p:spPr/>
        <p:txBody>
          <a:bodyPr/>
          <a:lstStyle/>
          <a:p>
            <a:fld id="{5AB93D60-1031-4ED5-AA9A-C0059EBF75F9}" type="slidenum">
              <a:rPr lang="en-US" smtClean="0"/>
              <a:t>13</a:t>
            </a:fld>
            <a:endParaRPr lang="en-US"/>
          </a:p>
        </p:txBody>
      </p:sp>
    </p:spTree>
    <p:extLst>
      <p:ext uri="{BB962C8B-B14F-4D97-AF65-F5344CB8AC3E}">
        <p14:creationId xmlns:p14="http://schemas.microsoft.com/office/powerpoint/2010/main" val="349100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14</a:t>
            </a:fld>
            <a:endParaRPr lang="en-US"/>
          </a:p>
        </p:txBody>
      </p:sp>
    </p:spTree>
    <p:extLst>
      <p:ext uri="{BB962C8B-B14F-4D97-AF65-F5344CB8AC3E}">
        <p14:creationId xmlns:p14="http://schemas.microsoft.com/office/powerpoint/2010/main" val="112009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–Second bullet point little confusing</a:t>
            </a:r>
          </a:p>
        </p:txBody>
      </p:sp>
      <p:sp>
        <p:nvSpPr>
          <p:cNvPr id="4" name="Slide Number Placeholder 3"/>
          <p:cNvSpPr>
            <a:spLocks noGrp="1"/>
          </p:cNvSpPr>
          <p:nvPr>
            <p:ph type="sldNum" sz="quarter" idx="5"/>
          </p:nvPr>
        </p:nvSpPr>
        <p:spPr/>
        <p:txBody>
          <a:bodyPr/>
          <a:lstStyle/>
          <a:p>
            <a:fld id="{5AB93D60-1031-4ED5-AA9A-C0059EBF75F9}" type="slidenum">
              <a:rPr lang="en-US" smtClean="0"/>
              <a:t>18</a:t>
            </a:fld>
            <a:endParaRPr lang="en-US"/>
          </a:p>
        </p:txBody>
      </p:sp>
    </p:spTree>
    <p:extLst>
      <p:ext uri="{BB962C8B-B14F-4D97-AF65-F5344CB8AC3E}">
        <p14:creationId xmlns:p14="http://schemas.microsoft.com/office/powerpoint/2010/main" val="45530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5722"/>
                </a:solidFill>
                <a:latin typeface="Verdana"/>
                <a:cs typeface="Verdana"/>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7182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73007" y="715147"/>
            <a:ext cx="6845984" cy="553998"/>
          </a:xfrm>
          <a:prstGeom prst="rect">
            <a:avLst/>
          </a:prstGeom>
        </p:spPr>
        <p:txBody>
          <a:bodyPr wrap="square" lIns="0" tIns="0" rIns="0" bIns="0">
            <a:spAutoFit/>
          </a:bodyPr>
          <a:lstStyle>
            <a:lvl1pPr>
              <a:defRPr sz="4000" b="0" i="0">
                <a:solidFill>
                  <a:srgbClr val="FF5722"/>
                </a:solidFill>
                <a:latin typeface="Verdana"/>
                <a:cs typeface="Verdana"/>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4026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7/23/2024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7/23/2024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3" name="Subtitle 2">
            <a:extLst>
              <a:ext uri="{FF2B5EF4-FFF2-40B4-BE49-F238E27FC236}">
                <a16:creationId xmlns:a16="http://schemas.microsoft.com/office/drawing/2014/main" id="{473E49E9-0F4F-48FC-AB7B-1832F3C3C61B}"/>
              </a:ext>
            </a:extLst>
          </p:cNvPr>
          <p:cNvSpPr>
            <a:spLocks noGrp="1"/>
          </p:cNvSpPr>
          <p:nvPr>
            <p:ph type="subTitle" idx="1"/>
          </p:nvPr>
        </p:nvSpPr>
        <p:spPr>
          <a:xfrm>
            <a:off x="1524000" y="3602037"/>
            <a:ext cx="9144000" cy="1837731"/>
          </a:xfrm>
        </p:spPr>
        <p:txBody>
          <a:bodyPr>
            <a:normAutofit/>
          </a:bodyPr>
          <a:lstStyle/>
          <a:p>
            <a:endParaRPr lang="en-US" dirty="0"/>
          </a:p>
          <a:p>
            <a:r>
              <a:rPr lang="en-US" sz="3400" dirty="0">
                <a:solidFill>
                  <a:schemeClr val="bg1"/>
                </a:solidFill>
              </a:rPr>
              <a:t>May 10, 2024</a:t>
            </a:r>
          </a:p>
          <a:p>
            <a:endParaRPr lang="en-US" dirty="0">
              <a:solidFill>
                <a:schemeClr val="bg1"/>
              </a:solidFill>
            </a:endParaRPr>
          </a:p>
          <a:p>
            <a:endParaRPr lang="en-US" dirty="0">
              <a:solidFill>
                <a:schemeClr val="bg1"/>
              </a:solidFill>
            </a:endParaRPr>
          </a:p>
        </p:txBody>
      </p:sp>
      <p:sp>
        <p:nvSpPr>
          <p:cNvPr id="4" name="Rectangle 3">
            <a:extLst>
              <a:ext uri="{FF2B5EF4-FFF2-40B4-BE49-F238E27FC236}">
                <a16:creationId xmlns:a16="http://schemas.microsoft.com/office/drawing/2014/main" id="{889D6C37-6F83-4154-85ED-AE976D877BF5}"/>
              </a:ext>
            </a:extLst>
          </p:cNvPr>
          <p:cNvSpPr/>
          <p:nvPr/>
        </p:nvSpPr>
        <p:spPr>
          <a:xfrm>
            <a:off x="1524000" y="2632671"/>
            <a:ext cx="9144000"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dirty="0">
                <a:ln/>
                <a:solidFill>
                  <a:schemeClr val="accent4"/>
                </a:solidFill>
              </a:rPr>
              <a:t>Teacher Workshop</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1643" y="645045"/>
            <a:ext cx="6089227" cy="694207"/>
          </a:xfrm>
          <a:prstGeom prst="rect">
            <a:avLst/>
          </a:prstGeom>
        </p:spPr>
        <p:txBody>
          <a:bodyPr vert="horz" wrap="square" lIns="0" tIns="16933" rIns="0" bIns="0" rtlCol="0" anchor="ctr">
            <a:spAutoFit/>
          </a:bodyPr>
          <a:lstStyle/>
          <a:p>
            <a:pPr marL="16933">
              <a:lnSpc>
                <a:spcPct val="100000"/>
              </a:lnSpc>
              <a:spcBef>
                <a:spcPts val="133"/>
              </a:spcBef>
            </a:pPr>
            <a:r>
              <a:rPr spc="127" dirty="0"/>
              <a:t>Create</a:t>
            </a:r>
            <a:r>
              <a:rPr spc="-240" dirty="0"/>
              <a:t> </a:t>
            </a:r>
            <a:r>
              <a:rPr spc="53" dirty="0"/>
              <a:t>a</a:t>
            </a:r>
            <a:r>
              <a:rPr spc="-240" dirty="0"/>
              <a:t> </a:t>
            </a:r>
            <a:r>
              <a:rPr spc="260" dirty="0"/>
              <a:t>new</a:t>
            </a:r>
            <a:r>
              <a:rPr spc="-240" dirty="0"/>
              <a:t> </a:t>
            </a:r>
            <a:r>
              <a:rPr spc="213" dirty="0"/>
              <a:t>program</a:t>
            </a:r>
          </a:p>
        </p:txBody>
      </p:sp>
      <p:pic>
        <p:nvPicPr>
          <p:cNvPr id="13" name="Picture 12">
            <a:extLst>
              <a:ext uri="{FF2B5EF4-FFF2-40B4-BE49-F238E27FC236}">
                <a16:creationId xmlns:a16="http://schemas.microsoft.com/office/drawing/2014/main" id="{4520F508-6097-FD31-C805-CAFC9448E5E9}"/>
              </a:ext>
            </a:extLst>
          </p:cNvPr>
          <p:cNvPicPr>
            <a:picLocks noChangeAspect="1"/>
          </p:cNvPicPr>
          <p:nvPr/>
        </p:nvPicPr>
        <p:blipFill>
          <a:blip r:embed="rId2"/>
          <a:stretch>
            <a:fillRect/>
          </a:stretch>
        </p:blipFill>
        <p:spPr>
          <a:xfrm>
            <a:off x="697467" y="1649711"/>
            <a:ext cx="4708351" cy="3518469"/>
          </a:xfrm>
          <a:prstGeom prst="rect">
            <a:avLst/>
          </a:prstGeom>
        </p:spPr>
      </p:pic>
      <p:sp>
        <p:nvSpPr>
          <p:cNvPr id="11" name="Rectangle 10">
            <a:extLst>
              <a:ext uri="{FF2B5EF4-FFF2-40B4-BE49-F238E27FC236}">
                <a16:creationId xmlns:a16="http://schemas.microsoft.com/office/drawing/2014/main" id="{74BFFBFF-0F26-3136-A067-EDC5CC7C66CD}"/>
              </a:ext>
            </a:extLst>
          </p:cNvPr>
          <p:cNvSpPr/>
          <p:nvPr/>
        </p:nvSpPr>
        <p:spPr>
          <a:xfrm>
            <a:off x="697467" y="2160752"/>
            <a:ext cx="1161953" cy="289308"/>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75C472FC-7B82-694A-44B6-320AA2661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49" y="1649712"/>
            <a:ext cx="4569441" cy="35184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167" y="645045"/>
            <a:ext cx="6340687" cy="694207"/>
          </a:xfrm>
          <a:prstGeom prst="rect">
            <a:avLst/>
          </a:prstGeom>
        </p:spPr>
        <p:txBody>
          <a:bodyPr vert="horz" wrap="square" lIns="0" tIns="16933" rIns="0" bIns="0" rtlCol="0" anchor="ctr">
            <a:spAutoFit/>
          </a:bodyPr>
          <a:lstStyle/>
          <a:p>
            <a:pPr marL="16933">
              <a:lnSpc>
                <a:spcPct val="100000"/>
              </a:lnSpc>
              <a:spcBef>
                <a:spcPts val="133"/>
              </a:spcBef>
            </a:pPr>
            <a:r>
              <a:rPr spc="200" dirty="0"/>
              <a:t>Welcome</a:t>
            </a:r>
            <a:r>
              <a:rPr spc="-233" dirty="0"/>
              <a:t> </a:t>
            </a:r>
            <a:r>
              <a:rPr spc="160" dirty="0"/>
              <a:t>to</a:t>
            </a:r>
            <a:r>
              <a:rPr spc="-233" dirty="0"/>
              <a:t> </a:t>
            </a:r>
            <a:r>
              <a:rPr spc="152" dirty="0"/>
              <a:t>the</a:t>
            </a:r>
            <a:r>
              <a:rPr spc="-227" dirty="0"/>
              <a:t> </a:t>
            </a:r>
            <a:r>
              <a:rPr spc="87" dirty="0"/>
              <a:t>Canvas</a:t>
            </a:r>
          </a:p>
        </p:txBody>
      </p:sp>
      <p:pic>
        <p:nvPicPr>
          <p:cNvPr id="3" name="object 3"/>
          <p:cNvPicPr/>
          <p:nvPr/>
        </p:nvPicPr>
        <p:blipFill>
          <a:blip r:embed="rId2" cstate="print"/>
          <a:stretch>
            <a:fillRect/>
          </a:stretch>
        </p:blipFill>
        <p:spPr>
          <a:xfrm>
            <a:off x="1697217" y="1356967"/>
            <a:ext cx="8797567" cy="5297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737309"/>
            <a:ext cx="3170767" cy="1012243"/>
          </a:xfrm>
          <a:prstGeom prst="rect">
            <a:avLst/>
          </a:prstGeom>
        </p:spPr>
        <p:txBody>
          <a:bodyPr vert="horz" wrap="square" lIns="0" tIns="37253" rIns="0" bIns="0" rtlCol="0">
            <a:spAutoFit/>
          </a:bodyPr>
          <a:lstStyle/>
          <a:p>
            <a:pPr marL="16933" marR="6773">
              <a:lnSpc>
                <a:spcPts val="3800"/>
              </a:lnSpc>
              <a:spcBef>
                <a:spcPts val="293"/>
              </a:spcBef>
            </a:pPr>
            <a:r>
              <a:rPr sz="3600" dirty="0">
                <a:ln/>
                <a:solidFill>
                  <a:schemeClr val="accent4"/>
                </a:solidFill>
                <a:latin typeface="+mj-lt"/>
              </a:rPr>
              <a:t>Make Sphero  move Forward</a:t>
            </a:r>
          </a:p>
        </p:txBody>
      </p:sp>
      <p:sp>
        <p:nvSpPr>
          <p:cNvPr id="3" name="object 3"/>
          <p:cNvSpPr txBox="1"/>
          <p:nvPr/>
        </p:nvSpPr>
        <p:spPr>
          <a:xfrm>
            <a:off x="614567" y="2077073"/>
            <a:ext cx="3361267" cy="1248205"/>
          </a:xfrm>
          <a:prstGeom prst="rect">
            <a:avLst/>
          </a:prstGeom>
        </p:spPr>
        <p:txBody>
          <a:bodyPr vert="horz" wrap="square" lIns="0" tIns="16933" rIns="0" bIns="0" rtlCol="0">
            <a:spAutoFit/>
          </a:bodyPr>
          <a:lstStyle/>
          <a:p>
            <a:pPr marL="16933">
              <a:spcBef>
                <a:spcPts val="133"/>
              </a:spcBef>
              <a:tabLst>
                <a:tab pos="524074" algn="l"/>
              </a:tabLst>
            </a:pPr>
            <a:r>
              <a:rPr sz="1600" dirty="0">
                <a:solidFill>
                  <a:schemeClr val="bg1"/>
                </a:solidFill>
                <a:latin typeface="MS PGothic"/>
                <a:cs typeface="MS PGothic"/>
              </a:rPr>
              <a:t>❏	</a:t>
            </a:r>
            <a:r>
              <a:rPr sz="1600" b="1" spc="-13" dirty="0">
                <a:solidFill>
                  <a:schemeClr val="bg1"/>
                </a:solidFill>
                <a:latin typeface="Trebuchet MS"/>
                <a:cs typeface="Trebuchet MS"/>
              </a:rPr>
              <a:t>Click</a:t>
            </a:r>
            <a:r>
              <a:rPr sz="1600" b="1" spc="-93" dirty="0">
                <a:solidFill>
                  <a:schemeClr val="bg1"/>
                </a:solidFill>
                <a:latin typeface="Trebuchet MS"/>
                <a:cs typeface="Trebuchet MS"/>
              </a:rPr>
              <a:t> </a:t>
            </a:r>
            <a:r>
              <a:rPr sz="1600" b="1" spc="-7" dirty="0">
                <a:solidFill>
                  <a:schemeClr val="bg1"/>
                </a:solidFill>
                <a:latin typeface="Trebuchet MS"/>
                <a:cs typeface="Trebuchet MS"/>
              </a:rPr>
              <a:t>on</a:t>
            </a:r>
            <a:r>
              <a:rPr sz="1600" b="1" spc="-93" dirty="0">
                <a:solidFill>
                  <a:schemeClr val="bg1"/>
                </a:solidFill>
                <a:latin typeface="Trebuchet MS"/>
                <a:cs typeface="Trebuchet MS"/>
              </a:rPr>
              <a:t> </a:t>
            </a:r>
            <a:r>
              <a:rPr sz="1600" b="1" spc="-20" dirty="0">
                <a:solidFill>
                  <a:schemeClr val="bg1"/>
                </a:solidFill>
                <a:latin typeface="Trebuchet MS"/>
                <a:cs typeface="Trebuchet MS"/>
              </a:rPr>
              <a:t>movements</a:t>
            </a:r>
            <a:r>
              <a:rPr sz="1600" b="1" spc="-87" dirty="0">
                <a:solidFill>
                  <a:schemeClr val="bg1"/>
                </a:solidFill>
                <a:latin typeface="Trebuchet MS"/>
                <a:cs typeface="Trebuchet MS"/>
              </a:rPr>
              <a:t> </a:t>
            </a:r>
            <a:r>
              <a:rPr sz="1600" b="1" spc="-27" dirty="0">
                <a:solidFill>
                  <a:schemeClr val="bg1"/>
                </a:solidFill>
                <a:latin typeface="Trebuchet MS"/>
                <a:cs typeface="Trebuchet MS"/>
              </a:rPr>
              <a:t>ta</a:t>
            </a:r>
            <a:r>
              <a:rPr lang="en-US" sz="1600" b="1" spc="-27" dirty="0">
                <a:solidFill>
                  <a:schemeClr val="bg1"/>
                </a:solidFill>
                <a:latin typeface="Trebuchet MS"/>
                <a:cs typeface="Trebuchet MS"/>
              </a:rPr>
              <a:t>b</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40" dirty="0">
                <a:solidFill>
                  <a:schemeClr val="bg1"/>
                </a:solidFill>
                <a:latin typeface="Trebuchet MS"/>
                <a:cs typeface="Trebuchet MS"/>
              </a:rPr>
              <a:t>Drag</a:t>
            </a:r>
            <a:r>
              <a:rPr sz="1600" b="1" spc="-73" dirty="0">
                <a:solidFill>
                  <a:schemeClr val="bg1"/>
                </a:solidFill>
                <a:latin typeface="Trebuchet MS"/>
                <a:cs typeface="Trebuchet MS"/>
              </a:rPr>
              <a:t> </a:t>
            </a:r>
            <a:r>
              <a:rPr sz="1600" b="1" dirty="0">
                <a:solidFill>
                  <a:schemeClr val="bg1"/>
                </a:solidFill>
                <a:latin typeface="Trebuchet MS"/>
                <a:cs typeface="Trebuchet MS"/>
              </a:rPr>
              <a:t>R</a:t>
            </a:r>
            <a:r>
              <a:rPr sz="1600" b="1" spc="-47" dirty="0">
                <a:solidFill>
                  <a:schemeClr val="bg1"/>
                </a:solidFill>
                <a:latin typeface="Trebuchet MS"/>
                <a:cs typeface="Trebuchet MS"/>
              </a:rPr>
              <a:t>oll</a:t>
            </a:r>
            <a:r>
              <a:rPr sz="1600" b="1" spc="-73" dirty="0">
                <a:solidFill>
                  <a:schemeClr val="bg1"/>
                </a:solidFill>
                <a:latin typeface="Trebuchet MS"/>
                <a:cs typeface="Trebuchet MS"/>
              </a:rPr>
              <a:t> </a:t>
            </a:r>
            <a:r>
              <a:rPr sz="1600" b="1" spc="-40" dirty="0">
                <a:solidFill>
                  <a:schemeClr val="bg1"/>
                </a:solidFill>
                <a:latin typeface="Trebuchet MS"/>
                <a:cs typeface="Trebuchet MS"/>
              </a:rPr>
              <a:t>function</a:t>
            </a:r>
            <a:r>
              <a:rPr sz="1600" b="1" spc="-73" dirty="0">
                <a:solidFill>
                  <a:schemeClr val="bg1"/>
                </a:solidFill>
                <a:latin typeface="Trebuchet MS"/>
                <a:cs typeface="Trebuchet MS"/>
              </a:rPr>
              <a:t> </a:t>
            </a:r>
            <a:r>
              <a:rPr sz="1600" b="1" spc="-27" dirty="0">
                <a:solidFill>
                  <a:schemeClr val="bg1"/>
                </a:solidFill>
                <a:latin typeface="Trebuchet MS"/>
                <a:cs typeface="Trebuchet MS"/>
              </a:rPr>
              <a:t>onto</a:t>
            </a:r>
            <a:r>
              <a:rPr sz="1600" b="1" spc="-73" dirty="0">
                <a:solidFill>
                  <a:schemeClr val="bg1"/>
                </a:solidFill>
                <a:latin typeface="Trebuchet MS"/>
                <a:cs typeface="Trebuchet MS"/>
              </a:rPr>
              <a:t> </a:t>
            </a:r>
            <a:r>
              <a:rPr sz="1600" b="1" spc="7" dirty="0">
                <a:solidFill>
                  <a:schemeClr val="bg1"/>
                </a:solidFill>
                <a:latin typeface="Trebuchet MS"/>
                <a:cs typeface="Trebuchet MS"/>
              </a:rPr>
              <a:t>canvas</a:t>
            </a:r>
            <a:endParaRPr sz="1600" dirty="0">
              <a:solidFill>
                <a:schemeClr val="bg1"/>
              </a:solidFill>
              <a:latin typeface="Trebuchet MS"/>
              <a:cs typeface="Trebuchet MS"/>
            </a:endParaRPr>
          </a:p>
          <a:p>
            <a:pPr>
              <a:spcBef>
                <a:spcPts val="20"/>
              </a:spcBef>
            </a:pPr>
            <a:endParaRPr sz="1600" dirty="0">
              <a:solidFill>
                <a:schemeClr val="bg1"/>
              </a:solidFill>
              <a:latin typeface="Trebuchet MS"/>
              <a:cs typeface="Trebuchet MS"/>
            </a:endParaRPr>
          </a:p>
          <a:p>
            <a:pPr marL="16933">
              <a:tabLst>
                <a:tab pos="524074" algn="l"/>
              </a:tabLst>
            </a:pPr>
            <a:r>
              <a:rPr sz="1600" dirty="0">
                <a:solidFill>
                  <a:schemeClr val="bg1"/>
                </a:solidFill>
                <a:latin typeface="MS PGothic"/>
                <a:cs typeface="MS PGothic"/>
              </a:rPr>
              <a:t>❏	</a:t>
            </a:r>
            <a:r>
              <a:rPr sz="1600" b="1" spc="-27" dirty="0">
                <a:solidFill>
                  <a:schemeClr val="bg1"/>
                </a:solidFill>
                <a:latin typeface="Trebuchet MS"/>
                <a:cs typeface="Trebuchet MS"/>
              </a:rPr>
              <a:t>Adjust</a:t>
            </a:r>
            <a:r>
              <a:rPr sz="1600" b="1" spc="-73" dirty="0">
                <a:solidFill>
                  <a:schemeClr val="bg1"/>
                </a:solidFill>
                <a:latin typeface="Trebuchet MS"/>
                <a:cs typeface="Trebuchet MS"/>
              </a:rPr>
              <a:t> </a:t>
            </a:r>
            <a:r>
              <a:rPr sz="1600" b="1" spc="-33" dirty="0">
                <a:solidFill>
                  <a:schemeClr val="bg1"/>
                </a:solidFill>
                <a:latin typeface="Trebuchet MS"/>
                <a:cs typeface="Trebuchet MS"/>
              </a:rPr>
              <a:t>parameters</a:t>
            </a:r>
            <a:endParaRPr sz="1600" dirty="0">
              <a:solidFill>
                <a:schemeClr val="bg1"/>
              </a:solidFill>
              <a:latin typeface="Trebuchet MS"/>
              <a:cs typeface="Trebuchet MS"/>
            </a:endParaRPr>
          </a:p>
        </p:txBody>
      </p:sp>
      <p:grpSp>
        <p:nvGrpSpPr>
          <p:cNvPr id="4" name="object 4"/>
          <p:cNvGrpSpPr/>
          <p:nvPr/>
        </p:nvGrpSpPr>
        <p:grpSpPr>
          <a:xfrm>
            <a:off x="5456935" y="646035"/>
            <a:ext cx="6429587" cy="5476239"/>
            <a:chOff x="4092701" y="484526"/>
            <a:chExt cx="4822190" cy="4107179"/>
          </a:xfrm>
        </p:grpSpPr>
        <p:pic>
          <p:nvPicPr>
            <p:cNvPr id="5" name="object 5"/>
            <p:cNvPicPr/>
            <p:nvPr/>
          </p:nvPicPr>
          <p:blipFill>
            <a:blip r:embed="rId3" cstate="print"/>
            <a:stretch>
              <a:fillRect/>
            </a:stretch>
          </p:blipFill>
          <p:spPr>
            <a:xfrm>
              <a:off x="4092701" y="484526"/>
              <a:ext cx="4649801" cy="1536086"/>
            </a:xfrm>
            <a:prstGeom prst="rect">
              <a:avLst/>
            </a:prstGeom>
          </p:spPr>
        </p:pic>
        <p:pic>
          <p:nvPicPr>
            <p:cNvPr id="6" name="object 6"/>
            <p:cNvPicPr/>
            <p:nvPr/>
          </p:nvPicPr>
          <p:blipFill>
            <a:blip r:embed="rId4" cstate="print"/>
            <a:stretch>
              <a:fillRect/>
            </a:stretch>
          </p:blipFill>
          <p:spPr>
            <a:xfrm>
              <a:off x="4097235" y="3071819"/>
              <a:ext cx="4817085" cy="1519828"/>
            </a:xfrm>
            <a:prstGeom prst="rect">
              <a:avLst/>
            </a:prstGeom>
          </p:spPr>
        </p:pic>
        <p:sp>
          <p:nvSpPr>
            <p:cNvPr id="7" name="object 7"/>
            <p:cNvSpPr/>
            <p:nvPr/>
          </p:nvSpPr>
          <p:spPr>
            <a:xfrm>
              <a:off x="6005225" y="3679225"/>
              <a:ext cx="2668270" cy="683260"/>
            </a:xfrm>
            <a:custGeom>
              <a:avLst/>
              <a:gdLst/>
              <a:ahLst/>
              <a:cxnLst/>
              <a:rect l="l" t="t" r="r" b="b"/>
              <a:pathLst>
                <a:path w="2668270" h="683260">
                  <a:moveTo>
                    <a:pt x="1918074" y="0"/>
                  </a:moveTo>
                  <a:lnTo>
                    <a:pt x="2667774" y="0"/>
                  </a:lnTo>
                  <a:lnTo>
                    <a:pt x="2667774" y="683099"/>
                  </a:lnTo>
                  <a:lnTo>
                    <a:pt x="1918074" y="683099"/>
                  </a:lnTo>
                  <a:lnTo>
                    <a:pt x="1918074" y="0"/>
                  </a:lnTo>
                  <a:close/>
                </a:path>
                <a:path w="2668270"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sp>
          <p:nvSpPr>
            <p:cNvPr id="8" name="object 8"/>
            <p:cNvSpPr/>
            <p:nvPr/>
          </p:nvSpPr>
          <p:spPr>
            <a:xfrm>
              <a:off x="6167525"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9" name="object 9"/>
            <p:cNvSpPr/>
            <p:nvPr/>
          </p:nvSpPr>
          <p:spPr>
            <a:xfrm>
              <a:off x="6167525"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sp>
          <p:nvSpPr>
            <p:cNvPr id="10" name="object 10"/>
            <p:cNvSpPr/>
            <p:nvPr/>
          </p:nvSpPr>
          <p:spPr>
            <a:xfrm>
              <a:off x="7987200"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sz="2400"/>
            </a:p>
          </p:txBody>
        </p:sp>
        <p:sp>
          <p:nvSpPr>
            <p:cNvPr id="11" name="object 11"/>
            <p:cNvSpPr/>
            <p:nvPr/>
          </p:nvSpPr>
          <p:spPr>
            <a:xfrm>
              <a:off x="7987200"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670414"/>
            <a:ext cx="4466167" cy="632651"/>
          </a:xfrm>
          <a:prstGeom prst="rect">
            <a:avLst/>
          </a:prstGeom>
        </p:spPr>
        <p:txBody>
          <a:bodyPr vert="horz" wrap="square" lIns="0" tIns="16933" rIns="0" bIns="0" rtlCol="0">
            <a:spAutoFit/>
          </a:bodyPr>
          <a:lstStyle/>
          <a:p>
            <a:pPr marL="16933">
              <a:spcBef>
                <a:spcPts val="133"/>
              </a:spcBef>
            </a:pPr>
            <a:r>
              <a:rPr sz="4000" dirty="0">
                <a:ln/>
                <a:solidFill>
                  <a:schemeClr val="accent4"/>
                </a:solidFill>
                <a:latin typeface="+mj-lt"/>
              </a:rPr>
              <a:t>Now</a:t>
            </a:r>
            <a:r>
              <a:rPr sz="4000" spc="-280" dirty="0">
                <a:solidFill>
                  <a:srgbClr val="FF5722"/>
                </a:solidFill>
                <a:latin typeface="Verdana"/>
                <a:cs typeface="Verdana"/>
              </a:rPr>
              <a:t> </a:t>
            </a:r>
            <a:r>
              <a:rPr sz="4000" dirty="0">
                <a:ln/>
                <a:solidFill>
                  <a:schemeClr val="accent4"/>
                </a:solidFill>
                <a:latin typeface="+mj-lt"/>
              </a:rPr>
              <a:t>Backwards</a:t>
            </a:r>
          </a:p>
        </p:txBody>
      </p:sp>
      <p:grpSp>
        <p:nvGrpSpPr>
          <p:cNvPr id="3" name="object 3"/>
          <p:cNvGrpSpPr/>
          <p:nvPr/>
        </p:nvGrpSpPr>
        <p:grpSpPr>
          <a:xfrm>
            <a:off x="4561781" y="1834336"/>
            <a:ext cx="6901180" cy="4413672"/>
            <a:chOff x="3421335" y="1375752"/>
            <a:chExt cx="5175885" cy="3310254"/>
          </a:xfrm>
        </p:grpSpPr>
        <p:pic>
          <p:nvPicPr>
            <p:cNvPr id="4" name="object 4"/>
            <p:cNvPicPr/>
            <p:nvPr/>
          </p:nvPicPr>
          <p:blipFill>
            <a:blip r:embed="rId3" cstate="print"/>
            <a:stretch>
              <a:fillRect/>
            </a:stretch>
          </p:blipFill>
          <p:spPr>
            <a:xfrm>
              <a:off x="3421335" y="1375752"/>
              <a:ext cx="5175357" cy="3309717"/>
            </a:xfrm>
            <a:prstGeom prst="rect">
              <a:avLst/>
            </a:prstGeom>
          </p:spPr>
        </p:pic>
        <p:sp>
          <p:nvSpPr>
            <p:cNvPr id="5" name="object 5"/>
            <p:cNvSpPr/>
            <p:nvPr/>
          </p:nvSpPr>
          <p:spPr>
            <a:xfrm>
              <a:off x="4392574" y="3657599"/>
              <a:ext cx="749935" cy="683260"/>
            </a:xfrm>
            <a:custGeom>
              <a:avLst/>
              <a:gdLst/>
              <a:ahLst/>
              <a:cxnLst/>
              <a:rect l="l" t="t" r="r" b="b"/>
              <a:pathLst>
                <a:path w="749935"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1301" y="1628018"/>
            <a:ext cx="3402753" cy="595035"/>
          </a:xfrm>
          <a:prstGeom prst="rect">
            <a:avLst/>
          </a:prstGeom>
        </p:spPr>
        <p:txBody>
          <a:bodyPr vert="horz" wrap="square" lIns="0" tIns="30480" rIns="0" bIns="0" rtlCol="0">
            <a:spAutoFit/>
          </a:bodyPr>
          <a:lstStyle/>
          <a:p>
            <a:pPr marL="563019" marR="6773" indent="-546086">
              <a:lnSpc>
                <a:spcPts val="2200"/>
              </a:lnSpc>
              <a:spcBef>
                <a:spcPts val="240"/>
              </a:spcBef>
              <a:tabLst>
                <a:tab pos="562173" algn="l"/>
              </a:tabLst>
            </a:pPr>
            <a:r>
              <a:rPr sz="1867" dirty="0">
                <a:solidFill>
                  <a:schemeClr val="bg1"/>
                </a:solidFill>
                <a:latin typeface="MS PGothic"/>
                <a:cs typeface="MS PGothic"/>
              </a:rPr>
              <a:t>❏	</a:t>
            </a:r>
            <a:r>
              <a:rPr sz="1867" spc="-33" dirty="0">
                <a:solidFill>
                  <a:schemeClr val="bg1"/>
                </a:solidFill>
                <a:latin typeface="Trebuchet MS"/>
                <a:cs typeface="Trebuchet MS"/>
              </a:rPr>
              <a:t>Adjust</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80" dirty="0">
                <a:solidFill>
                  <a:schemeClr val="bg1"/>
                </a:solidFill>
                <a:latin typeface="Trebuchet MS"/>
                <a:cs typeface="Trebuchet MS"/>
              </a:rPr>
              <a:t>ﬁrst</a:t>
            </a:r>
            <a:r>
              <a:rPr sz="1867" spc="-87" dirty="0">
                <a:solidFill>
                  <a:schemeClr val="bg1"/>
                </a:solidFill>
                <a:latin typeface="Trebuchet MS"/>
                <a:cs typeface="Trebuchet MS"/>
              </a:rPr>
              <a:t> </a:t>
            </a:r>
            <a:r>
              <a:rPr sz="1867" spc="47" dirty="0">
                <a:solidFill>
                  <a:schemeClr val="bg1"/>
                </a:solidFill>
                <a:latin typeface="Trebuchet MS"/>
                <a:cs typeface="Trebuchet MS"/>
              </a:rPr>
              <a:t>b</a:t>
            </a:r>
            <a:r>
              <a:rPr sz="1867" spc="-27" dirty="0">
                <a:solidFill>
                  <a:schemeClr val="bg1"/>
                </a:solidFill>
                <a:latin typeface="Trebuchet MS"/>
                <a:cs typeface="Trebuchet MS"/>
              </a:rPr>
              <a:t>o</a:t>
            </a:r>
            <a:r>
              <a:rPr sz="1867" spc="-33" dirty="0">
                <a:solidFill>
                  <a:schemeClr val="bg1"/>
                </a:solidFill>
                <a:latin typeface="Trebuchet MS"/>
                <a:cs typeface="Trebuchet MS"/>
              </a:rPr>
              <a:t>x</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40" dirty="0">
                <a:solidFill>
                  <a:schemeClr val="bg1"/>
                </a:solidFill>
                <a:latin typeface="Trebuchet MS"/>
                <a:cs typeface="Trebuchet MS"/>
              </a:rPr>
              <a:t>allow  </a:t>
            </a:r>
            <a:r>
              <a:rPr sz="1867" spc="33" dirty="0">
                <a:solidFill>
                  <a:schemeClr val="bg1"/>
                </a:solidFill>
                <a:latin typeface="Trebuchet MS"/>
                <a:cs typeface="Trebuchet MS"/>
              </a:rPr>
              <a:t>Sphero</a:t>
            </a:r>
            <a:r>
              <a:rPr sz="1867" spc="-87" dirty="0">
                <a:solidFill>
                  <a:schemeClr val="bg1"/>
                </a:solidFill>
                <a:latin typeface="Trebuchet MS"/>
                <a:cs typeface="Trebuchet MS"/>
              </a:rPr>
              <a:t> </a:t>
            </a:r>
            <a:r>
              <a:rPr sz="1867" spc="-67" dirty="0">
                <a:solidFill>
                  <a:schemeClr val="bg1"/>
                </a:solidFill>
                <a:latin typeface="Trebuchet MS"/>
                <a:cs typeface="Trebuchet MS"/>
              </a:rPr>
              <a:t>to</a:t>
            </a:r>
            <a:r>
              <a:rPr sz="1867" spc="-87" dirty="0">
                <a:solidFill>
                  <a:schemeClr val="bg1"/>
                </a:solidFill>
                <a:latin typeface="Trebuchet MS"/>
                <a:cs typeface="Trebuchet MS"/>
              </a:rPr>
              <a:t> </a:t>
            </a:r>
            <a:r>
              <a:rPr sz="1867" spc="27" dirty="0">
                <a:solidFill>
                  <a:schemeClr val="bg1"/>
                </a:solidFill>
                <a:latin typeface="Trebuchet MS"/>
                <a:cs typeface="Trebuchet MS"/>
              </a:rPr>
              <a:t>change</a:t>
            </a:r>
            <a:r>
              <a:rPr sz="1867" spc="-87" dirty="0">
                <a:solidFill>
                  <a:schemeClr val="bg1"/>
                </a:solidFill>
                <a:latin typeface="Trebuchet MS"/>
                <a:cs typeface="Trebuchet MS"/>
              </a:rPr>
              <a:t> </a:t>
            </a:r>
            <a:r>
              <a:rPr sz="1867" spc="-47" dirty="0">
                <a:solidFill>
                  <a:schemeClr val="bg1"/>
                </a:solidFill>
                <a:latin typeface="Trebuchet MS"/>
                <a:cs typeface="Trebuchet MS"/>
              </a:rPr>
              <a:t>direction</a:t>
            </a:r>
            <a:endParaRPr sz="1867" dirty="0">
              <a:solidFill>
                <a:schemeClr val="bg1"/>
              </a:solidFill>
              <a:latin typeface="Trebuchet MS"/>
              <a:cs typeface="Trebuchet MS"/>
            </a:endParaRPr>
          </a:p>
        </p:txBody>
      </p:sp>
      <p:pic>
        <p:nvPicPr>
          <p:cNvPr id="8" name="Picture 7" descr="Wooden blocks with question marks">
            <a:extLst>
              <a:ext uri="{FF2B5EF4-FFF2-40B4-BE49-F238E27FC236}">
                <a16:creationId xmlns:a16="http://schemas.microsoft.com/office/drawing/2014/main" id="{D059E8C0-9163-4BC4-5E85-19A8C1C59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6766" y="4876799"/>
            <a:ext cx="987212" cy="9110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6"/>
            <a:ext cx="10491893" cy="1412224"/>
          </a:xfrm>
          <a:prstGeom prst="rect">
            <a:avLst/>
          </a:prstGeom>
        </p:spPr>
        <p:txBody>
          <a:bodyPr vert="horz" wrap="square" lIns="0" tIns="16933" rIns="0" bIns="0" rtlCol="0" anchor="ctr">
            <a:spAutoFit/>
          </a:bodyPr>
          <a:lstStyle/>
          <a:p>
            <a:pPr marL="16933" algn="ctr">
              <a:lnSpc>
                <a:spcPct val="100000"/>
              </a:lnSpc>
              <a:spcBef>
                <a:spcPts val="133"/>
              </a:spcBef>
            </a:pPr>
            <a:r>
              <a:rPr lang="en-US" sz="9070" dirty="0">
                <a:ln/>
                <a:solidFill>
                  <a:schemeClr val="accent4"/>
                </a:solidFill>
                <a:ea typeface="+mn-ea"/>
                <a:cs typeface="+mn-cs"/>
              </a:rPr>
              <a:t>Now you try!</a:t>
            </a:r>
            <a:endParaRPr sz="9070" dirty="0">
              <a:ln/>
              <a:solidFill>
                <a:schemeClr val="accent4"/>
              </a:solidFill>
              <a:ea typeface="+mn-ea"/>
              <a:cs typeface="+mn-cs"/>
            </a:endParaRPr>
          </a:p>
        </p:txBody>
      </p:sp>
    </p:spTree>
    <p:extLst>
      <p:ext uri="{BB962C8B-B14F-4D97-AF65-F5344CB8AC3E}">
        <p14:creationId xmlns:p14="http://schemas.microsoft.com/office/powerpoint/2010/main" val="224142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733263"/>
            <a:ext cx="2697480" cy="1012243"/>
          </a:xfrm>
          <a:prstGeom prst="rect">
            <a:avLst/>
          </a:prstGeom>
        </p:spPr>
        <p:txBody>
          <a:bodyPr vert="horz" wrap="square" lIns="0" tIns="37253" rIns="0" bIns="0" rtlCol="0" anchor="ctr">
            <a:spAutoFit/>
          </a:bodyPr>
          <a:lstStyle/>
          <a:p>
            <a:pPr marL="16933" marR="6773">
              <a:lnSpc>
                <a:spcPts val="3800"/>
              </a:lnSpc>
              <a:spcBef>
                <a:spcPts val="293"/>
              </a:spcBef>
            </a:pPr>
            <a:r>
              <a:rPr sz="3200" spc="47" dirty="0"/>
              <a:t>Let's</a:t>
            </a:r>
            <a:r>
              <a:rPr sz="3200" spc="-227" dirty="0"/>
              <a:t> </a:t>
            </a:r>
            <a:r>
              <a:rPr sz="3200" spc="133" dirty="0"/>
              <a:t>make</a:t>
            </a:r>
            <a:r>
              <a:rPr sz="3200" spc="-227" dirty="0"/>
              <a:t> </a:t>
            </a:r>
            <a:r>
              <a:rPr sz="3200" spc="40" dirty="0"/>
              <a:t>a </a:t>
            </a:r>
            <a:r>
              <a:rPr sz="3200" spc="-1113" dirty="0"/>
              <a:t> </a:t>
            </a:r>
            <a:r>
              <a:rPr sz="3200" spc="93" dirty="0"/>
              <a:t>Square</a:t>
            </a:r>
            <a:endParaRPr sz="3200" dirty="0"/>
          </a:p>
        </p:txBody>
      </p:sp>
      <p:grpSp>
        <p:nvGrpSpPr>
          <p:cNvPr id="3" name="object 3"/>
          <p:cNvGrpSpPr/>
          <p:nvPr/>
        </p:nvGrpSpPr>
        <p:grpSpPr>
          <a:xfrm>
            <a:off x="5756148" y="602187"/>
            <a:ext cx="5715000" cy="5552439"/>
            <a:chOff x="4317111" y="451640"/>
            <a:chExt cx="4286250" cy="4164329"/>
          </a:xfrm>
        </p:grpSpPr>
        <p:pic>
          <p:nvPicPr>
            <p:cNvPr id="4" name="object 4"/>
            <p:cNvPicPr/>
            <p:nvPr/>
          </p:nvPicPr>
          <p:blipFill>
            <a:blip r:embed="rId2" cstate="print"/>
            <a:stretch>
              <a:fillRect/>
            </a:stretch>
          </p:blipFill>
          <p:spPr>
            <a:xfrm>
              <a:off x="4317111" y="451640"/>
              <a:ext cx="4285977" cy="4163957"/>
            </a:xfrm>
            <a:prstGeom prst="rect">
              <a:avLst/>
            </a:prstGeom>
          </p:spPr>
        </p:pic>
        <p:sp>
          <p:nvSpPr>
            <p:cNvPr id="5" name="object 5"/>
            <p:cNvSpPr/>
            <p:nvPr/>
          </p:nvSpPr>
          <p:spPr>
            <a:xfrm>
              <a:off x="4915649" y="3777475"/>
              <a:ext cx="3452495" cy="683260"/>
            </a:xfrm>
            <a:custGeom>
              <a:avLst/>
              <a:gdLst/>
              <a:ahLst/>
              <a:cxnLst/>
              <a:rect l="l" t="t" r="r" b="b"/>
              <a:pathLst>
                <a:path w="3452495" h="683260">
                  <a:moveTo>
                    <a:pt x="0" y="0"/>
                  </a:moveTo>
                  <a:lnTo>
                    <a:pt x="749699" y="0"/>
                  </a:lnTo>
                  <a:lnTo>
                    <a:pt x="749699" y="683099"/>
                  </a:lnTo>
                  <a:lnTo>
                    <a:pt x="0" y="683099"/>
                  </a:lnTo>
                  <a:lnTo>
                    <a:pt x="0" y="0"/>
                  </a:lnTo>
                  <a:close/>
                </a:path>
                <a:path w="3452495" h="683260">
                  <a:moveTo>
                    <a:pt x="1035074" y="0"/>
                  </a:moveTo>
                  <a:lnTo>
                    <a:pt x="1784774" y="0"/>
                  </a:lnTo>
                  <a:lnTo>
                    <a:pt x="1784774" y="683099"/>
                  </a:lnTo>
                  <a:lnTo>
                    <a:pt x="1035074" y="683099"/>
                  </a:lnTo>
                  <a:lnTo>
                    <a:pt x="1035074" y="0"/>
                  </a:lnTo>
                  <a:close/>
                </a:path>
                <a:path w="3452495" h="683260">
                  <a:moveTo>
                    <a:pt x="2702199" y="0"/>
                  </a:moveTo>
                  <a:lnTo>
                    <a:pt x="3451899" y="0"/>
                  </a:lnTo>
                  <a:lnTo>
                    <a:pt x="3451899" y="683099"/>
                  </a:lnTo>
                  <a:lnTo>
                    <a:pt x="2702199" y="683099"/>
                  </a:lnTo>
                  <a:lnTo>
                    <a:pt x="2702199" y="0"/>
                  </a:lnTo>
                  <a:close/>
                </a:path>
              </a:pathLst>
            </a:custGeom>
            <a:ln w="38099">
              <a:solidFill>
                <a:srgbClr val="FF0000"/>
              </a:solidFill>
            </a:ln>
          </p:spPr>
          <p:txBody>
            <a:bodyPr wrap="square" lIns="0" tIns="0" rIns="0" bIns="0" rtlCol="0"/>
            <a:lstStyle/>
            <a:p>
              <a:endParaRPr sz="2400"/>
            </a:p>
          </p:txBody>
        </p:sp>
      </p:grpSp>
      <p:sp>
        <p:nvSpPr>
          <p:cNvPr id="6" name="object 6"/>
          <p:cNvSpPr txBox="1"/>
          <p:nvPr/>
        </p:nvSpPr>
        <p:spPr>
          <a:xfrm>
            <a:off x="614567" y="2041512"/>
            <a:ext cx="3168227" cy="559747"/>
          </a:xfrm>
          <a:prstGeom prst="rect">
            <a:avLst/>
          </a:prstGeom>
        </p:spPr>
        <p:txBody>
          <a:bodyPr vert="horz" wrap="square" lIns="0" tIns="16933" rIns="0" bIns="0" rtlCol="0">
            <a:spAutoFit/>
          </a:bodyPr>
          <a:lstStyle/>
          <a:p>
            <a:pPr marL="524920" marR="6773" indent="-507987">
              <a:lnSpc>
                <a:spcPct val="114599"/>
              </a:lnSpc>
              <a:spcBef>
                <a:spcPts val="133"/>
              </a:spcBef>
              <a:tabLst>
                <a:tab pos="524074" algn="l"/>
              </a:tabLst>
            </a:pPr>
            <a:r>
              <a:rPr sz="1600" dirty="0">
                <a:solidFill>
                  <a:schemeClr val="bg1"/>
                </a:solidFill>
                <a:latin typeface="MS PGothic"/>
                <a:cs typeface="MS PGothic"/>
              </a:rPr>
              <a:t>❏	</a:t>
            </a:r>
            <a:r>
              <a:rPr sz="1600" spc="40" dirty="0">
                <a:solidFill>
                  <a:schemeClr val="bg1"/>
                </a:solidFill>
                <a:latin typeface="Trebuchet MS"/>
                <a:cs typeface="Trebuchet MS"/>
              </a:rPr>
              <a:t>Using</a:t>
            </a:r>
            <a:r>
              <a:rPr sz="1600" spc="-73" dirty="0">
                <a:solidFill>
                  <a:schemeClr val="bg1"/>
                </a:solidFill>
                <a:latin typeface="Trebuchet MS"/>
                <a:cs typeface="Trebuchet MS"/>
              </a:rPr>
              <a:t> </a:t>
            </a:r>
            <a:r>
              <a:rPr sz="1600" spc="-47" dirty="0">
                <a:solidFill>
                  <a:schemeClr val="bg1"/>
                </a:solidFill>
                <a:latin typeface="Trebuchet MS"/>
                <a:cs typeface="Trebuchet MS"/>
              </a:rPr>
              <a:t>what</a:t>
            </a:r>
            <a:r>
              <a:rPr sz="1600" spc="-73" dirty="0">
                <a:solidFill>
                  <a:schemeClr val="bg1"/>
                </a:solidFill>
                <a:latin typeface="Trebuchet MS"/>
                <a:cs typeface="Trebuchet MS"/>
              </a:rPr>
              <a:t> </a:t>
            </a:r>
            <a:r>
              <a:rPr sz="1600" dirty="0">
                <a:solidFill>
                  <a:schemeClr val="bg1"/>
                </a:solidFill>
                <a:latin typeface="Trebuchet MS"/>
                <a:cs typeface="Trebuchet MS"/>
              </a:rPr>
              <a:t>we</a:t>
            </a:r>
            <a:r>
              <a:rPr sz="1600" spc="-73" dirty="0">
                <a:solidFill>
                  <a:schemeClr val="bg1"/>
                </a:solidFill>
                <a:latin typeface="Trebuchet MS"/>
                <a:cs typeface="Trebuchet MS"/>
              </a:rPr>
              <a:t> </a:t>
            </a:r>
            <a:r>
              <a:rPr sz="1600" spc="7" dirty="0">
                <a:solidFill>
                  <a:schemeClr val="bg1"/>
                </a:solidFill>
                <a:latin typeface="Trebuchet MS"/>
                <a:cs typeface="Trebuchet MS"/>
              </a:rPr>
              <a:t>have</a:t>
            </a:r>
            <a:r>
              <a:rPr sz="1600" spc="-73" dirty="0">
                <a:solidFill>
                  <a:schemeClr val="bg1"/>
                </a:solidFill>
                <a:latin typeface="Trebuchet MS"/>
                <a:cs typeface="Trebuchet MS"/>
              </a:rPr>
              <a:t> </a:t>
            </a:r>
            <a:r>
              <a:rPr sz="1600" spc="-13" dirty="0">
                <a:solidFill>
                  <a:schemeClr val="bg1"/>
                </a:solidFill>
                <a:latin typeface="Trebuchet MS"/>
                <a:cs typeface="Trebuchet MS"/>
              </a:rPr>
              <a:t>here</a:t>
            </a:r>
            <a:r>
              <a:rPr lang="en-US" sz="1600" spc="-13" dirty="0">
                <a:solidFill>
                  <a:schemeClr val="bg1"/>
                </a:solidFill>
                <a:latin typeface="Trebuchet MS"/>
                <a:cs typeface="Trebuchet MS"/>
              </a:rPr>
              <a:t>,</a:t>
            </a:r>
            <a:r>
              <a:rPr sz="1600" spc="-73" dirty="0">
                <a:solidFill>
                  <a:schemeClr val="bg1"/>
                </a:solidFill>
                <a:latin typeface="Trebuchet MS"/>
                <a:cs typeface="Trebuchet MS"/>
              </a:rPr>
              <a:t> </a:t>
            </a:r>
            <a:r>
              <a:rPr sz="1600" dirty="0">
                <a:solidFill>
                  <a:schemeClr val="bg1"/>
                </a:solidFill>
                <a:latin typeface="Trebuchet MS"/>
                <a:cs typeface="Trebuchet MS"/>
              </a:rPr>
              <a:t>can </a:t>
            </a:r>
            <a:r>
              <a:rPr sz="1600" spc="13" dirty="0">
                <a:solidFill>
                  <a:schemeClr val="bg1"/>
                </a:solidFill>
                <a:latin typeface="Trebuchet MS"/>
                <a:cs typeface="Trebuchet MS"/>
              </a:rPr>
              <a:t>you</a:t>
            </a:r>
            <a:r>
              <a:rPr sz="1600" spc="-73" dirty="0">
                <a:solidFill>
                  <a:schemeClr val="bg1"/>
                </a:solidFill>
                <a:latin typeface="Trebuchet MS"/>
                <a:cs typeface="Trebuchet MS"/>
              </a:rPr>
              <a:t> </a:t>
            </a:r>
            <a:r>
              <a:rPr sz="1600" spc="-20" dirty="0">
                <a:solidFill>
                  <a:schemeClr val="bg1"/>
                </a:solidFill>
                <a:latin typeface="Trebuchet MS"/>
                <a:cs typeface="Trebuchet MS"/>
              </a:rPr>
              <a:t>ﬁnish</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squar</a:t>
            </a:r>
            <a:r>
              <a:rPr sz="1600" spc="-53" dirty="0">
                <a:solidFill>
                  <a:schemeClr val="bg1"/>
                </a:solidFill>
                <a:latin typeface="Trebuchet MS"/>
                <a:cs typeface="Trebuchet MS"/>
              </a:rPr>
              <a:t>e</a:t>
            </a:r>
            <a:r>
              <a:rPr sz="1600" spc="147" dirty="0">
                <a:solidFill>
                  <a:schemeClr val="bg1"/>
                </a:solidFill>
                <a:latin typeface="Trebuchet MS"/>
                <a:cs typeface="Trebuchet MS"/>
              </a:rPr>
              <a:t>?</a:t>
            </a:r>
            <a:endParaRPr sz="1600" dirty="0">
              <a:solidFill>
                <a:schemeClr val="bg1"/>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324048"/>
            <a:ext cx="3828627" cy="1402093"/>
          </a:xfrm>
          <a:prstGeom prst="rect">
            <a:avLst/>
          </a:prstGeom>
        </p:spPr>
        <p:txBody>
          <a:bodyPr vert="horz" wrap="square" lIns="0" tIns="16933" rIns="0" bIns="0" rtlCol="0">
            <a:spAutoFit/>
          </a:bodyPr>
          <a:lstStyle/>
          <a:p>
            <a:pPr marL="16933" marR="7620">
              <a:spcBef>
                <a:spcPts val="133"/>
              </a:spcBef>
            </a:pPr>
            <a:r>
              <a:rPr sz="4500" spc="93" dirty="0">
                <a:solidFill>
                  <a:srgbClr val="F7BA00"/>
                </a:solidFill>
                <a:latin typeface="+mj-lt"/>
                <a:ea typeface="+mj-ea"/>
                <a:cs typeface="+mj-cs"/>
              </a:rPr>
              <a:t>Using</a:t>
            </a:r>
            <a:r>
              <a:rPr sz="4500" spc="-260" dirty="0">
                <a:solidFill>
                  <a:srgbClr val="FF5722"/>
                </a:solidFill>
                <a:latin typeface="Verdana"/>
                <a:cs typeface="Verdana"/>
              </a:rPr>
              <a:t> </a:t>
            </a:r>
            <a:r>
              <a:rPr sz="4500" spc="93" dirty="0">
                <a:solidFill>
                  <a:srgbClr val="F7BA00"/>
                </a:solidFill>
                <a:latin typeface="+mj-lt"/>
                <a:ea typeface="+mj-ea"/>
                <a:cs typeface="+mj-cs"/>
              </a:rPr>
              <a:t>loops to  make a Square</a:t>
            </a:r>
          </a:p>
        </p:txBody>
      </p:sp>
      <p:sp>
        <p:nvSpPr>
          <p:cNvPr id="3" name="object 3"/>
          <p:cNvSpPr txBox="1"/>
          <p:nvPr/>
        </p:nvSpPr>
        <p:spPr>
          <a:xfrm>
            <a:off x="314767" y="2314391"/>
            <a:ext cx="3205480" cy="1668704"/>
          </a:xfrm>
          <a:prstGeom prst="rect">
            <a:avLst/>
          </a:prstGeom>
        </p:spPr>
        <p:txBody>
          <a:bodyPr vert="horz" wrap="square" lIns="0" tIns="16933" rIns="0" bIns="0" rtlCol="0">
            <a:spAutoFit/>
          </a:bodyPr>
          <a:lstStyle/>
          <a:p>
            <a:pPr marL="728115" marR="6773" indent="-711182">
              <a:lnSpc>
                <a:spcPct val="114599"/>
              </a:lnSpc>
              <a:spcBef>
                <a:spcPts val="133"/>
              </a:spcBef>
              <a:tabLst>
                <a:tab pos="727268" algn="l"/>
              </a:tabLst>
            </a:pPr>
            <a:r>
              <a:rPr sz="3200" dirty="0">
                <a:solidFill>
                  <a:schemeClr val="bg1"/>
                </a:solidFill>
                <a:latin typeface="MS PGothic"/>
                <a:cs typeface="MS PGothic"/>
              </a:rPr>
              <a:t>❏	</a:t>
            </a:r>
            <a:r>
              <a:rPr sz="3200" spc="-7" dirty="0">
                <a:solidFill>
                  <a:schemeClr val="bg1"/>
                </a:solidFill>
                <a:latin typeface="Trebuchet MS"/>
                <a:cs typeface="Trebuchet MS"/>
              </a:rPr>
              <a:t>Grab</a:t>
            </a:r>
            <a:r>
              <a:rPr sz="3200" spc="-140" dirty="0">
                <a:solidFill>
                  <a:schemeClr val="bg1"/>
                </a:solidFill>
                <a:latin typeface="Trebuchet MS"/>
                <a:cs typeface="Trebuchet MS"/>
              </a:rPr>
              <a:t> </a:t>
            </a:r>
            <a:r>
              <a:rPr sz="3200" spc="-87" dirty="0">
                <a:solidFill>
                  <a:schemeClr val="bg1"/>
                </a:solidFill>
                <a:latin typeface="Trebuchet MS"/>
                <a:cs typeface="Trebuchet MS"/>
              </a:rPr>
              <a:t>the</a:t>
            </a:r>
            <a:r>
              <a:rPr sz="3200" spc="-140" dirty="0">
                <a:solidFill>
                  <a:schemeClr val="bg1"/>
                </a:solidFill>
                <a:latin typeface="Trebuchet MS"/>
                <a:cs typeface="Trebuchet MS"/>
              </a:rPr>
              <a:t> </a:t>
            </a:r>
            <a:r>
              <a:rPr sz="3200" b="1" spc="-20" dirty="0">
                <a:solidFill>
                  <a:schemeClr val="bg1"/>
                </a:solidFill>
                <a:latin typeface="Trebuchet MS"/>
                <a:cs typeface="Trebuchet MS"/>
              </a:rPr>
              <a:t>loop  </a:t>
            </a:r>
            <a:r>
              <a:rPr sz="3200" spc="-7" dirty="0">
                <a:solidFill>
                  <a:schemeClr val="bg1"/>
                </a:solidFill>
                <a:latin typeface="Trebuchet MS"/>
                <a:cs typeface="Trebuchet MS"/>
              </a:rPr>
              <a:t>block </a:t>
            </a:r>
            <a:r>
              <a:rPr sz="3200" spc="-13" dirty="0">
                <a:solidFill>
                  <a:schemeClr val="bg1"/>
                </a:solidFill>
                <a:latin typeface="Trebuchet MS"/>
                <a:cs typeface="Trebuchet MS"/>
              </a:rPr>
              <a:t>under </a:t>
            </a:r>
            <a:r>
              <a:rPr sz="3200" spc="-7" dirty="0">
                <a:solidFill>
                  <a:schemeClr val="bg1"/>
                </a:solidFill>
                <a:latin typeface="Trebuchet MS"/>
                <a:cs typeface="Trebuchet MS"/>
              </a:rPr>
              <a:t> </a:t>
            </a:r>
            <a:r>
              <a:rPr sz="3200" b="1" spc="-20" dirty="0">
                <a:solidFill>
                  <a:schemeClr val="bg1"/>
                </a:solidFill>
                <a:latin typeface="Trebuchet MS"/>
                <a:cs typeface="Trebuchet MS"/>
              </a:rPr>
              <a:t>Controls</a:t>
            </a:r>
            <a:endParaRPr sz="3200"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5756207" y="761716"/>
            <a:ext cx="5758935" cy="51687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6"/>
            <a:ext cx="182918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Loops</a:t>
            </a:r>
          </a:p>
        </p:txBody>
      </p:sp>
      <p:sp>
        <p:nvSpPr>
          <p:cNvPr id="3" name="object 3"/>
          <p:cNvSpPr txBox="1"/>
          <p:nvPr/>
        </p:nvSpPr>
        <p:spPr>
          <a:xfrm>
            <a:off x="576467" y="2075717"/>
            <a:ext cx="3469640" cy="3109996"/>
          </a:xfrm>
          <a:prstGeom prst="rect">
            <a:avLst/>
          </a:prstGeom>
        </p:spPr>
        <p:txBody>
          <a:bodyPr vert="horz" wrap="square" lIns="0" tIns="16933" rIns="0" bIns="0" rtlCol="0">
            <a:spAutoFit/>
          </a:bodyPr>
          <a:lstStyle/>
          <a:p>
            <a:pPr marL="16933">
              <a:spcBef>
                <a:spcPts val="133"/>
              </a:spcBef>
              <a:tabLst>
                <a:tab pos="562173" algn="l"/>
              </a:tabLst>
            </a:pPr>
            <a:r>
              <a:rPr sz="1867" dirty="0">
                <a:solidFill>
                  <a:schemeClr val="bg1"/>
                </a:solidFill>
                <a:latin typeface="MS PGothic"/>
                <a:cs typeface="MS PGothic"/>
              </a:rPr>
              <a:t>❏	</a:t>
            </a:r>
            <a:r>
              <a:rPr sz="1867" spc="53" dirty="0">
                <a:solidFill>
                  <a:schemeClr val="bg1"/>
                </a:solidFill>
                <a:latin typeface="Trebuchet MS"/>
                <a:cs typeface="Trebuchet MS"/>
              </a:rPr>
              <a:t>Now</a:t>
            </a:r>
            <a:r>
              <a:rPr sz="1867" spc="-87" dirty="0">
                <a:solidFill>
                  <a:schemeClr val="bg1"/>
                </a:solidFill>
                <a:latin typeface="Trebuchet MS"/>
                <a:cs typeface="Trebuchet MS"/>
              </a:rPr>
              <a:t> </a:t>
            </a:r>
            <a:r>
              <a:rPr sz="1867" spc="13"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93" dirty="0">
                <a:solidFill>
                  <a:schemeClr val="bg1"/>
                </a:solidFill>
                <a:latin typeface="Trebuchet MS"/>
                <a:cs typeface="Trebuchet MS"/>
              </a:rPr>
              <a:t> </a:t>
            </a:r>
            <a:r>
              <a:rPr sz="1867" b="1" spc="-73" dirty="0">
                <a:solidFill>
                  <a:schemeClr val="bg1"/>
                </a:solidFill>
                <a:latin typeface="Trebuchet MS"/>
                <a:cs typeface="Trebuchet MS"/>
              </a:rPr>
              <a:t>roll</a:t>
            </a:r>
            <a:r>
              <a:rPr sz="1867" b="1" spc="-87" dirty="0">
                <a:solidFill>
                  <a:schemeClr val="bg1"/>
                </a:solidFill>
                <a:latin typeface="Trebuchet MS"/>
                <a:cs typeface="Trebuchet MS"/>
              </a:rPr>
              <a:t> </a:t>
            </a:r>
            <a:r>
              <a:rPr sz="1867" spc="-7" dirty="0">
                <a:solidFill>
                  <a:schemeClr val="bg1"/>
                </a:solidFill>
                <a:latin typeface="Trebuchet MS"/>
                <a:cs typeface="Trebuchet MS"/>
              </a:rPr>
              <a:t>block</a:t>
            </a:r>
            <a:r>
              <a:rPr sz="1867" spc="-87" dirty="0">
                <a:solidFill>
                  <a:schemeClr val="bg1"/>
                </a:solidFill>
                <a:latin typeface="Trebuchet MS"/>
                <a:cs typeface="Trebuchet MS"/>
              </a:rPr>
              <a:t> </a:t>
            </a:r>
            <a:r>
              <a:rPr sz="1867" spc="13" dirty="0">
                <a:solidFill>
                  <a:schemeClr val="bg1"/>
                </a:solidFill>
                <a:latin typeface="Trebuchet MS"/>
                <a:cs typeface="Trebuchet MS"/>
              </a:rPr>
              <a:t>and</a:t>
            </a:r>
            <a:endParaRPr sz="1867" dirty="0">
              <a:solidFill>
                <a:schemeClr val="bg1"/>
              </a:solidFill>
              <a:latin typeface="Trebuchet MS"/>
              <a:cs typeface="Trebuchet MS"/>
            </a:endParaRPr>
          </a:p>
          <a:p>
            <a:pPr>
              <a:spcBef>
                <a:spcPts val="13"/>
              </a:spcBef>
            </a:pPr>
            <a:endParaRPr sz="1933" dirty="0">
              <a:solidFill>
                <a:schemeClr val="bg1"/>
              </a:solidFill>
              <a:latin typeface="Trebuchet MS"/>
              <a:cs typeface="Trebuchet MS"/>
            </a:endParaRPr>
          </a:p>
          <a:p>
            <a:pPr marL="563019"/>
            <a:r>
              <a:rPr sz="1867" b="1" spc="-53" dirty="0">
                <a:solidFill>
                  <a:schemeClr val="bg1"/>
                </a:solidFill>
                <a:latin typeface="Trebuchet MS"/>
                <a:cs typeface="Trebuchet MS"/>
              </a:rPr>
              <a:t>insert</a:t>
            </a:r>
            <a:r>
              <a:rPr sz="1867" b="1" spc="-87" dirty="0">
                <a:solidFill>
                  <a:schemeClr val="bg1"/>
                </a:solidFill>
                <a:latin typeface="Trebuchet MS"/>
                <a:cs typeface="Trebuchet MS"/>
              </a:rPr>
              <a:t> </a:t>
            </a:r>
            <a:r>
              <a:rPr sz="1867" spc="-152" dirty="0">
                <a:solidFill>
                  <a:schemeClr val="bg1"/>
                </a:solidFill>
                <a:latin typeface="Trebuchet MS"/>
                <a:cs typeface="Trebuchet MS"/>
              </a:rPr>
              <a:t>it</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spc="7" dirty="0">
                <a:solidFill>
                  <a:schemeClr val="bg1"/>
                </a:solidFill>
                <a:latin typeface="Trebuchet MS"/>
                <a:cs typeface="Trebuchet MS"/>
              </a:rPr>
              <a:t>loop</a:t>
            </a:r>
            <a:endParaRPr sz="1867" dirty="0">
              <a:solidFill>
                <a:schemeClr val="bg1"/>
              </a:solidFill>
              <a:latin typeface="Trebuchet MS"/>
              <a:cs typeface="Trebuchet MS"/>
            </a:endParaRPr>
          </a:p>
          <a:p>
            <a:pPr marL="563019" marR="42670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87" dirty="0">
                <a:solidFill>
                  <a:schemeClr val="bg1"/>
                </a:solidFill>
                <a:latin typeface="Trebuchet MS"/>
                <a:cs typeface="Trebuchet MS"/>
              </a:rPr>
              <a:t> </a:t>
            </a:r>
            <a:r>
              <a:rPr sz="1867" spc="-53" dirty="0">
                <a:solidFill>
                  <a:schemeClr val="bg1"/>
                </a:solidFill>
                <a:latin typeface="Trebuchet MS"/>
                <a:cs typeface="Trebuchet MS"/>
              </a:rPr>
              <a:t>the</a:t>
            </a:r>
            <a:r>
              <a:rPr sz="1867" spc="-87" dirty="0">
                <a:solidFill>
                  <a:schemeClr val="bg1"/>
                </a:solidFill>
                <a:latin typeface="Trebuchet MS"/>
                <a:cs typeface="Trebuchet MS"/>
              </a:rPr>
              <a:t> </a:t>
            </a:r>
            <a:r>
              <a:rPr sz="1867" b="1" spc="-33" dirty="0">
                <a:solidFill>
                  <a:schemeClr val="bg1"/>
                </a:solidFill>
                <a:latin typeface="Trebuchet MS"/>
                <a:cs typeface="Trebuchet MS"/>
              </a:rPr>
              <a:t>addition</a:t>
            </a:r>
            <a:r>
              <a:rPr sz="1867" b="1" spc="-87" dirty="0">
                <a:solidFill>
                  <a:schemeClr val="bg1"/>
                </a:solidFill>
                <a:latin typeface="Trebuchet MS"/>
                <a:cs typeface="Trebuchet MS"/>
              </a:rPr>
              <a:t> </a:t>
            </a:r>
            <a:r>
              <a:rPr sz="1867" spc="-7" dirty="0">
                <a:solidFill>
                  <a:schemeClr val="bg1"/>
                </a:solidFill>
                <a:latin typeface="Trebuchet MS"/>
                <a:cs typeface="Trebuchet MS"/>
              </a:rPr>
              <a:t>block  </a:t>
            </a:r>
            <a:r>
              <a:rPr sz="1867" spc="-67" dirty="0">
                <a:solidFill>
                  <a:schemeClr val="bg1"/>
                </a:solidFill>
                <a:latin typeface="Trebuchet MS"/>
                <a:cs typeface="Trebuchet MS"/>
              </a:rPr>
              <a:t>from</a:t>
            </a:r>
            <a:r>
              <a:rPr sz="1867" spc="-87" dirty="0">
                <a:solidFill>
                  <a:schemeClr val="bg1"/>
                </a:solidFill>
                <a:latin typeface="Trebuchet MS"/>
                <a:cs typeface="Trebuchet MS"/>
              </a:rPr>
              <a:t> </a:t>
            </a:r>
            <a:r>
              <a:rPr sz="1867" spc="-7" dirty="0">
                <a:solidFill>
                  <a:schemeClr val="bg1"/>
                </a:solidFill>
                <a:latin typeface="Trebuchet MS"/>
                <a:cs typeface="Trebuchet MS"/>
              </a:rPr>
              <a:t>under</a:t>
            </a:r>
            <a:r>
              <a:rPr sz="1867" spc="-87" dirty="0">
                <a:solidFill>
                  <a:schemeClr val="bg1"/>
                </a:solidFill>
                <a:latin typeface="Trebuchet MS"/>
                <a:cs typeface="Trebuchet MS"/>
              </a:rPr>
              <a:t> </a:t>
            </a:r>
            <a:r>
              <a:rPr sz="1867" b="1" spc="-33" dirty="0">
                <a:solidFill>
                  <a:schemeClr val="bg1"/>
                </a:solidFill>
                <a:latin typeface="Trebuchet MS"/>
                <a:cs typeface="Trebuchet MS"/>
              </a:rPr>
              <a:t>operators</a:t>
            </a:r>
            <a:endParaRPr sz="1867" dirty="0">
              <a:solidFill>
                <a:schemeClr val="bg1"/>
              </a:solidFill>
              <a:latin typeface="Trebuchet MS"/>
              <a:cs typeface="Trebuchet MS"/>
            </a:endParaRPr>
          </a:p>
          <a:p>
            <a:pPr marL="563019" marR="295479" indent="-546086">
              <a:lnSpc>
                <a:spcPct val="200900"/>
              </a:lnSpc>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Grab</a:t>
            </a:r>
            <a:r>
              <a:rPr sz="1867" spc="-107" dirty="0">
                <a:solidFill>
                  <a:schemeClr val="bg1"/>
                </a:solidFill>
                <a:latin typeface="Trebuchet MS"/>
                <a:cs typeface="Trebuchet MS"/>
              </a:rPr>
              <a:t> </a:t>
            </a:r>
            <a:r>
              <a:rPr sz="1867" b="1" dirty="0">
                <a:solidFill>
                  <a:schemeClr val="bg1"/>
                </a:solidFill>
                <a:latin typeface="Trebuchet MS"/>
                <a:cs typeface="Trebuchet MS"/>
              </a:rPr>
              <a:t>heading</a:t>
            </a:r>
            <a:r>
              <a:rPr sz="1867" b="1" spc="-107" dirty="0">
                <a:solidFill>
                  <a:schemeClr val="bg1"/>
                </a:solidFill>
                <a:latin typeface="Trebuchet MS"/>
                <a:cs typeface="Trebuchet MS"/>
              </a:rPr>
              <a:t> </a:t>
            </a:r>
            <a:r>
              <a:rPr sz="1867" spc="-7" dirty="0">
                <a:solidFill>
                  <a:schemeClr val="bg1"/>
                </a:solidFill>
                <a:latin typeface="Trebuchet MS"/>
                <a:cs typeface="Trebuchet MS"/>
              </a:rPr>
              <a:t>block</a:t>
            </a:r>
            <a:r>
              <a:rPr sz="1867" spc="-107" dirty="0">
                <a:solidFill>
                  <a:schemeClr val="bg1"/>
                </a:solidFill>
                <a:latin typeface="Trebuchet MS"/>
                <a:cs typeface="Trebuchet MS"/>
              </a:rPr>
              <a:t> </a:t>
            </a:r>
            <a:r>
              <a:rPr sz="1867" spc="-67" dirty="0">
                <a:solidFill>
                  <a:schemeClr val="bg1"/>
                </a:solidFill>
                <a:latin typeface="Trebuchet MS"/>
                <a:cs typeface="Trebuchet MS"/>
              </a:rPr>
              <a:t>from </a:t>
            </a:r>
            <a:r>
              <a:rPr sz="1867" spc="-540" dirty="0">
                <a:solidFill>
                  <a:schemeClr val="bg1"/>
                </a:solidFill>
                <a:latin typeface="Trebuchet MS"/>
                <a:cs typeface="Trebuchet MS"/>
              </a:rPr>
              <a:t> </a:t>
            </a:r>
            <a:r>
              <a:rPr sz="1867" spc="-7" dirty="0">
                <a:solidFill>
                  <a:schemeClr val="bg1"/>
                </a:solidFill>
                <a:latin typeface="Trebuchet MS"/>
                <a:cs typeface="Trebuchet MS"/>
              </a:rPr>
              <a:t>under</a:t>
            </a:r>
            <a:r>
              <a:rPr sz="1867" spc="-100" dirty="0">
                <a:solidFill>
                  <a:schemeClr val="bg1"/>
                </a:solidFill>
                <a:latin typeface="Trebuchet MS"/>
                <a:cs typeface="Trebuchet MS"/>
              </a:rPr>
              <a:t> </a:t>
            </a:r>
            <a:r>
              <a:rPr sz="1867" b="1" spc="7" dirty="0">
                <a:solidFill>
                  <a:schemeClr val="bg1"/>
                </a:solidFill>
                <a:latin typeface="Trebuchet MS"/>
                <a:cs typeface="Trebuchet MS"/>
              </a:rPr>
              <a:t>sensors</a:t>
            </a:r>
            <a:endParaRPr sz="1867" dirty="0">
              <a:solidFill>
                <a:schemeClr val="bg1"/>
              </a:solidFill>
              <a:latin typeface="Trebuchet MS"/>
              <a:cs typeface="Trebuchet MS"/>
            </a:endParaRPr>
          </a:p>
        </p:txBody>
      </p:sp>
      <p:pic>
        <p:nvPicPr>
          <p:cNvPr id="4" name="object 4"/>
          <p:cNvPicPr/>
          <p:nvPr/>
        </p:nvPicPr>
        <p:blipFill>
          <a:blip r:embed="rId2" cstate="print"/>
          <a:stretch>
            <a:fillRect/>
          </a:stretch>
        </p:blipFill>
        <p:spPr>
          <a:xfrm>
            <a:off x="4608034" y="582918"/>
            <a:ext cx="7230461" cy="34253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125887"/>
            <a:ext cx="1909391"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If Else</a:t>
            </a:r>
          </a:p>
        </p:txBody>
      </p:sp>
      <p:sp>
        <p:nvSpPr>
          <p:cNvPr id="3" name="object 3"/>
          <p:cNvSpPr txBox="1"/>
          <p:nvPr/>
        </p:nvSpPr>
        <p:spPr>
          <a:xfrm>
            <a:off x="614567" y="2041512"/>
            <a:ext cx="3445087" cy="1692365"/>
          </a:xfrm>
          <a:prstGeom prst="rect">
            <a:avLst/>
          </a:prstGeom>
        </p:spPr>
        <p:txBody>
          <a:bodyPr vert="horz" wrap="square" lIns="0" tIns="16933" rIns="0" bIns="0" rtlCol="0">
            <a:spAutoFit/>
          </a:bodyPr>
          <a:lstStyle/>
          <a:p>
            <a:pPr marL="524920" marR="294631" indent="-507987">
              <a:lnSpc>
                <a:spcPct val="114599"/>
              </a:lnSpc>
              <a:spcBef>
                <a:spcPts val="133"/>
              </a:spcBef>
              <a:tabLst>
                <a:tab pos="524074" algn="l"/>
              </a:tabLst>
            </a:pPr>
            <a:r>
              <a:rPr sz="1600" dirty="0">
                <a:solidFill>
                  <a:schemeClr val="bg1"/>
                </a:solidFill>
                <a:latin typeface="MS PGothic"/>
                <a:cs typeface="MS PGothic"/>
              </a:rPr>
              <a:t>❏	</a:t>
            </a:r>
            <a:r>
              <a:rPr sz="1600" spc="7" dirty="0">
                <a:solidFill>
                  <a:schemeClr val="bg1"/>
                </a:solidFill>
                <a:latin typeface="Trebuchet MS"/>
                <a:cs typeface="Trebuchet MS"/>
              </a:rPr>
              <a:t>Under</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7" dirty="0">
                <a:solidFill>
                  <a:schemeClr val="bg1"/>
                </a:solidFill>
                <a:latin typeface="Trebuchet MS"/>
                <a:cs typeface="Trebuchet MS"/>
              </a:rPr>
              <a:t>events</a:t>
            </a:r>
            <a:r>
              <a:rPr sz="1600" spc="-73" dirty="0">
                <a:solidFill>
                  <a:schemeClr val="bg1"/>
                </a:solidFill>
                <a:latin typeface="Trebuchet MS"/>
                <a:cs typeface="Trebuchet MS"/>
              </a:rPr>
              <a:t> </a:t>
            </a:r>
            <a:r>
              <a:rPr sz="1600" spc="-47" dirty="0">
                <a:solidFill>
                  <a:schemeClr val="bg1"/>
                </a:solidFill>
                <a:latin typeface="Trebuchet MS"/>
                <a:cs typeface="Trebuchet MS"/>
              </a:rPr>
              <a:t>ta</a:t>
            </a:r>
            <a:r>
              <a:rPr lang="en-US" sz="1600" spc="-47" dirty="0">
                <a:solidFill>
                  <a:schemeClr val="bg1"/>
                </a:solidFill>
                <a:latin typeface="Trebuchet MS"/>
                <a:cs typeface="Trebuchet MS"/>
              </a:rPr>
              <a:t>b</a:t>
            </a:r>
            <a:r>
              <a:rPr sz="1600" spc="-73" dirty="0">
                <a:solidFill>
                  <a:schemeClr val="bg1"/>
                </a:solidFill>
                <a:latin typeface="Trebuchet MS"/>
                <a:cs typeface="Trebuchet MS"/>
              </a:rPr>
              <a:t> </a:t>
            </a:r>
            <a:r>
              <a:rPr sz="1600" spc="7" dirty="0">
                <a:solidFill>
                  <a:schemeClr val="bg1"/>
                </a:solidFill>
                <a:latin typeface="Trebuchet MS"/>
                <a:cs typeface="Trebuchet MS"/>
              </a:rPr>
              <a:t>drag</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73" dirty="0">
                <a:solidFill>
                  <a:schemeClr val="bg1"/>
                </a:solidFill>
                <a:latin typeface="Trebuchet MS"/>
                <a:cs typeface="Trebuchet MS"/>
              </a:rPr>
              <a:t>freefall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13" dirty="0">
                <a:solidFill>
                  <a:schemeClr val="bg1"/>
                </a:solidFill>
                <a:latin typeface="Trebuchet MS"/>
                <a:cs typeface="Trebuchet MS"/>
              </a:rPr>
              <a:t>canvas</a:t>
            </a:r>
            <a:endParaRPr sz="1600" dirty="0">
              <a:solidFill>
                <a:schemeClr val="bg1"/>
              </a:solidFill>
              <a:latin typeface="Trebuchet MS"/>
              <a:cs typeface="Trebuchet MS"/>
            </a:endParaRPr>
          </a:p>
          <a:p>
            <a:pPr marL="524920" marR="82123" indent="-507987">
              <a:lnSpc>
                <a:spcPct val="114599"/>
              </a:lnSpc>
              <a:tabLst>
                <a:tab pos="524074" algn="l"/>
              </a:tabLst>
            </a:pPr>
            <a:r>
              <a:rPr sz="1600" dirty="0">
                <a:solidFill>
                  <a:schemeClr val="bg1"/>
                </a:solidFill>
                <a:latin typeface="MS PGothic"/>
                <a:cs typeface="MS PGothic"/>
              </a:rPr>
              <a:t>❏	</a:t>
            </a:r>
            <a:r>
              <a:rPr sz="1600" spc="27" dirty="0">
                <a:solidFill>
                  <a:schemeClr val="bg1"/>
                </a:solidFill>
                <a:latin typeface="Trebuchet MS"/>
                <a:cs typeface="Trebuchet MS"/>
              </a:rPr>
              <a:t>on </a:t>
            </a:r>
            <a:r>
              <a:rPr sz="1600" spc="-140" dirty="0">
                <a:solidFill>
                  <a:schemeClr val="bg1"/>
                </a:solidFill>
                <a:latin typeface="Trebuchet MS"/>
                <a:cs typeface="Trebuchet MS"/>
              </a:rPr>
              <a:t> </a:t>
            </a:r>
            <a:r>
              <a:rPr sz="1600" spc="-73" dirty="0">
                <a:solidFill>
                  <a:schemeClr val="bg1"/>
                </a:solidFill>
                <a:latin typeface="Trebuchet MS"/>
                <a:cs typeface="Trebuchet MS"/>
              </a:rPr>
              <a:t>freefall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27" dirty="0">
                <a:solidFill>
                  <a:schemeClr val="bg1"/>
                </a:solidFill>
                <a:latin typeface="Trebuchet MS"/>
                <a:cs typeface="Trebuchet MS"/>
              </a:rPr>
              <a:t>run</a:t>
            </a:r>
            <a:r>
              <a:rPr sz="1600" spc="-73" dirty="0">
                <a:solidFill>
                  <a:schemeClr val="bg1"/>
                </a:solidFill>
                <a:latin typeface="Trebuchet MS"/>
                <a:cs typeface="Trebuchet MS"/>
              </a:rPr>
              <a:t> </a:t>
            </a:r>
            <a:r>
              <a:rPr sz="1600" spc="13" dirty="0">
                <a:solidFill>
                  <a:schemeClr val="bg1"/>
                </a:solidFill>
                <a:latin typeface="Trebuchet MS"/>
                <a:cs typeface="Trebuchet MS"/>
              </a:rPr>
              <a:t>alongside</a:t>
            </a:r>
            <a:r>
              <a:rPr sz="1600" spc="-73" dirty="0">
                <a:solidFill>
                  <a:schemeClr val="bg1"/>
                </a:solidFill>
                <a:latin typeface="Trebuchet MS"/>
                <a:cs typeface="Trebuchet MS"/>
              </a:rPr>
              <a:t> </a:t>
            </a:r>
            <a:r>
              <a:rPr sz="1600" spc="20" dirty="0">
                <a:solidFill>
                  <a:schemeClr val="bg1"/>
                </a:solidFill>
                <a:latin typeface="Trebuchet MS"/>
                <a:cs typeface="Trebuchet MS"/>
              </a:rPr>
              <a:t>on  </a:t>
            </a:r>
            <a:r>
              <a:rPr sz="1600" spc="-67" dirty="0">
                <a:solidFill>
                  <a:schemeClr val="bg1"/>
                </a:solidFill>
                <a:latin typeface="Trebuchet MS"/>
                <a:cs typeface="Trebuchet MS"/>
              </a:rPr>
              <a:t>start</a:t>
            </a:r>
            <a:r>
              <a:rPr sz="1600" spc="-73" dirty="0">
                <a:solidFill>
                  <a:schemeClr val="bg1"/>
                </a:solidFill>
                <a:latin typeface="Trebuchet MS"/>
                <a:cs typeface="Trebuchet MS"/>
              </a:rPr>
              <a:t> </a:t>
            </a:r>
            <a:r>
              <a:rPr sz="1600" spc="-7" dirty="0">
                <a:solidFill>
                  <a:schemeClr val="bg1"/>
                </a:solidFill>
                <a:latin typeface="Trebuchet MS"/>
                <a:cs typeface="Trebuchet MS"/>
              </a:rPr>
              <a:t>program</a:t>
            </a:r>
            <a:endParaRPr sz="1600" dirty="0">
              <a:solidFill>
                <a:schemeClr val="bg1"/>
              </a:solidFill>
              <a:latin typeface="Trebuchet MS"/>
              <a:cs typeface="Trebuchet MS"/>
            </a:endParaRPr>
          </a:p>
          <a:p>
            <a:pPr marL="524920" marR="6773" indent="-507987">
              <a:lnSpc>
                <a:spcPct val="114599"/>
              </a:lnSpc>
              <a:tabLst>
                <a:tab pos="524074" algn="l"/>
              </a:tabLst>
            </a:pPr>
            <a:r>
              <a:rPr sz="1600" dirty="0">
                <a:solidFill>
                  <a:schemeClr val="bg1"/>
                </a:solidFill>
                <a:latin typeface="MS PGothic"/>
                <a:cs typeface="MS PGothic"/>
              </a:rPr>
              <a:t>❏	</a:t>
            </a:r>
            <a:r>
              <a:rPr sz="1600" spc="-107" dirty="0">
                <a:solidFill>
                  <a:schemeClr val="bg1"/>
                </a:solidFill>
                <a:latin typeface="Trebuchet MS"/>
                <a:cs typeface="Trebuchet MS"/>
              </a:rPr>
              <a:t>If</a:t>
            </a:r>
            <a:r>
              <a:rPr sz="1600" spc="-73" dirty="0">
                <a:solidFill>
                  <a:schemeClr val="bg1"/>
                </a:solidFill>
                <a:latin typeface="Trebuchet MS"/>
                <a:cs typeface="Trebuchet MS"/>
              </a:rPr>
              <a:t> </a:t>
            </a:r>
            <a:r>
              <a:rPr sz="1600" spc="-47" dirty="0">
                <a:solidFill>
                  <a:schemeClr val="bg1"/>
                </a:solidFill>
                <a:latin typeface="Trebuchet MS"/>
                <a:cs typeface="Trebuchet MS"/>
              </a:rPr>
              <a:t>the</a:t>
            </a:r>
            <a:r>
              <a:rPr sz="1600" spc="-73" dirty="0">
                <a:solidFill>
                  <a:schemeClr val="bg1"/>
                </a:solidFill>
                <a:latin typeface="Trebuchet MS"/>
                <a:cs typeface="Trebuchet MS"/>
              </a:rPr>
              <a:t> </a:t>
            </a:r>
            <a:r>
              <a:rPr sz="1600" spc="27" dirty="0">
                <a:solidFill>
                  <a:schemeClr val="bg1"/>
                </a:solidFill>
                <a:latin typeface="Trebuchet MS"/>
                <a:cs typeface="Trebuchet MS"/>
              </a:rPr>
              <a:t>Sphero</a:t>
            </a:r>
            <a:r>
              <a:rPr sz="1600" spc="-73" dirty="0">
                <a:solidFill>
                  <a:schemeClr val="bg1"/>
                </a:solidFill>
                <a:latin typeface="Trebuchet MS"/>
                <a:cs typeface="Trebuchet MS"/>
              </a:rPr>
              <a:t> </a:t>
            </a:r>
            <a:r>
              <a:rPr sz="1600" spc="-53" dirty="0">
                <a:solidFill>
                  <a:schemeClr val="bg1"/>
                </a:solidFill>
                <a:latin typeface="Trebuchet MS"/>
                <a:cs typeface="Trebuchet MS"/>
              </a:rPr>
              <a:t>falls</a:t>
            </a:r>
            <a:r>
              <a:rPr sz="1600" spc="-73" dirty="0">
                <a:solidFill>
                  <a:schemeClr val="bg1"/>
                </a:solidFill>
                <a:latin typeface="Trebuchet MS"/>
                <a:cs typeface="Trebuchet MS"/>
              </a:rPr>
              <a:t> </a:t>
            </a:r>
            <a:r>
              <a:rPr sz="1600" spc="-133" dirty="0">
                <a:solidFill>
                  <a:schemeClr val="bg1"/>
                </a:solidFill>
                <a:latin typeface="Trebuchet MS"/>
                <a:cs typeface="Trebuchet MS"/>
              </a:rPr>
              <a:t>it</a:t>
            </a:r>
            <a:r>
              <a:rPr sz="1600" spc="-73" dirty="0">
                <a:solidFill>
                  <a:schemeClr val="bg1"/>
                </a:solidFill>
                <a:latin typeface="Trebuchet MS"/>
                <a:cs typeface="Trebuchet MS"/>
              </a:rPr>
              <a:t> </a:t>
            </a:r>
            <a:r>
              <a:rPr sz="1600" spc="-87" dirty="0">
                <a:solidFill>
                  <a:schemeClr val="bg1"/>
                </a:solidFill>
                <a:latin typeface="Trebuchet MS"/>
                <a:cs typeface="Trebuchet MS"/>
              </a:rPr>
              <a:t>will</a:t>
            </a:r>
            <a:r>
              <a:rPr sz="1600" spc="-73" dirty="0">
                <a:solidFill>
                  <a:schemeClr val="bg1"/>
                </a:solidFill>
                <a:latin typeface="Trebuchet MS"/>
                <a:cs typeface="Trebuchet MS"/>
              </a:rPr>
              <a:t> </a:t>
            </a:r>
            <a:r>
              <a:rPr sz="1600" spc="-67" dirty="0">
                <a:solidFill>
                  <a:schemeClr val="bg1"/>
                </a:solidFill>
                <a:latin typeface="Trebuchet MS"/>
                <a:cs typeface="Trebuchet MS"/>
              </a:rPr>
              <a:t>turn</a:t>
            </a:r>
            <a:r>
              <a:rPr sz="1600" spc="-73" dirty="0">
                <a:solidFill>
                  <a:schemeClr val="bg1"/>
                </a:solidFill>
                <a:latin typeface="Trebuchet MS"/>
                <a:cs typeface="Trebuchet MS"/>
              </a:rPr>
              <a:t> </a:t>
            </a:r>
            <a:r>
              <a:rPr sz="1600" spc="-47" dirty="0">
                <a:solidFill>
                  <a:schemeClr val="bg1"/>
                </a:solidFill>
                <a:latin typeface="Trebuchet MS"/>
                <a:cs typeface="Trebuchet MS"/>
              </a:rPr>
              <a:t>from  </a:t>
            </a:r>
            <a:r>
              <a:rPr sz="1600" spc="-13" dirty="0">
                <a:solidFill>
                  <a:schemeClr val="bg1"/>
                </a:solidFill>
                <a:latin typeface="Trebuchet MS"/>
                <a:cs typeface="Trebuchet MS"/>
              </a:rPr>
              <a:t>blue</a:t>
            </a:r>
            <a:r>
              <a:rPr sz="1600" spc="-73" dirty="0">
                <a:solidFill>
                  <a:schemeClr val="bg1"/>
                </a:solidFill>
                <a:latin typeface="Trebuchet MS"/>
                <a:cs typeface="Trebuchet MS"/>
              </a:rPr>
              <a:t> </a:t>
            </a:r>
            <a:r>
              <a:rPr sz="1600" spc="-60" dirty="0">
                <a:solidFill>
                  <a:schemeClr val="bg1"/>
                </a:solidFill>
                <a:latin typeface="Trebuchet MS"/>
                <a:cs typeface="Trebuchet MS"/>
              </a:rPr>
              <a:t>to</a:t>
            </a:r>
            <a:r>
              <a:rPr sz="1600" spc="-73" dirty="0">
                <a:solidFill>
                  <a:schemeClr val="bg1"/>
                </a:solidFill>
                <a:latin typeface="Trebuchet MS"/>
                <a:cs typeface="Trebuchet MS"/>
              </a:rPr>
              <a:t> </a:t>
            </a:r>
            <a:r>
              <a:rPr sz="1600" spc="13" dirty="0">
                <a:solidFill>
                  <a:schemeClr val="bg1"/>
                </a:solidFill>
                <a:latin typeface="Trebuchet MS"/>
                <a:cs typeface="Trebuchet MS"/>
              </a:rPr>
              <a:t>green</a:t>
            </a:r>
            <a:endParaRPr sz="1600" dirty="0">
              <a:solidFill>
                <a:schemeClr val="bg1"/>
              </a:solidFill>
              <a:latin typeface="Trebuchet MS"/>
              <a:cs typeface="Trebuchet MS"/>
            </a:endParaRPr>
          </a:p>
        </p:txBody>
      </p:sp>
      <p:grpSp>
        <p:nvGrpSpPr>
          <p:cNvPr id="4" name="object 4"/>
          <p:cNvGrpSpPr/>
          <p:nvPr/>
        </p:nvGrpSpPr>
        <p:grpSpPr>
          <a:xfrm>
            <a:off x="4719167" y="366016"/>
            <a:ext cx="5869940" cy="6492240"/>
            <a:chOff x="3539375" y="274512"/>
            <a:chExt cx="4402455" cy="4869180"/>
          </a:xfrm>
        </p:grpSpPr>
        <p:pic>
          <p:nvPicPr>
            <p:cNvPr id="5" name="object 5"/>
            <p:cNvPicPr/>
            <p:nvPr/>
          </p:nvPicPr>
          <p:blipFill>
            <a:blip r:embed="rId3" cstate="print"/>
            <a:stretch>
              <a:fillRect/>
            </a:stretch>
          </p:blipFill>
          <p:spPr>
            <a:xfrm>
              <a:off x="3774717" y="274512"/>
              <a:ext cx="4167081" cy="4647898"/>
            </a:xfrm>
            <a:prstGeom prst="rect">
              <a:avLst/>
            </a:prstGeom>
          </p:spPr>
        </p:pic>
        <p:pic>
          <p:nvPicPr>
            <p:cNvPr id="6" name="object 6"/>
            <p:cNvPicPr/>
            <p:nvPr/>
          </p:nvPicPr>
          <p:blipFill>
            <a:blip r:embed="rId4" cstate="print"/>
            <a:stretch>
              <a:fillRect/>
            </a:stretch>
          </p:blipFill>
          <p:spPr>
            <a:xfrm>
              <a:off x="3539375" y="2315900"/>
              <a:ext cx="2753974" cy="2827599"/>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15744"/>
            <a:ext cx="14020800" cy="709596"/>
          </a:xfrm>
          <a:prstGeom prst="rect">
            <a:avLst/>
          </a:prstGeom>
        </p:spPr>
        <p:txBody>
          <a:bodyPr vert="horz" wrap="square" lIns="0" tIns="16933" rIns="0" bIns="0" rtlCol="0" anchor="ctr">
            <a:spAutoFit/>
          </a:bodyPr>
          <a:lstStyle/>
          <a:p>
            <a:pPr marL="16933">
              <a:lnSpc>
                <a:spcPct val="100000"/>
              </a:lnSpc>
              <a:spcBef>
                <a:spcPts val="133"/>
              </a:spcBef>
            </a:pPr>
            <a:r>
              <a:rPr sz="4500" spc="93" dirty="0"/>
              <a:t>Challenge</a:t>
            </a:r>
            <a:r>
              <a:rPr spc="113" dirty="0"/>
              <a:t>!</a:t>
            </a:r>
          </a:p>
        </p:txBody>
      </p:sp>
      <p:sp>
        <p:nvSpPr>
          <p:cNvPr id="3" name="object 3"/>
          <p:cNvSpPr txBox="1"/>
          <p:nvPr/>
        </p:nvSpPr>
        <p:spPr>
          <a:xfrm>
            <a:off x="713965" y="1724419"/>
            <a:ext cx="8600440" cy="2089525"/>
          </a:xfrm>
          <a:prstGeom prst="rect">
            <a:avLst/>
          </a:prstGeom>
        </p:spPr>
        <p:txBody>
          <a:bodyPr vert="horz" wrap="square" lIns="0" tIns="16933" rIns="0" bIns="0" rtlCol="0">
            <a:spAutoFit/>
          </a:bodyPr>
          <a:lstStyle/>
          <a:p>
            <a:pPr marL="16933">
              <a:spcBef>
                <a:spcPts val="133"/>
              </a:spcBef>
              <a:tabLst>
                <a:tab pos="659537" algn="l"/>
              </a:tabLst>
            </a:pPr>
            <a:r>
              <a:rPr sz="2667" dirty="0">
                <a:solidFill>
                  <a:schemeClr val="bg1"/>
                </a:solidFill>
                <a:latin typeface="MS PGothic"/>
                <a:cs typeface="MS PGothic"/>
              </a:rPr>
              <a:t>❏	</a:t>
            </a:r>
            <a:r>
              <a:rPr sz="2667" spc="-27" dirty="0">
                <a:solidFill>
                  <a:schemeClr val="bg1"/>
                </a:solidFill>
                <a:latin typeface="Trebuchet MS"/>
                <a:cs typeface="Trebuchet MS"/>
              </a:rPr>
              <a:t>Create</a:t>
            </a:r>
            <a:r>
              <a:rPr sz="2667" spc="-133" dirty="0">
                <a:solidFill>
                  <a:schemeClr val="bg1"/>
                </a:solidFill>
                <a:latin typeface="Trebuchet MS"/>
                <a:cs typeface="Trebuchet MS"/>
              </a:rPr>
              <a:t> </a:t>
            </a:r>
            <a:r>
              <a:rPr sz="2667" spc="-20" dirty="0">
                <a:solidFill>
                  <a:schemeClr val="bg1"/>
                </a:solidFill>
                <a:latin typeface="Trebuchet MS"/>
                <a:cs typeface="Trebuchet MS"/>
              </a:rPr>
              <a:t>your</a:t>
            </a:r>
            <a:r>
              <a:rPr sz="2667" spc="-127" dirty="0">
                <a:solidFill>
                  <a:schemeClr val="bg1"/>
                </a:solidFill>
                <a:latin typeface="Trebuchet MS"/>
                <a:cs typeface="Trebuchet MS"/>
              </a:rPr>
              <a:t> </a:t>
            </a:r>
            <a:r>
              <a:rPr sz="2667" spc="20" dirty="0">
                <a:solidFill>
                  <a:schemeClr val="bg1"/>
                </a:solidFill>
                <a:latin typeface="Trebuchet MS"/>
                <a:cs typeface="Trebuchet MS"/>
              </a:rPr>
              <a:t>own</a:t>
            </a:r>
            <a:r>
              <a:rPr sz="2667" spc="-127" dirty="0">
                <a:solidFill>
                  <a:schemeClr val="bg1"/>
                </a:solidFill>
                <a:latin typeface="Trebuchet MS"/>
                <a:cs typeface="Trebuchet MS"/>
              </a:rPr>
              <a:t> </a:t>
            </a:r>
            <a:r>
              <a:rPr sz="2667" spc="-53" dirty="0">
                <a:solidFill>
                  <a:schemeClr val="bg1"/>
                </a:solidFill>
                <a:latin typeface="Trebuchet MS"/>
                <a:cs typeface="Trebuchet MS"/>
              </a:rPr>
              <a:t>program!</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7" dirty="0">
                <a:solidFill>
                  <a:schemeClr val="bg1"/>
                </a:solidFill>
                <a:latin typeface="Trebuchet MS"/>
                <a:cs typeface="Trebuchet MS"/>
              </a:rPr>
              <a:t>Grab</a:t>
            </a:r>
            <a:r>
              <a:rPr sz="2667" spc="-140" dirty="0">
                <a:solidFill>
                  <a:schemeClr val="bg1"/>
                </a:solidFill>
                <a:latin typeface="Trebuchet MS"/>
                <a:cs typeface="Trebuchet MS"/>
              </a:rPr>
              <a:t> </a:t>
            </a:r>
            <a:r>
              <a:rPr sz="2667" spc="60" dirty="0">
                <a:solidFill>
                  <a:schemeClr val="bg1"/>
                </a:solidFill>
                <a:latin typeface="Trebuchet MS"/>
                <a:cs typeface="Trebuchet MS"/>
              </a:rPr>
              <a:t>cones</a:t>
            </a:r>
            <a:r>
              <a:rPr sz="2667" spc="-140" dirty="0">
                <a:solidFill>
                  <a:schemeClr val="bg1"/>
                </a:solidFill>
                <a:latin typeface="Trebuchet MS"/>
                <a:cs typeface="Trebuchet MS"/>
              </a:rPr>
              <a:t> </a:t>
            </a:r>
            <a:r>
              <a:rPr sz="2667" spc="20" dirty="0">
                <a:solidFill>
                  <a:schemeClr val="bg1"/>
                </a:solidFill>
                <a:latin typeface="Trebuchet MS"/>
                <a:cs typeface="Trebuchet MS"/>
              </a:rPr>
              <a:t>and</a:t>
            </a:r>
            <a:r>
              <a:rPr sz="2667" spc="-133" dirty="0">
                <a:solidFill>
                  <a:schemeClr val="bg1"/>
                </a:solidFill>
                <a:latin typeface="Trebuchet MS"/>
                <a:cs typeface="Trebuchet MS"/>
              </a:rPr>
              <a:t> </a:t>
            </a:r>
            <a:r>
              <a:rPr sz="2667" spc="-7" dirty="0">
                <a:solidFill>
                  <a:schemeClr val="bg1"/>
                </a:solidFill>
                <a:latin typeface="Trebuchet MS"/>
                <a:cs typeface="Trebuchet MS"/>
              </a:rPr>
              <a:t>ramps</a:t>
            </a:r>
            <a:endParaRPr sz="2667" dirty="0">
              <a:solidFill>
                <a:schemeClr val="bg1"/>
              </a:solidFill>
              <a:latin typeface="Trebuchet MS"/>
              <a:cs typeface="Trebuchet MS"/>
            </a:endParaRPr>
          </a:p>
          <a:p>
            <a:pPr>
              <a:spcBef>
                <a:spcPts val="20"/>
              </a:spcBef>
            </a:pPr>
            <a:endParaRPr sz="2733" dirty="0">
              <a:solidFill>
                <a:schemeClr val="bg1"/>
              </a:solidFill>
              <a:latin typeface="Trebuchet MS"/>
              <a:cs typeface="Trebuchet MS"/>
            </a:endParaRPr>
          </a:p>
          <a:p>
            <a:pPr marL="16933">
              <a:spcBef>
                <a:spcPts val="7"/>
              </a:spcBef>
              <a:tabLst>
                <a:tab pos="659537" algn="l"/>
              </a:tabLst>
            </a:pPr>
            <a:r>
              <a:rPr sz="2667" dirty="0">
                <a:solidFill>
                  <a:schemeClr val="bg1"/>
                </a:solidFill>
                <a:latin typeface="MS PGothic"/>
                <a:cs typeface="MS PGothic"/>
              </a:rPr>
              <a:t>❏	</a:t>
            </a:r>
            <a:r>
              <a:rPr sz="2667" spc="-339" dirty="0">
                <a:solidFill>
                  <a:schemeClr val="bg1"/>
                </a:solidFill>
                <a:latin typeface="Trebuchet MS"/>
                <a:cs typeface="Trebuchet MS"/>
              </a:rPr>
              <a:t>T</a:t>
            </a:r>
            <a:r>
              <a:rPr sz="2667" spc="-7" dirty="0">
                <a:solidFill>
                  <a:schemeClr val="bg1"/>
                </a:solidFill>
                <a:latin typeface="Trebuchet MS"/>
                <a:cs typeface="Trebuchet MS"/>
              </a:rPr>
              <a:t>eam</a:t>
            </a:r>
            <a:r>
              <a:rPr sz="2667" spc="-120" dirty="0">
                <a:solidFill>
                  <a:schemeClr val="bg1"/>
                </a:solidFill>
                <a:latin typeface="Trebuchet MS"/>
                <a:cs typeface="Trebuchet MS"/>
              </a:rPr>
              <a:t> </a:t>
            </a:r>
            <a:r>
              <a:rPr sz="2667" spc="-113" dirty="0">
                <a:solidFill>
                  <a:schemeClr val="bg1"/>
                </a:solidFill>
                <a:latin typeface="Trebuchet MS"/>
                <a:cs typeface="Trebuchet MS"/>
              </a:rPr>
              <a:t>with</a:t>
            </a:r>
            <a:r>
              <a:rPr sz="2667" spc="-120" dirty="0">
                <a:solidFill>
                  <a:schemeClr val="bg1"/>
                </a:solidFill>
                <a:latin typeface="Trebuchet MS"/>
                <a:cs typeface="Trebuchet MS"/>
              </a:rPr>
              <a:t> </a:t>
            </a:r>
            <a:r>
              <a:rPr sz="2667" spc="-20" dirty="0">
                <a:solidFill>
                  <a:schemeClr val="bg1"/>
                </a:solidFill>
                <a:latin typeface="Trebuchet MS"/>
                <a:cs typeface="Trebuchet MS"/>
              </a:rPr>
              <a:t>most</a:t>
            </a:r>
            <a:r>
              <a:rPr sz="2667" spc="-120" dirty="0">
                <a:solidFill>
                  <a:schemeClr val="bg1"/>
                </a:solidFill>
                <a:latin typeface="Trebuchet MS"/>
                <a:cs typeface="Trebuchet MS"/>
              </a:rPr>
              <a:t> </a:t>
            </a:r>
            <a:r>
              <a:rPr sz="2667" spc="-67" dirty="0">
                <a:solidFill>
                  <a:schemeClr val="bg1"/>
                </a:solidFill>
                <a:latin typeface="Trebuchet MS"/>
                <a:cs typeface="Trebuchet MS"/>
              </a:rPr>
              <a:t>creative</a:t>
            </a:r>
            <a:r>
              <a:rPr sz="2667" spc="-120" dirty="0">
                <a:solidFill>
                  <a:schemeClr val="bg1"/>
                </a:solidFill>
                <a:latin typeface="Trebuchet MS"/>
                <a:cs typeface="Trebuchet MS"/>
              </a:rPr>
              <a:t> </a:t>
            </a:r>
            <a:r>
              <a:rPr sz="2667" spc="-7" dirty="0">
                <a:solidFill>
                  <a:schemeClr val="bg1"/>
                </a:solidFill>
                <a:latin typeface="Trebuchet MS"/>
                <a:cs typeface="Trebuchet MS"/>
              </a:rPr>
              <a:t>program</a:t>
            </a:r>
            <a:r>
              <a:rPr sz="2667" spc="-120" dirty="0">
                <a:solidFill>
                  <a:schemeClr val="bg1"/>
                </a:solidFill>
                <a:latin typeface="Trebuchet MS"/>
                <a:cs typeface="Trebuchet MS"/>
              </a:rPr>
              <a:t> </a:t>
            </a:r>
            <a:r>
              <a:rPr sz="2667" spc="-147" dirty="0">
                <a:solidFill>
                  <a:schemeClr val="bg1"/>
                </a:solidFill>
                <a:latin typeface="Trebuchet MS"/>
                <a:cs typeface="Trebuchet MS"/>
              </a:rPr>
              <a:t>w</a:t>
            </a:r>
            <a:r>
              <a:rPr lang="en-US" sz="2667" spc="-147" dirty="0">
                <a:solidFill>
                  <a:schemeClr val="bg1"/>
                </a:solidFill>
                <a:latin typeface="Trebuchet MS"/>
                <a:cs typeface="Trebuchet MS"/>
              </a:rPr>
              <a:t>ins!</a:t>
            </a:r>
            <a:endParaRPr sz="2667" dirty="0">
              <a:solidFill>
                <a:schemeClr val="bg1"/>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01" y="639637"/>
            <a:ext cx="11684000" cy="694207"/>
          </a:xfrm>
          <a:prstGeom prst="rect">
            <a:avLst/>
          </a:prstGeom>
        </p:spPr>
        <p:txBody>
          <a:bodyPr vert="horz" wrap="square" lIns="0" tIns="16933" rIns="0" bIns="0" rtlCol="0" anchor="ctr">
            <a:spAutoFit/>
          </a:bodyPr>
          <a:lstStyle/>
          <a:p>
            <a:pPr marL="16933" algn="ctr">
              <a:lnSpc>
                <a:spcPct val="100000"/>
              </a:lnSpc>
              <a:spcBef>
                <a:spcPts val="133"/>
              </a:spcBef>
            </a:pPr>
            <a:r>
              <a:rPr lang="en-US" spc="27" dirty="0"/>
              <a:t>W</a:t>
            </a:r>
            <a:r>
              <a:rPr spc="27" dirty="0"/>
              <a:t>hat is TAP?</a:t>
            </a:r>
            <a:r>
              <a:rPr lang="en-US" spc="27" dirty="0"/>
              <a:t> </a:t>
            </a:r>
            <a:endParaRPr spc="27" dirty="0"/>
          </a:p>
        </p:txBody>
      </p:sp>
      <p:sp>
        <p:nvSpPr>
          <p:cNvPr id="6" name="TextBox 5">
            <a:extLst>
              <a:ext uri="{FF2B5EF4-FFF2-40B4-BE49-F238E27FC236}">
                <a16:creationId xmlns:a16="http://schemas.microsoft.com/office/drawing/2014/main" id="{8F8E68E8-0E1E-44BB-7317-1D84CD88827C}"/>
              </a:ext>
            </a:extLst>
          </p:cNvPr>
          <p:cNvSpPr txBox="1"/>
          <p:nvPr/>
        </p:nvSpPr>
        <p:spPr>
          <a:xfrm>
            <a:off x="508001" y="2006601"/>
            <a:ext cx="11175999"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bg1"/>
                </a:solidFill>
                <a:latin typeface="gg sans"/>
              </a:rPr>
              <a:t>The Technology Ambassadors Program (TAP) was created at Georgia Gwinnett College located in Lawrenceville, GA. </a:t>
            </a:r>
          </a:p>
          <a:p>
            <a:pPr marL="380990" indent="-380990">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addresses the need to increase the number of students who persist in an IT major or IT minor, particularly those underrepresented in computing.</a:t>
            </a:r>
          </a:p>
          <a:p>
            <a:pPr marL="457189" indent="-457189">
              <a:buFont typeface="Arial" panose="020B0604020202020204" pitchFamily="34" charset="0"/>
              <a:buChar char="•"/>
            </a:pPr>
            <a:endParaRPr lang="en-US" sz="2400" dirty="0">
              <a:solidFill>
                <a:schemeClr val="bg1"/>
              </a:solidFill>
              <a:latin typeface="gg sans"/>
            </a:endParaRPr>
          </a:p>
          <a:p>
            <a:pPr marL="380990" indent="-380990">
              <a:buFont typeface="Arial" panose="020B0604020202020204" pitchFamily="34" charset="0"/>
              <a:buChar char="•"/>
            </a:pPr>
            <a:r>
              <a:rPr lang="en-US" sz="2400" dirty="0">
                <a:solidFill>
                  <a:schemeClr val="bg1"/>
                </a:solidFill>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5821"/>
            <a:ext cx="11087100" cy="632651"/>
          </a:xfrm>
          <a:prstGeom prst="rect">
            <a:avLst/>
          </a:prstGeom>
        </p:spPr>
        <p:txBody>
          <a:bodyPr vert="horz" wrap="square" lIns="0" tIns="16933" rIns="0" bIns="0" rtlCol="0" anchor="ctr">
            <a:spAutoFit/>
          </a:bodyPr>
          <a:lstStyle/>
          <a:p>
            <a:pPr marL="16933" algn="ctr">
              <a:lnSpc>
                <a:spcPct val="100000"/>
              </a:lnSpc>
              <a:spcBef>
                <a:spcPts val="133"/>
              </a:spcBef>
            </a:pPr>
            <a:r>
              <a:rPr dirty="0">
                <a:ln/>
                <a:solidFill>
                  <a:schemeClr val="accent4"/>
                </a:solidFill>
                <a:latin typeface="+mn-lt"/>
                <a:ea typeface="+mn-ea"/>
                <a:cs typeface="+mn-cs"/>
              </a:rPr>
              <a:t>What</a:t>
            </a:r>
            <a:r>
              <a:rPr spc="-220" dirty="0"/>
              <a:t> </a:t>
            </a:r>
            <a:r>
              <a:rPr dirty="0">
                <a:ln/>
                <a:solidFill>
                  <a:schemeClr val="accent4"/>
                </a:solidFill>
                <a:latin typeface="+mn-lt"/>
                <a:ea typeface="+mn-ea"/>
                <a:cs typeface="+mn-cs"/>
              </a:rPr>
              <a:t>is programming and block coding?</a:t>
            </a:r>
          </a:p>
        </p:txBody>
      </p:sp>
      <p:sp>
        <p:nvSpPr>
          <p:cNvPr id="3" name="object 3"/>
          <p:cNvSpPr txBox="1"/>
          <p:nvPr/>
        </p:nvSpPr>
        <p:spPr>
          <a:xfrm>
            <a:off x="609600" y="2819400"/>
            <a:ext cx="4845472" cy="2355495"/>
          </a:xfrm>
          <a:prstGeom prst="rect">
            <a:avLst/>
          </a:prstGeom>
        </p:spPr>
        <p:txBody>
          <a:bodyPr vert="horz" wrap="square" lIns="0" tIns="16933" rIns="0" bIns="0" rtlCol="0">
            <a:spAutoFit/>
          </a:bodyPr>
          <a:lstStyle/>
          <a:p>
            <a:pPr marL="563019" marR="567252" indent="-546086">
              <a:lnSpc>
                <a:spcPct val="116100"/>
              </a:lnSpc>
              <a:spcBef>
                <a:spcPts val="133"/>
              </a:spcBef>
              <a:tabLst>
                <a:tab pos="562173" algn="l"/>
              </a:tabLst>
            </a:pPr>
            <a:r>
              <a:rPr sz="1867" dirty="0">
                <a:solidFill>
                  <a:schemeClr val="bg1"/>
                </a:solidFill>
                <a:latin typeface="MS PGothic"/>
                <a:cs typeface="MS PGothic"/>
              </a:rPr>
              <a:t>❏	</a:t>
            </a:r>
            <a:r>
              <a:rPr sz="1867" spc="7" dirty="0">
                <a:solidFill>
                  <a:schemeClr val="bg1"/>
                </a:solidFill>
                <a:latin typeface="Trebuchet MS"/>
                <a:cs typeface="Trebuchet MS"/>
              </a:rPr>
              <a:t>Set</a:t>
            </a:r>
            <a:r>
              <a:rPr sz="1867" spc="-87" dirty="0">
                <a:solidFill>
                  <a:schemeClr val="bg1"/>
                </a:solidFill>
                <a:latin typeface="Trebuchet MS"/>
                <a:cs typeface="Trebuchet MS"/>
              </a:rPr>
              <a:t> </a:t>
            </a:r>
            <a:r>
              <a:rPr sz="1867" spc="-53" dirty="0">
                <a:solidFill>
                  <a:schemeClr val="bg1"/>
                </a:solidFill>
                <a:latin typeface="Trebuchet MS"/>
                <a:cs typeface="Trebuchet MS"/>
              </a:rPr>
              <a:t>of</a:t>
            </a:r>
            <a:r>
              <a:rPr sz="1867" spc="-87" dirty="0">
                <a:solidFill>
                  <a:schemeClr val="bg1"/>
                </a:solidFill>
                <a:latin typeface="Trebuchet MS"/>
                <a:cs typeface="Trebuchet MS"/>
              </a:rPr>
              <a:t> </a:t>
            </a:r>
            <a:r>
              <a:rPr sz="1867" spc="-33" dirty="0">
                <a:solidFill>
                  <a:schemeClr val="bg1"/>
                </a:solidFill>
                <a:latin typeface="Trebuchet MS"/>
                <a:cs typeface="Trebuchet MS"/>
              </a:rPr>
              <a:t>instructions</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27" dirty="0">
                <a:solidFill>
                  <a:schemeClr val="bg1"/>
                </a:solidFill>
                <a:latin typeface="Trebuchet MS"/>
                <a:cs typeface="Trebuchet MS"/>
              </a:rPr>
              <a:t>computer</a:t>
            </a:r>
            <a:r>
              <a:rPr sz="1867" spc="-87" dirty="0">
                <a:solidFill>
                  <a:schemeClr val="bg1"/>
                </a:solidFill>
                <a:latin typeface="Trebuchet MS"/>
                <a:cs typeface="Trebuchet MS"/>
              </a:rPr>
              <a:t> </a:t>
            </a:r>
            <a:r>
              <a:rPr sz="1867" spc="-53" dirty="0">
                <a:solidFill>
                  <a:schemeClr val="bg1"/>
                </a:solidFill>
                <a:latin typeface="Trebuchet MS"/>
                <a:cs typeface="Trebuchet MS"/>
              </a:rPr>
              <a:t>to  </a:t>
            </a:r>
            <a:r>
              <a:rPr sz="1867" dirty="0">
                <a:solidFill>
                  <a:schemeClr val="bg1"/>
                </a:solidFill>
                <a:latin typeface="Trebuchet MS"/>
                <a:cs typeface="Trebuchet MS"/>
              </a:rPr>
              <a:t>e</a:t>
            </a:r>
            <a:r>
              <a:rPr sz="1867" spc="-73" dirty="0">
                <a:solidFill>
                  <a:schemeClr val="bg1"/>
                </a:solidFill>
                <a:latin typeface="Trebuchet MS"/>
                <a:cs typeface="Trebuchet MS"/>
              </a:rPr>
              <a:t>x</a:t>
            </a:r>
            <a:r>
              <a:rPr sz="1867" spc="-27" dirty="0">
                <a:solidFill>
                  <a:schemeClr val="bg1"/>
                </a:solidFill>
                <a:latin typeface="Trebuchet MS"/>
                <a:cs typeface="Trebuchet MS"/>
              </a:rPr>
              <a:t>ecute</a:t>
            </a:r>
            <a:r>
              <a:rPr sz="1867" spc="-87" dirty="0">
                <a:solidFill>
                  <a:schemeClr val="bg1"/>
                </a:solidFill>
                <a:latin typeface="Trebuchet MS"/>
                <a:cs typeface="Trebuchet MS"/>
              </a:rPr>
              <a:t> </a:t>
            </a:r>
            <a:r>
              <a:rPr sz="1867" dirty="0">
                <a:solidFill>
                  <a:schemeClr val="bg1"/>
                </a:solidFill>
                <a:latin typeface="Trebuchet MS"/>
                <a:cs typeface="Trebuchet MS"/>
              </a:rPr>
              <a:t>a</a:t>
            </a:r>
            <a:r>
              <a:rPr sz="1867" spc="-87" dirty="0">
                <a:solidFill>
                  <a:schemeClr val="bg1"/>
                </a:solidFill>
                <a:latin typeface="Trebuchet MS"/>
                <a:cs typeface="Trebuchet MS"/>
              </a:rPr>
              <a:t> </a:t>
            </a:r>
            <a:r>
              <a:rPr sz="1867" spc="-53" dirty="0">
                <a:solidFill>
                  <a:schemeClr val="bg1"/>
                </a:solidFill>
                <a:latin typeface="Trebuchet MS"/>
                <a:cs typeface="Trebuchet MS"/>
              </a:rPr>
              <a:t>certain</a:t>
            </a:r>
            <a:r>
              <a:rPr sz="1867" spc="-87" dirty="0">
                <a:solidFill>
                  <a:schemeClr val="bg1"/>
                </a:solidFill>
                <a:latin typeface="Trebuchet MS"/>
                <a:cs typeface="Trebuchet MS"/>
              </a:rPr>
              <a:t> </a:t>
            </a:r>
            <a:r>
              <a:rPr sz="1867" spc="-60" dirty="0">
                <a:solidFill>
                  <a:schemeClr val="bg1"/>
                </a:solidFill>
                <a:latin typeface="Trebuchet MS"/>
                <a:cs typeface="Trebuchet MS"/>
              </a:rPr>
              <a:t>task(s)</a:t>
            </a:r>
            <a:endParaRPr sz="1867" dirty="0">
              <a:solidFill>
                <a:schemeClr val="bg1"/>
              </a:solidFill>
              <a:latin typeface="Trebuchet MS"/>
              <a:cs typeface="Trebuchet MS"/>
            </a:endParaRPr>
          </a:p>
          <a:p>
            <a:pPr marL="563019" marR="6773" indent="-546086">
              <a:lnSpc>
                <a:spcPct val="116100"/>
              </a:lnSpc>
              <a:tabLst>
                <a:tab pos="562173" algn="l"/>
              </a:tabLst>
            </a:pPr>
            <a:r>
              <a:rPr sz="1867" dirty="0">
                <a:solidFill>
                  <a:schemeClr val="bg1"/>
                </a:solidFill>
                <a:latin typeface="MS PGothic"/>
                <a:cs typeface="MS PGothic"/>
              </a:rPr>
              <a:t>❏	</a:t>
            </a:r>
            <a:r>
              <a:rPr sz="1867" spc="20" dirty="0">
                <a:solidFill>
                  <a:schemeClr val="bg1"/>
                </a:solidFill>
                <a:latin typeface="Trebuchet MS"/>
                <a:cs typeface="Trebuchet MS"/>
              </a:rPr>
              <a:t>Why</a:t>
            </a:r>
            <a:r>
              <a:rPr sz="1867" spc="-87" dirty="0">
                <a:solidFill>
                  <a:schemeClr val="bg1"/>
                </a:solidFill>
                <a:latin typeface="Trebuchet MS"/>
                <a:cs typeface="Trebuchet MS"/>
              </a:rPr>
              <a:t> </a:t>
            </a:r>
            <a:r>
              <a:rPr sz="1867" spc="-7" dirty="0">
                <a:solidFill>
                  <a:schemeClr val="bg1"/>
                </a:solidFill>
                <a:latin typeface="Trebuchet MS"/>
                <a:cs typeface="Trebuchet MS"/>
              </a:rPr>
              <a:t>progra</a:t>
            </a:r>
            <a:r>
              <a:rPr sz="1867" spc="-73" dirty="0">
                <a:solidFill>
                  <a:schemeClr val="bg1"/>
                </a:solidFill>
                <a:latin typeface="Trebuchet MS"/>
                <a:cs typeface="Trebuchet MS"/>
              </a:rPr>
              <a:t>m</a:t>
            </a:r>
            <a:r>
              <a:rPr sz="1867" spc="173" dirty="0">
                <a:solidFill>
                  <a:schemeClr val="bg1"/>
                </a:solidFill>
                <a:latin typeface="Trebuchet MS"/>
                <a:cs typeface="Trebuchet MS"/>
              </a:rPr>
              <a:t>?</a:t>
            </a:r>
            <a:r>
              <a:rPr sz="1867" spc="-87" dirty="0">
                <a:solidFill>
                  <a:schemeClr val="bg1"/>
                </a:solidFill>
                <a:latin typeface="Trebuchet MS"/>
                <a:cs typeface="Trebuchet MS"/>
              </a:rPr>
              <a:t> </a:t>
            </a:r>
            <a:r>
              <a:rPr sz="1867" dirty="0">
                <a:solidFill>
                  <a:schemeClr val="bg1"/>
                </a:solidFill>
                <a:latin typeface="Trebuchet MS"/>
                <a:cs typeface="Trebuchet MS"/>
              </a:rPr>
              <a:t>Computers</a:t>
            </a:r>
            <a:r>
              <a:rPr sz="1867" spc="-87" dirty="0">
                <a:solidFill>
                  <a:schemeClr val="bg1"/>
                </a:solidFill>
                <a:latin typeface="Trebuchet MS"/>
                <a:cs typeface="Trebuchet MS"/>
              </a:rPr>
              <a:t> </a:t>
            </a:r>
            <a:r>
              <a:rPr sz="1867" spc="-27" dirty="0">
                <a:solidFill>
                  <a:schemeClr val="bg1"/>
                </a:solidFill>
                <a:latin typeface="Trebuchet MS"/>
                <a:cs typeface="Trebuchet MS"/>
              </a:rPr>
              <a:t>are</a:t>
            </a:r>
            <a:r>
              <a:rPr sz="1867" spc="-87" dirty="0">
                <a:solidFill>
                  <a:schemeClr val="bg1"/>
                </a:solidFill>
                <a:latin typeface="Trebuchet MS"/>
                <a:cs typeface="Trebuchet MS"/>
              </a:rPr>
              <a:t> </a:t>
            </a:r>
            <a:r>
              <a:rPr sz="1867" spc="-53" dirty="0">
                <a:solidFill>
                  <a:schemeClr val="bg1"/>
                </a:solidFill>
                <a:latin typeface="Trebuchet MS"/>
                <a:cs typeface="Trebuchet MS"/>
              </a:rPr>
              <a:t>faster</a:t>
            </a:r>
            <a:r>
              <a:rPr sz="1867" spc="-87" dirty="0">
                <a:solidFill>
                  <a:schemeClr val="bg1"/>
                </a:solidFill>
                <a:latin typeface="Trebuchet MS"/>
                <a:cs typeface="Trebuchet MS"/>
              </a:rPr>
              <a:t> </a:t>
            </a:r>
            <a:r>
              <a:rPr sz="1867" spc="-40" dirty="0">
                <a:solidFill>
                  <a:schemeClr val="bg1"/>
                </a:solidFill>
                <a:latin typeface="Trebuchet MS"/>
                <a:cs typeface="Trebuchet MS"/>
              </a:rPr>
              <a:t>than  </a:t>
            </a:r>
            <a:r>
              <a:rPr sz="1867" spc="13" dirty="0">
                <a:solidFill>
                  <a:schemeClr val="bg1"/>
                </a:solidFill>
                <a:latin typeface="Trebuchet MS"/>
                <a:cs typeface="Trebuchet MS"/>
              </a:rPr>
              <a:t>humans</a:t>
            </a:r>
            <a:r>
              <a:rPr sz="1867" spc="-93" dirty="0">
                <a:solidFill>
                  <a:schemeClr val="bg1"/>
                </a:solidFill>
                <a:latin typeface="Trebuchet MS"/>
                <a:cs typeface="Trebuchet MS"/>
              </a:rPr>
              <a:t> </a:t>
            </a:r>
            <a:r>
              <a:rPr sz="1867" spc="13" dirty="0">
                <a:solidFill>
                  <a:schemeClr val="bg1"/>
                </a:solidFill>
                <a:latin typeface="Trebuchet MS"/>
                <a:cs typeface="Trebuchet MS"/>
              </a:rPr>
              <a:t>and</a:t>
            </a:r>
            <a:r>
              <a:rPr sz="1867" spc="-93" dirty="0">
                <a:solidFill>
                  <a:schemeClr val="bg1"/>
                </a:solidFill>
                <a:latin typeface="Trebuchet MS"/>
                <a:cs typeface="Trebuchet MS"/>
              </a:rPr>
              <a:t> </a:t>
            </a:r>
            <a:r>
              <a:rPr sz="1867" spc="-13" dirty="0">
                <a:solidFill>
                  <a:schemeClr val="bg1"/>
                </a:solidFill>
                <a:latin typeface="Trebuchet MS"/>
                <a:cs typeface="Trebuchet MS"/>
              </a:rPr>
              <a:t>more</a:t>
            </a:r>
            <a:r>
              <a:rPr sz="1867" spc="-87" dirty="0">
                <a:solidFill>
                  <a:schemeClr val="bg1"/>
                </a:solidFill>
                <a:latin typeface="Trebuchet MS"/>
                <a:cs typeface="Trebuchet MS"/>
              </a:rPr>
              <a:t> eﬃcient.</a:t>
            </a:r>
            <a:endParaRPr sz="1867" dirty="0">
              <a:solidFill>
                <a:schemeClr val="bg1"/>
              </a:solidFill>
              <a:latin typeface="Trebuchet MS"/>
              <a:cs typeface="Trebuchet MS"/>
            </a:endParaRPr>
          </a:p>
          <a:p>
            <a:pPr marL="563019" marR="171022" indent="-546086">
              <a:lnSpc>
                <a:spcPct val="116100"/>
              </a:lnSpc>
              <a:tabLst>
                <a:tab pos="562173" algn="l"/>
              </a:tabLst>
            </a:pPr>
            <a:r>
              <a:rPr sz="1867" dirty="0">
                <a:solidFill>
                  <a:schemeClr val="bg1"/>
                </a:solidFill>
                <a:latin typeface="MS PGothic"/>
                <a:cs typeface="MS PGothic"/>
              </a:rPr>
              <a:t>❏	</a:t>
            </a:r>
            <a:r>
              <a:rPr lang="en-US" sz="1867" spc="-7" dirty="0">
                <a:solidFill>
                  <a:schemeClr val="bg1"/>
                </a:solidFill>
                <a:latin typeface="Trebuchet MS"/>
                <a:cs typeface="Trebuchet MS"/>
              </a:rPr>
              <a:t>Examples of </a:t>
            </a:r>
            <a:r>
              <a:rPr sz="1867" spc="-7" dirty="0">
                <a:solidFill>
                  <a:schemeClr val="bg1"/>
                </a:solidFill>
                <a:latin typeface="Trebuchet MS"/>
                <a:cs typeface="Trebuchet MS"/>
              </a:rPr>
              <a:t>programming</a:t>
            </a:r>
            <a:r>
              <a:rPr sz="1867" spc="-100" dirty="0">
                <a:solidFill>
                  <a:schemeClr val="bg1"/>
                </a:solidFill>
                <a:latin typeface="Trebuchet MS"/>
                <a:cs typeface="Trebuchet MS"/>
              </a:rPr>
              <a:t> </a:t>
            </a:r>
            <a:r>
              <a:rPr sz="1867" spc="33" dirty="0">
                <a:solidFill>
                  <a:schemeClr val="bg1"/>
                </a:solidFill>
                <a:latin typeface="Trebuchet MS"/>
                <a:cs typeface="Trebuchet MS"/>
              </a:rPr>
              <a:t>languages </a:t>
            </a:r>
            <a:r>
              <a:rPr lang="en-US" sz="1867" spc="33" dirty="0">
                <a:solidFill>
                  <a:schemeClr val="bg1"/>
                </a:solidFill>
                <a:latin typeface="Trebuchet MS"/>
                <a:cs typeface="Trebuchet MS"/>
              </a:rPr>
              <a:t>are</a:t>
            </a:r>
            <a:r>
              <a:rPr sz="1867" spc="-540" dirty="0">
                <a:solidFill>
                  <a:schemeClr val="bg1"/>
                </a:solidFill>
                <a:latin typeface="Trebuchet MS"/>
                <a:cs typeface="Trebuchet MS"/>
              </a:rPr>
              <a:t> </a:t>
            </a:r>
            <a:r>
              <a:rPr sz="1867" spc="-80" dirty="0">
                <a:solidFill>
                  <a:schemeClr val="bg1"/>
                </a:solidFill>
                <a:latin typeface="Trebuchet MS"/>
                <a:cs typeface="Trebuchet MS"/>
              </a:rPr>
              <a:t>(Java,</a:t>
            </a:r>
            <a:r>
              <a:rPr sz="1867" spc="-87" dirty="0">
                <a:solidFill>
                  <a:schemeClr val="bg1"/>
                </a:solidFill>
                <a:latin typeface="Trebuchet MS"/>
                <a:cs typeface="Trebuchet MS"/>
              </a:rPr>
              <a:t> </a:t>
            </a:r>
            <a:r>
              <a:rPr sz="1867" dirty="0">
                <a:solidFill>
                  <a:schemeClr val="bg1"/>
                </a:solidFill>
                <a:latin typeface="Trebuchet MS"/>
                <a:cs typeface="Trebuchet MS"/>
              </a:rPr>
              <a:t>C#,</a:t>
            </a:r>
            <a:r>
              <a:rPr sz="1867" spc="-87" dirty="0">
                <a:solidFill>
                  <a:schemeClr val="bg1"/>
                </a:solidFill>
                <a:latin typeface="Trebuchet MS"/>
                <a:cs typeface="Trebuchet MS"/>
              </a:rPr>
              <a:t> </a:t>
            </a:r>
            <a:r>
              <a:rPr sz="1867" spc="-47" dirty="0">
                <a:solidFill>
                  <a:schemeClr val="bg1"/>
                </a:solidFill>
                <a:latin typeface="Trebuchet MS"/>
                <a:cs typeface="Trebuchet MS"/>
              </a:rPr>
              <a:t>Python,</a:t>
            </a:r>
            <a:r>
              <a:rPr sz="1867" spc="-87" dirty="0">
                <a:solidFill>
                  <a:schemeClr val="bg1"/>
                </a:solidFill>
                <a:latin typeface="Trebuchet MS"/>
                <a:cs typeface="Trebuchet MS"/>
              </a:rPr>
              <a:t> </a:t>
            </a:r>
            <a:r>
              <a:rPr sz="1867" spc="-53" dirty="0">
                <a:solidFill>
                  <a:schemeClr val="bg1"/>
                </a:solidFill>
                <a:latin typeface="Trebuchet MS"/>
                <a:cs typeface="Trebuchet MS"/>
              </a:rPr>
              <a:t>Javascript,</a:t>
            </a:r>
            <a:r>
              <a:rPr sz="1867" spc="-87" dirty="0">
                <a:solidFill>
                  <a:schemeClr val="bg1"/>
                </a:solidFill>
                <a:latin typeface="Trebuchet MS"/>
                <a:cs typeface="Trebuchet MS"/>
              </a:rPr>
              <a:t> </a:t>
            </a:r>
            <a:r>
              <a:rPr sz="1867" spc="-33" dirty="0">
                <a:solidFill>
                  <a:schemeClr val="bg1"/>
                </a:solidFill>
                <a:latin typeface="Trebuchet MS"/>
                <a:cs typeface="Trebuchet MS"/>
              </a:rPr>
              <a:t>Ruby)</a:t>
            </a:r>
            <a:endParaRPr sz="1867" dirty="0">
              <a:solidFill>
                <a:schemeClr val="bg1"/>
              </a:solidFill>
              <a:latin typeface="Trebuchet MS"/>
              <a:cs typeface="Trebuchet MS"/>
            </a:endParaRPr>
          </a:p>
          <a:p>
            <a:pPr marL="16933">
              <a:spcBef>
                <a:spcPts val="353"/>
              </a:spcBef>
              <a:tabLst>
                <a:tab pos="562173" algn="l"/>
              </a:tabLst>
            </a:pPr>
            <a:r>
              <a:rPr sz="1867" dirty="0">
                <a:solidFill>
                  <a:schemeClr val="bg1"/>
                </a:solidFill>
                <a:latin typeface="MS PGothic"/>
                <a:cs typeface="MS PGothic"/>
              </a:rPr>
              <a:t>❏	</a:t>
            </a:r>
            <a:r>
              <a:rPr sz="1867" spc="-13" dirty="0">
                <a:solidFill>
                  <a:schemeClr val="bg1"/>
                </a:solidFill>
                <a:latin typeface="Trebuchet MS"/>
                <a:cs typeface="Trebuchet MS"/>
              </a:rPr>
              <a:t>Convert</a:t>
            </a:r>
            <a:r>
              <a:rPr sz="1867" spc="-87" dirty="0">
                <a:solidFill>
                  <a:schemeClr val="bg1"/>
                </a:solidFill>
                <a:latin typeface="Trebuchet MS"/>
                <a:cs typeface="Trebuchet MS"/>
              </a:rPr>
              <a:t> </a:t>
            </a:r>
            <a:r>
              <a:rPr sz="1867" spc="-27" dirty="0">
                <a:solidFill>
                  <a:schemeClr val="bg1"/>
                </a:solidFill>
                <a:latin typeface="Trebuchet MS"/>
                <a:cs typeface="Trebuchet MS"/>
              </a:rPr>
              <a:t>algorithms</a:t>
            </a:r>
            <a:r>
              <a:rPr sz="1867" spc="-87" dirty="0">
                <a:solidFill>
                  <a:schemeClr val="bg1"/>
                </a:solidFill>
                <a:latin typeface="Trebuchet MS"/>
                <a:cs typeface="Trebuchet MS"/>
              </a:rPr>
              <a:t> </a:t>
            </a:r>
            <a:r>
              <a:rPr sz="1867" spc="-60" dirty="0">
                <a:solidFill>
                  <a:schemeClr val="bg1"/>
                </a:solidFill>
                <a:latin typeface="Trebuchet MS"/>
                <a:cs typeface="Trebuchet MS"/>
              </a:rPr>
              <a:t>into</a:t>
            </a:r>
            <a:r>
              <a:rPr sz="1867" spc="-87" dirty="0">
                <a:solidFill>
                  <a:schemeClr val="bg1"/>
                </a:solidFill>
                <a:latin typeface="Trebuchet MS"/>
                <a:cs typeface="Trebuchet MS"/>
              </a:rPr>
              <a:t> </a:t>
            </a:r>
            <a:r>
              <a:rPr sz="1867" spc="27" dirty="0">
                <a:solidFill>
                  <a:schemeClr val="bg1"/>
                </a:solidFill>
                <a:latin typeface="Trebuchet MS"/>
                <a:cs typeface="Trebuchet MS"/>
              </a:rPr>
              <a:t>code</a:t>
            </a:r>
            <a:endParaRPr sz="1867" dirty="0">
              <a:solidFill>
                <a:schemeClr val="bg1"/>
              </a:solidFill>
              <a:latin typeface="Trebuchet MS"/>
              <a:cs typeface="Trebuchet MS"/>
            </a:endParaRPr>
          </a:p>
        </p:txBody>
      </p:sp>
      <p:sp>
        <p:nvSpPr>
          <p:cNvPr id="4" name="object 4"/>
          <p:cNvSpPr txBox="1"/>
          <p:nvPr/>
        </p:nvSpPr>
        <p:spPr>
          <a:xfrm>
            <a:off x="6724001" y="2219847"/>
            <a:ext cx="4134273" cy="1027824"/>
          </a:xfrm>
          <a:prstGeom prst="rect">
            <a:avLst/>
          </a:prstGeom>
        </p:spPr>
        <p:txBody>
          <a:bodyPr vert="horz" wrap="square" lIns="0" tIns="62653" rIns="0" bIns="0" rtlCol="0">
            <a:spAutoFit/>
          </a:bodyPr>
          <a:lstStyle/>
          <a:p>
            <a:pPr marL="16933">
              <a:spcBef>
                <a:spcPts val="493"/>
              </a:spcBef>
              <a:tabLst>
                <a:tab pos="562173" algn="l"/>
              </a:tabLst>
            </a:pPr>
            <a:r>
              <a:rPr sz="1867" dirty="0">
                <a:solidFill>
                  <a:schemeClr val="bg1"/>
                </a:solidFill>
                <a:latin typeface="MS PGothic"/>
                <a:cs typeface="MS PGothic"/>
              </a:rPr>
              <a:t>❏	</a:t>
            </a:r>
            <a:r>
              <a:rPr sz="1867" spc="-27" dirty="0">
                <a:solidFill>
                  <a:schemeClr val="bg1"/>
                </a:solidFill>
                <a:latin typeface="Trebuchet MS"/>
                <a:cs typeface="Trebuchet MS"/>
              </a:rPr>
              <a:t>Simpliﬁed</a:t>
            </a:r>
            <a:r>
              <a:rPr sz="1867" spc="-113" dirty="0">
                <a:solidFill>
                  <a:schemeClr val="bg1"/>
                </a:solidFill>
                <a:latin typeface="Trebuchet MS"/>
                <a:cs typeface="Trebuchet MS"/>
              </a:rPr>
              <a:t> </a:t>
            </a:r>
            <a:r>
              <a:rPr sz="1867" spc="-7" dirty="0">
                <a:solidFill>
                  <a:schemeClr val="bg1"/>
                </a:solidFill>
                <a:latin typeface="Trebuchet MS"/>
                <a:cs typeface="Trebuchet MS"/>
              </a:rPr>
              <a:t>programming</a:t>
            </a:r>
            <a:r>
              <a:rPr sz="1867" spc="-107" dirty="0">
                <a:solidFill>
                  <a:schemeClr val="bg1"/>
                </a:solidFill>
                <a:latin typeface="Trebuchet MS"/>
                <a:cs typeface="Trebuchet MS"/>
              </a:rPr>
              <a:t> </a:t>
            </a:r>
            <a:r>
              <a:rPr sz="1867" spc="-13" dirty="0">
                <a:solidFill>
                  <a:schemeClr val="bg1"/>
                </a:solidFill>
                <a:latin typeface="Trebuchet MS"/>
                <a:cs typeface="Trebuchet MS"/>
              </a:rPr>
              <a:t>language.</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0" dirty="0">
                <a:solidFill>
                  <a:schemeClr val="bg1"/>
                </a:solidFill>
                <a:latin typeface="Trebuchet MS"/>
                <a:cs typeface="Trebuchet MS"/>
              </a:rPr>
              <a:t>Great</a:t>
            </a:r>
            <a:r>
              <a:rPr sz="1867" spc="-87" dirty="0">
                <a:solidFill>
                  <a:schemeClr val="bg1"/>
                </a:solidFill>
                <a:latin typeface="Trebuchet MS"/>
                <a:cs typeface="Trebuchet MS"/>
              </a:rPr>
              <a:t> </a:t>
            </a:r>
            <a:r>
              <a:rPr sz="1867" spc="-73" dirty="0">
                <a:solidFill>
                  <a:schemeClr val="bg1"/>
                </a:solidFill>
                <a:latin typeface="Trebuchet MS"/>
                <a:cs typeface="Trebuchet MS"/>
              </a:rPr>
              <a:t>for</a:t>
            </a:r>
            <a:r>
              <a:rPr sz="1867" spc="-87" dirty="0">
                <a:solidFill>
                  <a:schemeClr val="bg1"/>
                </a:solidFill>
                <a:latin typeface="Trebuchet MS"/>
                <a:cs typeface="Trebuchet MS"/>
              </a:rPr>
              <a:t> </a:t>
            </a:r>
            <a:r>
              <a:rPr sz="1867" spc="13" dirty="0">
                <a:solidFill>
                  <a:schemeClr val="bg1"/>
                </a:solidFill>
                <a:latin typeface="Trebuchet MS"/>
                <a:cs typeface="Trebuchet MS"/>
              </a:rPr>
              <a:t>beginners</a:t>
            </a:r>
            <a:endParaRPr sz="1867" dirty="0">
              <a:solidFill>
                <a:schemeClr val="bg1"/>
              </a:solidFill>
              <a:latin typeface="Trebuchet MS"/>
              <a:cs typeface="Trebuchet MS"/>
            </a:endParaRPr>
          </a:p>
          <a:p>
            <a:pPr marL="16933">
              <a:spcBef>
                <a:spcPts val="360"/>
              </a:spcBef>
              <a:tabLst>
                <a:tab pos="562173" algn="l"/>
              </a:tabLst>
            </a:pPr>
            <a:r>
              <a:rPr sz="1867" dirty="0">
                <a:solidFill>
                  <a:schemeClr val="bg1"/>
                </a:solidFill>
                <a:latin typeface="MS PGothic"/>
                <a:cs typeface="MS PGothic"/>
              </a:rPr>
              <a:t>❏	</a:t>
            </a:r>
            <a:r>
              <a:rPr sz="1867" spc="47" dirty="0">
                <a:solidFill>
                  <a:schemeClr val="bg1"/>
                </a:solidFill>
                <a:latin typeface="Trebuchet MS"/>
                <a:cs typeface="Trebuchet MS"/>
              </a:rPr>
              <a:t>Drag</a:t>
            </a:r>
            <a:r>
              <a:rPr sz="1867" spc="-120" dirty="0">
                <a:solidFill>
                  <a:schemeClr val="bg1"/>
                </a:solidFill>
                <a:latin typeface="Trebuchet MS"/>
                <a:cs typeface="Trebuchet MS"/>
              </a:rPr>
              <a:t> </a:t>
            </a:r>
            <a:r>
              <a:rPr sz="1867" spc="13" dirty="0">
                <a:solidFill>
                  <a:schemeClr val="bg1"/>
                </a:solidFill>
                <a:latin typeface="Trebuchet MS"/>
                <a:cs typeface="Trebuchet MS"/>
              </a:rPr>
              <a:t>and</a:t>
            </a:r>
            <a:r>
              <a:rPr sz="1867" spc="-120" dirty="0">
                <a:solidFill>
                  <a:schemeClr val="bg1"/>
                </a:solidFill>
                <a:latin typeface="Trebuchet MS"/>
                <a:cs typeface="Trebuchet MS"/>
              </a:rPr>
              <a:t> </a:t>
            </a:r>
            <a:r>
              <a:rPr sz="1867" dirty="0">
                <a:solidFill>
                  <a:schemeClr val="bg1"/>
                </a:solidFill>
                <a:latin typeface="Trebuchet MS"/>
                <a:cs typeface="Trebuchet MS"/>
              </a:rPr>
              <a:t>drop</a:t>
            </a:r>
          </a:p>
        </p:txBody>
      </p:sp>
      <p:grpSp>
        <p:nvGrpSpPr>
          <p:cNvPr id="5" name="object 5"/>
          <p:cNvGrpSpPr/>
          <p:nvPr/>
        </p:nvGrpSpPr>
        <p:grpSpPr>
          <a:xfrm>
            <a:off x="6056517" y="2196864"/>
            <a:ext cx="5033433" cy="4588933"/>
            <a:chOff x="4552950" y="1140024"/>
            <a:chExt cx="3775075" cy="3803650"/>
          </a:xfrm>
        </p:grpSpPr>
        <p:pic>
          <p:nvPicPr>
            <p:cNvPr id="6" name="object 6"/>
            <p:cNvPicPr/>
            <p:nvPr/>
          </p:nvPicPr>
          <p:blipFill>
            <a:blip r:embed="rId3" cstate="print"/>
            <a:stretch>
              <a:fillRect/>
            </a:stretch>
          </p:blipFill>
          <p:spPr>
            <a:xfrm>
              <a:off x="4572000" y="2014525"/>
              <a:ext cx="3755580" cy="2928949"/>
            </a:xfrm>
            <a:prstGeom prst="rect">
              <a:avLst/>
            </a:prstGeom>
          </p:spPr>
        </p:pic>
        <p:sp>
          <p:nvSpPr>
            <p:cNvPr id="7" name="object 7"/>
            <p:cNvSpPr/>
            <p:nvPr/>
          </p:nvSpPr>
          <p:spPr>
            <a:xfrm>
              <a:off x="4572000" y="1159074"/>
              <a:ext cx="11430" cy="3403600"/>
            </a:xfrm>
            <a:custGeom>
              <a:avLst/>
              <a:gdLst/>
              <a:ahLst/>
              <a:cxnLst/>
              <a:rect l="l" t="t" r="r" b="b"/>
              <a:pathLst>
                <a:path w="11429" h="3403600">
                  <a:moveTo>
                    <a:pt x="0" y="0"/>
                  </a:moveTo>
                  <a:lnTo>
                    <a:pt x="11099" y="3403199"/>
                  </a:lnTo>
                </a:path>
              </a:pathLst>
            </a:custGeom>
            <a:ln w="38099">
              <a:solidFill>
                <a:srgbClr val="666666"/>
              </a:solidFill>
            </a:ln>
          </p:spPr>
          <p:txBody>
            <a:bodyPr wrap="square" lIns="0" tIns="0" rIns="0" bIns="0" rtlCol="0"/>
            <a:lstStyle/>
            <a:p>
              <a:endParaRPr sz="2400"/>
            </a:p>
          </p:txBody>
        </p:sp>
      </p:grpSp>
      <p:sp>
        <p:nvSpPr>
          <p:cNvPr id="8" name="TextBox 7">
            <a:extLst>
              <a:ext uri="{FF2B5EF4-FFF2-40B4-BE49-F238E27FC236}">
                <a16:creationId xmlns:a16="http://schemas.microsoft.com/office/drawing/2014/main" id="{34F5DDCD-696E-261C-06B0-3BF2C3A09957}"/>
              </a:ext>
            </a:extLst>
          </p:cNvPr>
          <p:cNvSpPr txBox="1"/>
          <p:nvPr/>
        </p:nvSpPr>
        <p:spPr>
          <a:xfrm>
            <a:off x="6886813" y="1353979"/>
            <a:ext cx="41656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Block Coding</a:t>
            </a:r>
          </a:p>
        </p:txBody>
      </p:sp>
      <p:sp>
        <p:nvSpPr>
          <p:cNvPr id="9" name="TextBox 8">
            <a:extLst>
              <a:ext uri="{FF2B5EF4-FFF2-40B4-BE49-F238E27FC236}">
                <a16:creationId xmlns:a16="http://schemas.microsoft.com/office/drawing/2014/main" id="{4D4DE92D-5864-20ED-7A14-B008B528D67F}"/>
              </a:ext>
            </a:extLst>
          </p:cNvPr>
          <p:cNvSpPr txBox="1"/>
          <p:nvPr/>
        </p:nvSpPr>
        <p:spPr>
          <a:xfrm>
            <a:off x="1219200" y="1477089"/>
            <a:ext cx="3454400" cy="420564"/>
          </a:xfrm>
          <a:prstGeom prst="rect">
            <a:avLst/>
          </a:prstGeom>
          <a:noFill/>
        </p:spPr>
        <p:txBody>
          <a:bodyPr wrap="square" rtlCol="0">
            <a:spAutoFit/>
          </a:bodyPr>
          <a:lstStyle/>
          <a:p>
            <a:pPr marL="16933" algn="ctr">
              <a:spcBef>
                <a:spcPts val="133"/>
              </a:spcBef>
            </a:pPr>
            <a:r>
              <a:rPr lang="en-US" sz="2133" spc="347" dirty="0">
                <a:solidFill>
                  <a:schemeClr val="bg1"/>
                </a:solidFill>
                <a:latin typeface="Verdana"/>
                <a:ea typeface="+mj-ea"/>
              </a:rPr>
              <a:t>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014" y="645045"/>
            <a:ext cx="2168313" cy="694207"/>
          </a:xfrm>
          <a:prstGeom prst="rect">
            <a:avLst/>
          </a:prstGeom>
        </p:spPr>
        <p:txBody>
          <a:bodyPr vert="horz" wrap="square" lIns="0" tIns="16933" rIns="0" bIns="0" rtlCol="0" anchor="ctr">
            <a:spAutoFit/>
          </a:bodyPr>
          <a:lstStyle/>
          <a:p>
            <a:pPr marL="16933">
              <a:lnSpc>
                <a:spcPct val="100000"/>
              </a:lnSpc>
              <a:spcBef>
                <a:spcPts val="133"/>
              </a:spcBef>
            </a:pPr>
            <a:r>
              <a:rPr b="0" dirty="0">
                <a:ln/>
                <a:solidFill>
                  <a:schemeClr val="accent4"/>
                </a:solidFill>
                <a:ea typeface="+mn-ea"/>
                <a:cs typeface="+mn-cs"/>
              </a:rPr>
              <a:t>Mission</a:t>
            </a:r>
          </a:p>
        </p:txBody>
      </p:sp>
      <p:sp>
        <p:nvSpPr>
          <p:cNvPr id="3" name="object 3"/>
          <p:cNvSpPr txBox="1"/>
          <p:nvPr/>
        </p:nvSpPr>
        <p:spPr>
          <a:xfrm>
            <a:off x="512967" y="1621807"/>
            <a:ext cx="11136207" cy="3351088"/>
          </a:xfrm>
          <a:prstGeom prst="rect">
            <a:avLst/>
          </a:prstGeom>
        </p:spPr>
        <p:txBody>
          <a:bodyPr vert="horz" wrap="square" lIns="0" tIns="16933" rIns="0" bIns="0" rtlCol="0">
            <a:spAutoFit/>
          </a:bodyPr>
          <a:lstStyle/>
          <a:p>
            <a:pPr marL="16933">
              <a:spcBef>
                <a:spcPts val="133"/>
              </a:spcBef>
              <a:tabLst>
                <a:tab pos="625671" algn="l"/>
              </a:tabLst>
            </a:pPr>
            <a:r>
              <a:rPr sz="2400" dirty="0">
                <a:solidFill>
                  <a:schemeClr val="bg1"/>
                </a:solidFill>
                <a:latin typeface="MS UI Gothic"/>
                <a:cs typeface="MS UI Gothic"/>
              </a:rPr>
              <a:t>❏	</a:t>
            </a:r>
            <a:r>
              <a:rPr sz="2400" spc="53" dirty="0">
                <a:solidFill>
                  <a:schemeClr val="bg1"/>
                </a:solidFill>
                <a:latin typeface="Calibri"/>
                <a:cs typeface="Calibri"/>
              </a:rPr>
              <a:t>Developing</a:t>
            </a:r>
            <a:r>
              <a:rPr sz="2400" spc="133" dirty="0">
                <a:solidFill>
                  <a:schemeClr val="bg1"/>
                </a:solidFill>
                <a:latin typeface="Calibri"/>
                <a:cs typeface="Calibri"/>
              </a:rPr>
              <a:t> </a:t>
            </a:r>
            <a:r>
              <a:rPr sz="2400" spc="33" dirty="0">
                <a:solidFill>
                  <a:schemeClr val="bg1"/>
                </a:solidFill>
                <a:latin typeface="Calibri"/>
                <a:cs typeface="Calibri"/>
              </a:rPr>
              <a:t>an</a:t>
            </a:r>
            <a:r>
              <a:rPr sz="2400" spc="133" dirty="0">
                <a:solidFill>
                  <a:schemeClr val="bg1"/>
                </a:solidFill>
                <a:latin typeface="Calibri"/>
                <a:cs typeface="Calibri"/>
              </a:rPr>
              <a:t> </a:t>
            </a:r>
            <a:r>
              <a:rPr sz="2400" spc="33" dirty="0">
                <a:solidFill>
                  <a:schemeClr val="bg1"/>
                </a:solidFill>
                <a:latin typeface="Calibri"/>
                <a:cs typeface="Calibri"/>
              </a:rPr>
              <a:t>easier</a:t>
            </a:r>
            <a:r>
              <a:rPr sz="2400" spc="133" dirty="0">
                <a:solidFill>
                  <a:schemeClr val="bg1"/>
                </a:solidFill>
                <a:latin typeface="Calibri"/>
                <a:cs typeface="Calibri"/>
              </a:rPr>
              <a:t> </a:t>
            </a:r>
            <a:r>
              <a:rPr sz="2400" spc="80" dirty="0">
                <a:solidFill>
                  <a:schemeClr val="bg1"/>
                </a:solidFill>
                <a:latin typeface="Calibri"/>
                <a:cs typeface="Calibri"/>
              </a:rPr>
              <a:t>way</a:t>
            </a:r>
            <a:r>
              <a:rPr sz="2400" spc="133" dirty="0">
                <a:solidFill>
                  <a:schemeClr val="bg1"/>
                </a:solidFill>
                <a:latin typeface="Calibri"/>
                <a:cs typeface="Calibri"/>
              </a:rPr>
              <a:t> </a:t>
            </a:r>
            <a:r>
              <a:rPr sz="2400" spc="-20" dirty="0">
                <a:solidFill>
                  <a:schemeClr val="bg1"/>
                </a:solidFill>
                <a:latin typeface="Calibri"/>
                <a:cs typeface="Calibri"/>
              </a:rPr>
              <a:t>to</a:t>
            </a:r>
            <a:r>
              <a:rPr sz="2400" spc="133" dirty="0">
                <a:solidFill>
                  <a:schemeClr val="bg1"/>
                </a:solidFill>
                <a:latin typeface="Calibri"/>
                <a:cs typeface="Calibri"/>
              </a:rPr>
              <a:t> </a:t>
            </a:r>
            <a:r>
              <a:rPr sz="2400" spc="7" dirty="0">
                <a:solidFill>
                  <a:schemeClr val="bg1"/>
                </a:solidFill>
                <a:latin typeface="Calibri"/>
                <a:cs typeface="Calibri"/>
              </a:rPr>
              <a:t>teach</a:t>
            </a:r>
            <a:r>
              <a:rPr sz="2400" spc="133" dirty="0">
                <a:solidFill>
                  <a:schemeClr val="bg1"/>
                </a:solidFill>
                <a:latin typeface="Calibri"/>
                <a:cs typeface="Calibri"/>
              </a:rPr>
              <a:t> </a:t>
            </a:r>
            <a:r>
              <a:rPr sz="2400" spc="60" dirty="0">
                <a:solidFill>
                  <a:schemeClr val="bg1"/>
                </a:solidFill>
                <a:latin typeface="Calibri"/>
                <a:cs typeface="Calibri"/>
              </a:rPr>
              <a:t>programming</a:t>
            </a:r>
            <a:r>
              <a:rPr sz="2400" spc="133" dirty="0">
                <a:solidFill>
                  <a:schemeClr val="bg1"/>
                </a:solidFill>
                <a:latin typeface="Calibri"/>
                <a:cs typeface="Calibri"/>
              </a:rPr>
              <a:t> </a:t>
            </a:r>
            <a:r>
              <a:rPr sz="2400" spc="27" dirty="0">
                <a:solidFill>
                  <a:schemeClr val="bg1"/>
                </a:solidFill>
                <a:latin typeface="Calibri"/>
                <a:cs typeface="Calibri"/>
              </a:rPr>
              <a:t>fundamentals</a:t>
            </a:r>
            <a:r>
              <a:rPr sz="2400" spc="133" dirty="0">
                <a:solidFill>
                  <a:schemeClr val="bg1"/>
                </a:solidFill>
                <a:latin typeface="Calibri"/>
                <a:cs typeface="Calibri"/>
              </a:rPr>
              <a:t> </a:t>
            </a:r>
            <a:r>
              <a:rPr sz="2400" spc="33" dirty="0">
                <a:solidFill>
                  <a:schemeClr val="bg1"/>
                </a:solidFill>
                <a:latin typeface="Calibri"/>
                <a:cs typeface="Calibri"/>
              </a:rPr>
              <a:t>(loops,</a:t>
            </a:r>
            <a:r>
              <a:rPr sz="2400" spc="133" dirty="0">
                <a:solidFill>
                  <a:schemeClr val="bg1"/>
                </a:solidFill>
                <a:latin typeface="Calibri"/>
                <a:cs typeface="Calibri"/>
              </a:rPr>
              <a:t> </a:t>
            </a:r>
            <a:r>
              <a:rPr sz="2400" spc="40" dirty="0">
                <a:solidFill>
                  <a:schemeClr val="bg1"/>
                </a:solidFill>
                <a:latin typeface="Calibri"/>
                <a:cs typeface="Calibri"/>
              </a:rPr>
              <a:t>functions,</a:t>
            </a:r>
            <a:endParaRPr sz="2400" dirty="0">
              <a:solidFill>
                <a:schemeClr val="bg1"/>
              </a:solidFill>
              <a:latin typeface="Calibri"/>
              <a:cs typeface="Calibri"/>
            </a:endParaRPr>
          </a:p>
          <a:p>
            <a:pPr>
              <a:spcBef>
                <a:spcPts val="67"/>
              </a:spcBef>
            </a:pPr>
            <a:endParaRPr sz="2333" dirty="0">
              <a:solidFill>
                <a:schemeClr val="bg1"/>
              </a:solidFill>
              <a:latin typeface="Calibri"/>
              <a:cs typeface="Calibri"/>
            </a:endParaRPr>
          </a:p>
          <a:p>
            <a:pPr marL="626518"/>
            <a:r>
              <a:rPr sz="2400" spc="47" dirty="0">
                <a:solidFill>
                  <a:schemeClr val="bg1"/>
                </a:solidFill>
                <a:latin typeface="Calibri"/>
                <a:cs typeface="Calibri"/>
              </a:rPr>
              <a:t>if-statements)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73" dirty="0">
                <a:solidFill>
                  <a:schemeClr val="bg1"/>
                </a:solidFill>
                <a:latin typeface="Calibri"/>
                <a:cs typeface="Calibri"/>
              </a:rPr>
              <a:t>Spread</a:t>
            </a:r>
            <a:r>
              <a:rPr sz="2400" spc="133" dirty="0">
                <a:solidFill>
                  <a:schemeClr val="bg1"/>
                </a:solidFill>
                <a:latin typeface="Calibri"/>
                <a:cs typeface="Calibri"/>
              </a:rPr>
              <a:t> </a:t>
            </a:r>
            <a:r>
              <a:rPr sz="2400" spc="33" dirty="0">
                <a:solidFill>
                  <a:schemeClr val="bg1"/>
                </a:solidFill>
                <a:latin typeface="Calibri"/>
                <a:cs typeface="Calibri"/>
              </a:rPr>
              <a:t>interest,</a:t>
            </a:r>
            <a:r>
              <a:rPr sz="2400" spc="140" dirty="0">
                <a:solidFill>
                  <a:schemeClr val="bg1"/>
                </a:solidFill>
                <a:latin typeface="Calibri"/>
                <a:cs typeface="Calibri"/>
              </a:rPr>
              <a:t> </a:t>
            </a:r>
            <a:r>
              <a:rPr sz="2400" spc="20" dirty="0">
                <a:solidFill>
                  <a:schemeClr val="bg1"/>
                </a:solidFill>
                <a:latin typeface="Calibri"/>
                <a:cs typeface="Calibri"/>
              </a:rPr>
              <a:t>and</a:t>
            </a:r>
            <a:r>
              <a:rPr sz="2400" spc="133" dirty="0">
                <a:solidFill>
                  <a:schemeClr val="bg1"/>
                </a:solidFill>
                <a:latin typeface="Calibri"/>
                <a:cs typeface="Calibri"/>
              </a:rPr>
              <a:t> </a:t>
            </a:r>
            <a:r>
              <a:rPr sz="2400" spc="27" dirty="0">
                <a:solidFill>
                  <a:schemeClr val="bg1"/>
                </a:solidFill>
                <a:latin typeface="Calibri"/>
                <a:cs typeface="Calibri"/>
              </a:rPr>
              <a:t>knowledge</a:t>
            </a:r>
            <a:r>
              <a:rPr sz="2400" spc="140" dirty="0">
                <a:solidFill>
                  <a:schemeClr val="bg1"/>
                </a:solidFill>
                <a:latin typeface="Calibri"/>
                <a:cs typeface="Calibri"/>
              </a:rPr>
              <a:t> </a:t>
            </a:r>
            <a:r>
              <a:rPr sz="2400" spc="-7" dirty="0">
                <a:solidFill>
                  <a:schemeClr val="bg1"/>
                </a:solidFill>
                <a:latin typeface="Calibri"/>
                <a:cs typeface="Calibri"/>
              </a:rPr>
              <a:t>about</a:t>
            </a:r>
            <a:r>
              <a:rPr sz="2400" spc="133" dirty="0">
                <a:solidFill>
                  <a:schemeClr val="bg1"/>
                </a:solidFill>
                <a:latin typeface="Calibri"/>
                <a:cs typeface="Calibri"/>
              </a:rPr>
              <a:t> </a:t>
            </a:r>
            <a:r>
              <a:rPr sz="2400" spc="53" dirty="0">
                <a:solidFill>
                  <a:schemeClr val="bg1"/>
                </a:solidFill>
                <a:latin typeface="Calibri"/>
                <a:cs typeface="Calibri"/>
              </a:rPr>
              <a:t>Information</a:t>
            </a:r>
            <a:r>
              <a:rPr sz="2400" spc="140" dirty="0">
                <a:solidFill>
                  <a:schemeClr val="bg1"/>
                </a:solidFill>
                <a:latin typeface="Calibri"/>
                <a:cs typeface="Calibri"/>
              </a:rPr>
              <a:t> </a:t>
            </a:r>
            <a:r>
              <a:rPr sz="2400" spc="67" dirty="0">
                <a:solidFill>
                  <a:schemeClr val="bg1"/>
                </a:solidFill>
                <a:latin typeface="Calibri"/>
                <a:cs typeface="Calibri"/>
              </a:rPr>
              <a:t>Technology</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20" dirty="0">
                <a:solidFill>
                  <a:schemeClr val="bg1"/>
                </a:solidFill>
                <a:latin typeface="Calibri"/>
                <a:cs typeface="Calibri"/>
              </a:rPr>
              <a:t>Break</a:t>
            </a:r>
            <a:r>
              <a:rPr sz="2400" spc="133" dirty="0">
                <a:solidFill>
                  <a:schemeClr val="bg1"/>
                </a:solidFill>
                <a:latin typeface="Calibri"/>
                <a:cs typeface="Calibri"/>
              </a:rPr>
              <a:t> </a:t>
            </a:r>
            <a:r>
              <a:rPr sz="2400" spc="13" dirty="0">
                <a:solidFill>
                  <a:schemeClr val="bg1"/>
                </a:solidFill>
                <a:latin typeface="Calibri"/>
                <a:cs typeface="Calibri"/>
              </a:rPr>
              <a:t>down</a:t>
            </a:r>
            <a:r>
              <a:rPr sz="2400" spc="140" dirty="0">
                <a:solidFill>
                  <a:schemeClr val="bg1"/>
                </a:solidFill>
                <a:latin typeface="Calibri"/>
                <a:cs typeface="Calibri"/>
              </a:rPr>
              <a:t> </a:t>
            </a:r>
            <a:r>
              <a:rPr sz="2400" spc="27" dirty="0">
                <a:solidFill>
                  <a:schemeClr val="bg1"/>
                </a:solidFill>
                <a:latin typeface="Calibri"/>
                <a:cs typeface="Calibri"/>
              </a:rPr>
              <a:t>popular</a:t>
            </a:r>
            <a:r>
              <a:rPr sz="2400" spc="133" dirty="0">
                <a:solidFill>
                  <a:schemeClr val="bg1"/>
                </a:solidFill>
                <a:latin typeface="Calibri"/>
                <a:cs typeface="Calibri"/>
              </a:rPr>
              <a:t> </a:t>
            </a:r>
            <a:r>
              <a:rPr sz="2400" spc="33" dirty="0">
                <a:solidFill>
                  <a:schemeClr val="bg1"/>
                </a:solidFill>
                <a:latin typeface="Calibri"/>
                <a:cs typeface="Calibri"/>
              </a:rPr>
              <a:t>culture</a:t>
            </a:r>
            <a:r>
              <a:rPr sz="2400" spc="140" dirty="0">
                <a:solidFill>
                  <a:schemeClr val="bg1"/>
                </a:solidFill>
                <a:latin typeface="Calibri"/>
                <a:cs typeface="Calibri"/>
              </a:rPr>
              <a:t> </a:t>
            </a:r>
            <a:r>
              <a:rPr sz="2400" spc="67" dirty="0">
                <a:solidFill>
                  <a:schemeClr val="bg1"/>
                </a:solidFill>
                <a:latin typeface="Calibri"/>
                <a:cs typeface="Calibri"/>
              </a:rPr>
              <a:t>stigma</a:t>
            </a:r>
            <a:r>
              <a:rPr sz="2400" spc="133" dirty="0">
                <a:solidFill>
                  <a:schemeClr val="bg1"/>
                </a:solidFill>
                <a:latin typeface="Calibri"/>
                <a:cs typeface="Calibri"/>
              </a:rPr>
              <a:t> </a:t>
            </a:r>
            <a:r>
              <a:rPr sz="2400" spc="20" dirty="0">
                <a:solidFill>
                  <a:schemeClr val="bg1"/>
                </a:solidFill>
                <a:latin typeface="Calibri"/>
                <a:cs typeface="Calibri"/>
              </a:rPr>
              <a:t>around</a:t>
            </a:r>
            <a:r>
              <a:rPr sz="2400" spc="133" dirty="0">
                <a:solidFill>
                  <a:schemeClr val="bg1"/>
                </a:solidFill>
                <a:latin typeface="Calibri"/>
                <a:cs typeface="Calibri"/>
              </a:rPr>
              <a:t> </a:t>
            </a:r>
            <a:r>
              <a:rPr sz="2400" spc="53" dirty="0">
                <a:solidFill>
                  <a:schemeClr val="bg1"/>
                </a:solidFill>
                <a:latin typeface="Calibri"/>
                <a:cs typeface="Calibri"/>
              </a:rPr>
              <a:t>programming:</a:t>
            </a:r>
            <a:r>
              <a:rPr sz="2400" spc="140" dirty="0">
                <a:solidFill>
                  <a:schemeClr val="bg1"/>
                </a:solidFill>
                <a:latin typeface="Calibri"/>
                <a:cs typeface="Calibri"/>
              </a:rPr>
              <a:t> </a:t>
            </a:r>
            <a:r>
              <a:rPr sz="2400" spc="87" dirty="0">
                <a:solidFill>
                  <a:schemeClr val="bg1"/>
                </a:solidFill>
                <a:latin typeface="Calibri"/>
                <a:cs typeface="Calibri"/>
              </a:rPr>
              <a:t>(hacking</a:t>
            </a:r>
            <a:r>
              <a:rPr sz="2400" spc="133" dirty="0">
                <a:solidFill>
                  <a:schemeClr val="bg1"/>
                </a:solidFill>
                <a:latin typeface="Calibri"/>
                <a:cs typeface="Calibri"/>
              </a:rPr>
              <a:t> </a:t>
            </a:r>
            <a:r>
              <a:rPr sz="2400" spc="33" dirty="0">
                <a:solidFill>
                  <a:schemeClr val="bg1"/>
                </a:solidFill>
                <a:latin typeface="Calibri"/>
                <a:cs typeface="Calibri"/>
              </a:rPr>
              <a:t>scenes)</a:t>
            </a:r>
            <a:endParaRPr sz="2400" dirty="0">
              <a:solidFill>
                <a:schemeClr val="bg1"/>
              </a:solidFill>
              <a:latin typeface="Calibri"/>
              <a:cs typeface="Calibri"/>
            </a:endParaRPr>
          </a:p>
          <a:p>
            <a:pPr>
              <a:spcBef>
                <a:spcPts val="73"/>
              </a:spcBef>
            </a:pPr>
            <a:endParaRPr sz="2333" dirty="0">
              <a:solidFill>
                <a:schemeClr val="bg1"/>
              </a:solidFill>
              <a:latin typeface="Calibri"/>
              <a:cs typeface="Calibri"/>
            </a:endParaRPr>
          </a:p>
          <a:p>
            <a:pPr marL="16933">
              <a:tabLst>
                <a:tab pos="625671" algn="l"/>
              </a:tabLst>
            </a:pPr>
            <a:r>
              <a:rPr sz="2400" dirty="0">
                <a:solidFill>
                  <a:schemeClr val="bg1"/>
                </a:solidFill>
                <a:latin typeface="MS UI Gothic"/>
                <a:cs typeface="MS UI Gothic"/>
              </a:rPr>
              <a:t>❏	</a:t>
            </a:r>
            <a:r>
              <a:rPr sz="2400" spc="147" dirty="0">
                <a:solidFill>
                  <a:schemeClr val="bg1"/>
                </a:solidFill>
                <a:latin typeface="Calibri"/>
                <a:cs typeface="Calibri"/>
              </a:rPr>
              <a:t>Using</a:t>
            </a:r>
            <a:r>
              <a:rPr sz="2400" spc="120" dirty="0">
                <a:solidFill>
                  <a:schemeClr val="bg1"/>
                </a:solidFill>
                <a:latin typeface="Calibri"/>
                <a:cs typeface="Calibri"/>
              </a:rPr>
              <a:t> </a:t>
            </a:r>
            <a:r>
              <a:rPr sz="2400" spc="33" dirty="0">
                <a:solidFill>
                  <a:schemeClr val="bg1"/>
                </a:solidFill>
                <a:latin typeface="Calibri"/>
                <a:cs typeface="Calibri"/>
              </a:rPr>
              <a:t>a</a:t>
            </a:r>
            <a:r>
              <a:rPr sz="2400" spc="127" dirty="0">
                <a:solidFill>
                  <a:schemeClr val="bg1"/>
                </a:solidFill>
                <a:latin typeface="Calibri"/>
                <a:cs typeface="Calibri"/>
              </a:rPr>
              <a:t> </a:t>
            </a:r>
            <a:r>
              <a:rPr sz="2400" spc="67" dirty="0">
                <a:solidFill>
                  <a:schemeClr val="bg1"/>
                </a:solidFill>
                <a:latin typeface="Calibri"/>
                <a:cs typeface="Calibri"/>
              </a:rPr>
              <a:t>familiar</a:t>
            </a:r>
            <a:r>
              <a:rPr sz="2400" spc="127" dirty="0">
                <a:solidFill>
                  <a:schemeClr val="bg1"/>
                </a:solidFill>
                <a:latin typeface="Calibri"/>
                <a:cs typeface="Calibri"/>
              </a:rPr>
              <a:t> </a:t>
            </a:r>
            <a:r>
              <a:rPr sz="2400" spc="87" dirty="0">
                <a:solidFill>
                  <a:schemeClr val="bg1"/>
                </a:solidFill>
                <a:latin typeface="Calibri"/>
                <a:cs typeface="Calibri"/>
              </a:rPr>
              <a:t>activity</a:t>
            </a:r>
            <a:r>
              <a:rPr sz="2400" spc="127" dirty="0">
                <a:solidFill>
                  <a:schemeClr val="bg1"/>
                </a:solidFill>
                <a:latin typeface="Calibri"/>
                <a:cs typeface="Calibri"/>
              </a:rPr>
              <a:t> </a:t>
            </a:r>
            <a:r>
              <a:rPr sz="2400" spc="-20" dirty="0">
                <a:solidFill>
                  <a:schemeClr val="bg1"/>
                </a:solidFill>
                <a:latin typeface="Calibri"/>
                <a:cs typeface="Calibri"/>
              </a:rPr>
              <a:t>to</a:t>
            </a:r>
            <a:r>
              <a:rPr sz="2400" spc="127" dirty="0">
                <a:solidFill>
                  <a:schemeClr val="bg1"/>
                </a:solidFill>
                <a:latin typeface="Calibri"/>
                <a:cs typeface="Calibri"/>
              </a:rPr>
              <a:t> </a:t>
            </a:r>
            <a:r>
              <a:rPr sz="2400" spc="13" dirty="0">
                <a:solidFill>
                  <a:schemeClr val="bg1"/>
                </a:solidFill>
                <a:latin typeface="Calibri"/>
                <a:cs typeface="Calibri"/>
              </a:rPr>
              <a:t>accelerate</a:t>
            </a:r>
            <a:r>
              <a:rPr sz="2400" spc="127" dirty="0">
                <a:solidFill>
                  <a:schemeClr val="bg1"/>
                </a:solidFill>
                <a:latin typeface="Calibri"/>
                <a:cs typeface="Calibri"/>
              </a:rPr>
              <a:t> </a:t>
            </a:r>
            <a:r>
              <a:rPr sz="2400" spc="60" dirty="0">
                <a:solidFill>
                  <a:schemeClr val="bg1"/>
                </a:solidFill>
                <a:latin typeface="Calibri"/>
                <a:cs typeface="Calibri"/>
              </a:rPr>
              <a:t>learning</a:t>
            </a:r>
            <a:r>
              <a:rPr sz="2400" spc="127" dirty="0">
                <a:solidFill>
                  <a:schemeClr val="bg1"/>
                </a:solidFill>
                <a:latin typeface="Calibri"/>
                <a:cs typeface="Calibri"/>
              </a:rPr>
              <a:t> </a:t>
            </a:r>
            <a:r>
              <a:rPr sz="2400" spc="60" dirty="0">
                <a:solidFill>
                  <a:schemeClr val="bg1"/>
                </a:solidFill>
                <a:latin typeface="Calibri"/>
                <a:cs typeface="Calibri"/>
              </a:rPr>
              <a:t>in</a:t>
            </a:r>
            <a:r>
              <a:rPr sz="2400" spc="127" dirty="0">
                <a:solidFill>
                  <a:schemeClr val="bg1"/>
                </a:solidFill>
                <a:latin typeface="Calibri"/>
                <a:cs typeface="Calibri"/>
              </a:rPr>
              <a:t> </a:t>
            </a:r>
            <a:r>
              <a:rPr sz="2400" spc="60" dirty="0">
                <a:solidFill>
                  <a:schemeClr val="bg1"/>
                </a:solidFill>
                <a:latin typeface="Calibri"/>
                <a:cs typeface="Calibri"/>
              </a:rPr>
              <a:t>programming</a:t>
            </a:r>
            <a:endParaRPr sz="2400" dirty="0">
              <a:solidFill>
                <a:schemeClr val="bg1"/>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547967" y="665233"/>
            <a:ext cx="9127979" cy="632651"/>
          </a:xfrm>
          <a:prstGeom prst="rect">
            <a:avLst/>
          </a:prstGeom>
        </p:spPr>
        <p:txBody>
          <a:bodyPr vert="horz" wrap="square" lIns="0" tIns="16933" rIns="0" bIns="0" rtlCol="0" anchor="ctr">
            <a:spAutoFit/>
          </a:bodyPr>
          <a:lstStyle/>
          <a:p>
            <a:pPr marL="16933">
              <a:lnSpc>
                <a:spcPct val="100000"/>
              </a:lnSpc>
              <a:spcBef>
                <a:spcPts val="133"/>
              </a:spcBef>
            </a:pPr>
            <a:r>
              <a:rPr dirty="0">
                <a:ln/>
                <a:solidFill>
                  <a:schemeClr val="accent4"/>
                </a:solidFill>
                <a:latin typeface="+mj-lt"/>
                <a:ea typeface="+mn-ea"/>
                <a:cs typeface="+mn-cs"/>
              </a:rPr>
              <a:t>If / Else, Loops, Functions</a:t>
            </a:r>
          </a:p>
        </p:txBody>
      </p:sp>
      <p:sp>
        <p:nvSpPr>
          <p:cNvPr id="3" name="object 3"/>
          <p:cNvSpPr txBox="1"/>
          <p:nvPr/>
        </p:nvSpPr>
        <p:spPr>
          <a:xfrm>
            <a:off x="2547365" y="1620824"/>
            <a:ext cx="6695440" cy="386430"/>
          </a:xfrm>
          <a:prstGeom prst="rect">
            <a:avLst/>
          </a:prstGeom>
        </p:spPr>
        <p:txBody>
          <a:bodyPr vert="horz" wrap="square" lIns="0" tIns="16933" rIns="0" bIns="0" rtlCol="0">
            <a:spAutoFit/>
          </a:bodyPr>
          <a:lstStyle/>
          <a:p>
            <a:pPr marL="16933">
              <a:spcBef>
                <a:spcPts val="133"/>
              </a:spcBef>
              <a:tabLst>
                <a:tab pos="6004410" algn="l"/>
              </a:tabLst>
            </a:pPr>
            <a:r>
              <a:rPr sz="2400" u="heavy" spc="-113" dirty="0">
                <a:solidFill>
                  <a:schemeClr val="bg1"/>
                </a:solidFill>
                <a:uFill>
                  <a:solidFill>
                    <a:srgbClr val="000000"/>
                  </a:solidFill>
                </a:uFill>
                <a:latin typeface="Trebuchet MS"/>
                <a:cs typeface="Trebuchet MS"/>
              </a:rPr>
              <a:t>If/Else</a:t>
            </a:r>
            <a:r>
              <a:rPr sz="2400" spc="-113" dirty="0">
                <a:solidFill>
                  <a:schemeClr val="bg1"/>
                </a:solidFill>
                <a:latin typeface="Trebuchet MS"/>
                <a:cs typeface="Trebuchet MS"/>
              </a:rPr>
              <a:t>	</a:t>
            </a:r>
            <a:r>
              <a:rPr sz="2400" u="heavy" spc="-47" dirty="0">
                <a:solidFill>
                  <a:schemeClr val="bg1"/>
                </a:solidFill>
                <a:uFill>
                  <a:solidFill>
                    <a:srgbClr val="000000"/>
                  </a:solidFill>
                </a:uFill>
                <a:latin typeface="Trebuchet MS"/>
                <a:cs typeface="Trebuchet MS"/>
              </a:rPr>
              <a:t>L</a:t>
            </a:r>
            <a:r>
              <a:rPr sz="2400" u="heavy" spc="67" dirty="0">
                <a:solidFill>
                  <a:schemeClr val="bg1"/>
                </a:solidFill>
                <a:uFill>
                  <a:solidFill>
                    <a:srgbClr val="000000"/>
                  </a:solidFill>
                </a:uFill>
                <a:latin typeface="Trebuchet MS"/>
                <a:cs typeface="Trebuchet MS"/>
              </a:rPr>
              <a:t>oop</a:t>
            </a:r>
            <a:endParaRPr sz="2400" dirty="0">
              <a:solidFill>
                <a:schemeClr val="bg1"/>
              </a:solidFill>
              <a:latin typeface="Trebuchet MS"/>
              <a:cs typeface="Trebuchet MS"/>
            </a:endParaRPr>
          </a:p>
        </p:txBody>
      </p:sp>
      <p:grpSp>
        <p:nvGrpSpPr>
          <p:cNvPr id="4" name="object 4"/>
          <p:cNvGrpSpPr/>
          <p:nvPr/>
        </p:nvGrpSpPr>
        <p:grpSpPr>
          <a:xfrm>
            <a:off x="100176" y="1945416"/>
            <a:ext cx="12092093" cy="4914053"/>
            <a:chOff x="75132" y="1459062"/>
            <a:chExt cx="9069070" cy="3685540"/>
          </a:xfrm>
        </p:grpSpPr>
        <p:pic>
          <p:nvPicPr>
            <p:cNvPr id="5" name="object 5"/>
            <p:cNvPicPr/>
            <p:nvPr/>
          </p:nvPicPr>
          <p:blipFill>
            <a:blip r:embed="rId2" cstate="print"/>
            <a:stretch>
              <a:fillRect/>
            </a:stretch>
          </p:blipFill>
          <p:spPr>
            <a:xfrm>
              <a:off x="75132" y="1903209"/>
              <a:ext cx="4357702" cy="1812573"/>
            </a:xfrm>
            <a:prstGeom prst="rect">
              <a:avLst/>
            </a:prstGeom>
          </p:spPr>
        </p:pic>
        <p:pic>
          <p:nvPicPr>
            <p:cNvPr id="6" name="object 6"/>
            <p:cNvPicPr/>
            <p:nvPr/>
          </p:nvPicPr>
          <p:blipFill>
            <a:blip r:embed="rId3" cstate="print"/>
            <a:stretch>
              <a:fillRect/>
            </a:stretch>
          </p:blipFill>
          <p:spPr>
            <a:xfrm>
              <a:off x="4438400" y="1515362"/>
              <a:ext cx="4705599" cy="3180374"/>
            </a:xfrm>
            <a:prstGeom prst="rect">
              <a:avLst/>
            </a:prstGeom>
          </p:spPr>
        </p:pic>
        <p:sp>
          <p:nvSpPr>
            <p:cNvPr id="7" name="object 7"/>
            <p:cNvSpPr/>
            <p:nvPr/>
          </p:nvSpPr>
          <p:spPr>
            <a:xfrm>
              <a:off x="4438399" y="1473349"/>
              <a:ext cx="40640" cy="3656965"/>
            </a:xfrm>
            <a:custGeom>
              <a:avLst/>
              <a:gdLst/>
              <a:ahLst/>
              <a:cxnLst/>
              <a:rect l="l" t="t" r="r" b="b"/>
              <a:pathLst>
                <a:path w="40639" h="3656965">
                  <a:moveTo>
                    <a:pt x="40199" y="3656699"/>
                  </a:moveTo>
                  <a:lnTo>
                    <a:pt x="0" y="0"/>
                  </a:lnTo>
                </a:path>
              </a:pathLst>
            </a:custGeom>
            <a:ln w="28574">
              <a:solidFill>
                <a:srgbClr val="666666"/>
              </a:solidFill>
            </a:ln>
          </p:spPr>
          <p:txBody>
            <a:bodyPr wrap="square" lIns="0" tIns="0" rIns="0" bIns="0" rtlCol="0"/>
            <a:lstStyle/>
            <a:p>
              <a:endParaRPr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683367" y="1689184"/>
            <a:ext cx="4763347" cy="1680502"/>
          </a:xfrm>
          <a:prstGeom prst="rect">
            <a:avLst/>
          </a:prstGeom>
        </p:spPr>
        <p:txBody>
          <a:bodyPr vert="horz" wrap="square" lIns="0" tIns="16933" rIns="0" bIns="0" rtlCol="0">
            <a:spAutoFit/>
          </a:bodyPr>
          <a:lstStyle/>
          <a:p>
            <a:pPr marL="16933" marR="6773" algn="just">
              <a:lnSpc>
                <a:spcPct val="114599"/>
              </a:lnSpc>
              <a:spcBef>
                <a:spcPts val="133"/>
              </a:spcBef>
            </a:pPr>
            <a:r>
              <a:rPr sz="2400" spc="160" dirty="0">
                <a:solidFill>
                  <a:srgbClr val="FFFFFF"/>
                </a:solidFill>
                <a:latin typeface="Trebuchet MS"/>
                <a:cs typeface="Trebuchet MS"/>
              </a:rPr>
              <a:t>A </a:t>
            </a:r>
            <a:r>
              <a:rPr sz="2400" spc="-20" dirty="0">
                <a:solidFill>
                  <a:srgbClr val="FFFFFF"/>
                </a:solidFill>
                <a:latin typeface="Trebuchet MS"/>
                <a:cs typeface="Trebuchet MS"/>
              </a:rPr>
              <a:t>programmable </a:t>
            </a:r>
            <a:r>
              <a:rPr sz="2400" spc="-40" dirty="0">
                <a:solidFill>
                  <a:srgbClr val="FFFFFF"/>
                </a:solidFill>
                <a:latin typeface="Trebuchet MS"/>
                <a:cs typeface="Trebuchet MS"/>
              </a:rPr>
              <a:t>robot </a:t>
            </a:r>
            <a:r>
              <a:rPr sz="2400" spc="20" dirty="0">
                <a:solidFill>
                  <a:srgbClr val="FFFFFF"/>
                </a:solidFill>
                <a:latin typeface="Trebuchet MS"/>
                <a:cs typeface="Trebuchet MS"/>
              </a:rPr>
              <a:t>sphere </a:t>
            </a:r>
            <a:r>
              <a:rPr sz="2400" spc="-120" dirty="0">
                <a:solidFill>
                  <a:srgbClr val="FFFFFF"/>
                </a:solidFill>
                <a:latin typeface="Trebuchet MS"/>
                <a:cs typeface="Trebuchet MS"/>
              </a:rPr>
              <a:t>that </a:t>
            </a:r>
            <a:r>
              <a:rPr sz="2400" spc="-707" dirty="0">
                <a:solidFill>
                  <a:srgbClr val="FFFFFF"/>
                </a:solidFill>
                <a:latin typeface="Trebuchet MS"/>
                <a:cs typeface="Trebuchet MS"/>
              </a:rPr>
              <a:t> </a:t>
            </a:r>
            <a:r>
              <a:rPr sz="2400" dirty="0">
                <a:solidFill>
                  <a:srgbClr val="FFFFFF"/>
                </a:solidFill>
                <a:latin typeface="Trebuchet MS"/>
                <a:cs typeface="Trebuchet MS"/>
              </a:rPr>
              <a:t>can</a:t>
            </a:r>
            <a:r>
              <a:rPr sz="2400" spc="-107" dirty="0">
                <a:solidFill>
                  <a:srgbClr val="FFFFFF"/>
                </a:solidFill>
                <a:latin typeface="Trebuchet MS"/>
                <a:cs typeface="Trebuchet MS"/>
              </a:rPr>
              <a:t> </a:t>
            </a:r>
            <a:r>
              <a:rPr sz="2400" spc="-60" dirty="0">
                <a:solidFill>
                  <a:srgbClr val="FFFFFF"/>
                </a:solidFill>
                <a:latin typeface="Trebuchet MS"/>
                <a:cs typeface="Trebuchet MS"/>
              </a:rPr>
              <a:t>spin,</a:t>
            </a:r>
            <a:r>
              <a:rPr sz="2400" spc="-107" dirty="0">
                <a:solidFill>
                  <a:srgbClr val="FFFFFF"/>
                </a:solidFill>
                <a:latin typeface="Trebuchet MS"/>
                <a:cs typeface="Trebuchet MS"/>
              </a:rPr>
              <a:t> </a:t>
            </a:r>
            <a:r>
              <a:rPr sz="2400" spc="13" dirty="0">
                <a:solidFill>
                  <a:srgbClr val="FFFFFF"/>
                </a:solidFill>
                <a:latin typeface="Trebuchet MS"/>
                <a:cs typeface="Trebuchet MS"/>
              </a:rPr>
              <a:t>glow</a:t>
            </a:r>
            <a:r>
              <a:rPr sz="2400" spc="-107" dirty="0">
                <a:solidFill>
                  <a:srgbClr val="FFFFFF"/>
                </a:solidFill>
                <a:latin typeface="Trebuchet MS"/>
                <a:cs typeface="Trebuchet MS"/>
              </a:rPr>
              <a:t> </a:t>
            </a:r>
            <a:r>
              <a:rPr sz="2400" spc="-80" dirty="0">
                <a:solidFill>
                  <a:srgbClr val="FFFFFF"/>
                </a:solidFill>
                <a:latin typeface="Trebuchet MS"/>
                <a:cs typeface="Trebuchet MS"/>
              </a:rPr>
              <a:t>diﬀerent</a:t>
            </a:r>
            <a:r>
              <a:rPr sz="2400" spc="-107" dirty="0">
                <a:solidFill>
                  <a:srgbClr val="FFFFFF"/>
                </a:solidFill>
                <a:latin typeface="Trebuchet MS"/>
                <a:cs typeface="Trebuchet MS"/>
              </a:rPr>
              <a:t> </a:t>
            </a:r>
            <a:r>
              <a:rPr sz="2400" spc="-47" dirty="0">
                <a:solidFill>
                  <a:srgbClr val="FFFFFF"/>
                </a:solidFill>
                <a:latin typeface="Trebuchet MS"/>
                <a:cs typeface="Trebuchet MS"/>
              </a:rPr>
              <a:t>colors,</a:t>
            </a:r>
            <a:r>
              <a:rPr sz="2400" spc="-107" dirty="0">
                <a:solidFill>
                  <a:srgbClr val="FFFFFF"/>
                </a:solidFill>
                <a:latin typeface="Trebuchet MS"/>
                <a:cs typeface="Trebuchet MS"/>
              </a:rPr>
              <a:t> </a:t>
            </a:r>
            <a:r>
              <a:rPr sz="2400" spc="13" dirty="0">
                <a:solidFill>
                  <a:srgbClr val="FFFFFF"/>
                </a:solidFill>
                <a:latin typeface="Trebuchet MS"/>
                <a:cs typeface="Trebuchet MS"/>
              </a:rPr>
              <a:t>and  </a:t>
            </a:r>
            <a:r>
              <a:rPr sz="2400" spc="-67" dirty="0">
                <a:solidFill>
                  <a:srgbClr val="FFFFFF"/>
                </a:solidFill>
                <a:latin typeface="Trebuchet MS"/>
                <a:cs typeface="Trebuchet MS"/>
              </a:rPr>
              <a:t>detect</a:t>
            </a:r>
            <a:r>
              <a:rPr sz="2400" spc="-107" dirty="0">
                <a:solidFill>
                  <a:srgbClr val="FFFFFF"/>
                </a:solidFill>
                <a:latin typeface="Trebuchet MS"/>
                <a:cs typeface="Trebuchet MS"/>
              </a:rPr>
              <a:t> </a:t>
            </a:r>
            <a:r>
              <a:rPr sz="2400" spc="-47" dirty="0">
                <a:solidFill>
                  <a:srgbClr val="FFFFFF"/>
                </a:solidFill>
                <a:latin typeface="Trebuchet MS"/>
                <a:cs typeface="Trebuchet MS"/>
              </a:rPr>
              <a:t>whether</a:t>
            </a:r>
            <a:r>
              <a:rPr sz="2400" spc="-107" dirty="0">
                <a:solidFill>
                  <a:srgbClr val="FFFFFF"/>
                </a:solidFill>
                <a:latin typeface="Trebuchet MS"/>
                <a:cs typeface="Trebuchet MS"/>
              </a:rPr>
              <a:t> </a:t>
            </a:r>
            <a:r>
              <a:rPr sz="2400" spc="-200" dirty="0">
                <a:solidFill>
                  <a:srgbClr val="FFFFFF"/>
                </a:solidFill>
                <a:latin typeface="Trebuchet MS"/>
                <a:cs typeface="Trebuchet MS"/>
              </a:rPr>
              <a:t>it</a:t>
            </a:r>
            <a:r>
              <a:rPr sz="2400" spc="-107" dirty="0">
                <a:solidFill>
                  <a:srgbClr val="FFFFFF"/>
                </a:solidFill>
                <a:latin typeface="Trebuchet MS"/>
                <a:cs typeface="Trebuchet MS"/>
              </a:rPr>
              <a:t> </a:t>
            </a:r>
            <a:r>
              <a:rPr sz="2400" dirty="0">
                <a:solidFill>
                  <a:srgbClr val="FFFFFF"/>
                </a:solidFill>
                <a:latin typeface="Trebuchet MS"/>
                <a:cs typeface="Trebuchet MS"/>
              </a:rPr>
              <a:t>is</a:t>
            </a:r>
            <a:r>
              <a:rPr sz="2400" spc="-107" dirty="0">
                <a:solidFill>
                  <a:srgbClr val="FFFFFF"/>
                </a:solidFill>
                <a:latin typeface="Trebuchet MS"/>
                <a:cs typeface="Trebuchet MS"/>
              </a:rPr>
              <a:t> </a:t>
            </a:r>
            <a:r>
              <a:rPr sz="2400" spc="-73" dirty="0">
                <a:solidFill>
                  <a:srgbClr val="FFFFFF"/>
                </a:solidFill>
                <a:latin typeface="Trebuchet MS"/>
                <a:cs typeface="Trebuchet MS"/>
              </a:rPr>
              <a:t>falling</a:t>
            </a:r>
            <a:r>
              <a:rPr sz="2400" spc="-107" dirty="0">
                <a:solidFill>
                  <a:srgbClr val="FFFFFF"/>
                </a:solidFill>
                <a:latin typeface="Trebuchet MS"/>
                <a:cs typeface="Trebuchet MS"/>
              </a:rPr>
              <a:t> </a:t>
            </a:r>
            <a:r>
              <a:rPr sz="2400" spc="-33" dirty="0">
                <a:solidFill>
                  <a:srgbClr val="FFFFFF"/>
                </a:solidFill>
                <a:latin typeface="Trebuchet MS"/>
                <a:cs typeface="Trebuchet MS"/>
              </a:rPr>
              <a:t>or</a:t>
            </a:r>
            <a:r>
              <a:rPr sz="2400" spc="-107" dirty="0">
                <a:solidFill>
                  <a:srgbClr val="FFFFFF"/>
                </a:solidFill>
                <a:latin typeface="Trebuchet MS"/>
                <a:cs typeface="Trebuchet MS"/>
              </a:rPr>
              <a:t> </a:t>
            </a:r>
            <a:r>
              <a:rPr sz="2400" spc="53" dirty="0">
                <a:solidFill>
                  <a:srgbClr val="FFFFFF"/>
                </a:solidFill>
                <a:latin typeface="Trebuchet MS"/>
                <a:cs typeface="Trebuchet MS"/>
              </a:rPr>
              <a:t>has</a:t>
            </a:r>
            <a:r>
              <a:rPr sz="2400" spc="-107" dirty="0">
                <a:solidFill>
                  <a:srgbClr val="FFFFFF"/>
                </a:solidFill>
                <a:latin typeface="Trebuchet MS"/>
                <a:cs typeface="Trebuchet MS"/>
              </a:rPr>
              <a:t> </a:t>
            </a:r>
            <a:r>
              <a:rPr sz="2400" spc="-113" dirty="0">
                <a:solidFill>
                  <a:srgbClr val="FFFFFF"/>
                </a:solidFill>
                <a:latin typeface="Trebuchet MS"/>
                <a:cs typeface="Trebuchet MS"/>
              </a:rPr>
              <a:t>hit  </a:t>
            </a:r>
            <a:r>
              <a:rPr sz="2400" spc="-33" dirty="0">
                <a:solidFill>
                  <a:srgbClr val="FFFFFF"/>
                </a:solidFill>
                <a:latin typeface="Trebuchet MS"/>
                <a:cs typeface="Trebuchet MS"/>
              </a:rPr>
              <a:t>something.</a:t>
            </a:r>
            <a:endParaRPr sz="2400" dirty="0">
              <a:latin typeface="Trebuchet MS"/>
              <a:cs typeface="Trebuchet MS"/>
            </a:endParaRPr>
          </a:p>
        </p:txBody>
      </p:sp>
      <p:pic>
        <p:nvPicPr>
          <p:cNvPr id="6" name="object 6"/>
          <p:cNvPicPr/>
          <p:nvPr/>
        </p:nvPicPr>
        <p:blipFill>
          <a:blip r:embed="rId2" cstate="print"/>
          <a:stretch>
            <a:fillRect/>
          </a:stretch>
        </p:blipFill>
        <p:spPr>
          <a:xfrm>
            <a:off x="447101" y="1536650"/>
            <a:ext cx="5044599" cy="3784700"/>
          </a:xfrm>
          <a:prstGeom prst="rect">
            <a:avLst/>
          </a:prstGeom>
        </p:spPr>
      </p:pic>
      <p:sp>
        <p:nvSpPr>
          <p:cNvPr id="7" name="object 7"/>
          <p:cNvSpPr txBox="1">
            <a:spLocks noGrp="1"/>
          </p:cNvSpPr>
          <p:nvPr>
            <p:ph type="title"/>
          </p:nvPr>
        </p:nvSpPr>
        <p:spPr>
          <a:xfrm>
            <a:off x="3356797" y="134985"/>
            <a:ext cx="5480472" cy="797312"/>
          </a:xfrm>
          <a:prstGeom prst="rect">
            <a:avLst/>
          </a:prstGeom>
        </p:spPr>
        <p:txBody>
          <a:bodyPr vert="horz" wrap="square" lIns="0" tIns="16933" rIns="0" bIns="0" rtlCol="0" anchor="ctr">
            <a:spAutoFit/>
          </a:bodyPr>
          <a:lstStyle/>
          <a:p>
            <a:pPr marL="16933" algn="ctr">
              <a:lnSpc>
                <a:spcPct val="100000"/>
              </a:lnSpc>
              <a:spcBef>
                <a:spcPts val="133"/>
              </a:spcBef>
            </a:pPr>
            <a:r>
              <a:rPr lang="en-US" sz="5070" b="0" dirty="0">
                <a:ln/>
                <a:solidFill>
                  <a:schemeClr val="accent4"/>
                </a:solidFill>
                <a:ea typeface="+mn-ea"/>
                <a:cs typeface="+mn-cs"/>
              </a:rPr>
              <a:t>Our</a:t>
            </a:r>
            <a:r>
              <a:rPr sz="5070" b="0" dirty="0">
                <a:ln/>
                <a:solidFill>
                  <a:schemeClr val="accent4"/>
                </a:solidFill>
                <a:ea typeface="+mn-ea"/>
                <a:cs typeface="+mn-cs"/>
              </a:rPr>
              <a:t>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0850" y="1"/>
            <a:ext cx="11449183" cy="6857999"/>
          </a:xfrm>
          <a:prstGeom prst="rect">
            <a:avLst/>
          </a:prstGeom>
        </p:spPr>
      </p:pic>
      <p:sp>
        <p:nvSpPr>
          <p:cNvPr id="3" name="object 3"/>
          <p:cNvSpPr txBox="1"/>
          <p:nvPr/>
        </p:nvSpPr>
        <p:spPr>
          <a:xfrm>
            <a:off x="1797332" y="247717"/>
            <a:ext cx="1981200" cy="304421"/>
          </a:xfrm>
          <a:prstGeom prst="rect">
            <a:avLst/>
          </a:prstGeom>
        </p:spPr>
        <p:txBody>
          <a:bodyPr vert="horz" wrap="square" lIns="0" tIns="16933" rIns="0" bIns="0" rtlCol="0">
            <a:spAutoFit/>
          </a:bodyPr>
          <a:lstStyle/>
          <a:p>
            <a:pPr marL="16933">
              <a:spcBef>
                <a:spcPts val="133"/>
              </a:spcBef>
            </a:pPr>
            <a:r>
              <a:rPr sz="1867" b="1" spc="40" dirty="0">
                <a:latin typeface="Trebuchet MS"/>
                <a:cs typeface="Trebuchet MS"/>
              </a:rPr>
              <a:t>Moving</a:t>
            </a:r>
            <a:r>
              <a:rPr sz="1867" b="1" spc="-87" dirty="0">
                <a:latin typeface="Trebuchet MS"/>
                <a:cs typeface="Trebuchet MS"/>
              </a:rPr>
              <a:t> </a:t>
            </a:r>
            <a:r>
              <a:rPr sz="1867" b="1" spc="-67" dirty="0">
                <a:latin typeface="Trebuchet MS"/>
                <a:cs typeface="Trebuchet MS"/>
              </a:rPr>
              <a:t>with</a:t>
            </a:r>
            <a:r>
              <a:rPr sz="1867" b="1" spc="-87" dirty="0">
                <a:latin typeface="Trebuchet MS"/>
                <a:cs typeface="Trebuchet MS"/>
              </a:rPr>
              <a:t> </a:t>
            </a:r>
            <a:r>
              <a:rPr sz="1867" b="1" spc="27" dirty="0">
                <a:latin typeface="Trebuchet MS"/>
                <a:cs typeface="Trebuchet MS"/>
              </a:rPr>
              <a:t>Code</a:t>
            </a:r>
            <a:endParaRPr sz="1867">
              <a:latin typeface="Trebuchet MS"/>
              <a:cs typeface="Trebuchet MS"/>
            </a:endParaRPr>
          </a:p>
        </p:txBody>
      </p:sp>
      <p:sp>
        <p:nvSpPr>
          <p:cNvPr id="4" name="object 4"/>
          <p:cNvSpPr txBox="1"/>
          <p:nvPr/>
        </p:nvSpPr>
        <p:spPr>
          <a:xfrm>
            <a:off x="1811868" y="3691250"/>
            <a:ext cx="2031153" cy="304421"/>
          </a:xfrm>
          <a:prstGeom prst="rect">
            <a:avLst/>
          </a:prstGeom>
        </p:spPr>
        <p:txBody>
          <a:bodyPr vert="horz" wrap="square" lIns="0" tIns="16933" rIns="0" bIns="0" rtlCol="0">
            <a:spAutoFit/>
          </a:bodyPr>
          <a:lstStyle/>
          <a:p>
            <a:pPr marL="16933">
              <a:spcBef>
                <a:spcPts val="133"/>
              </a:spcBef>
            </a:pPr>
            <a:r>
              <a:rPr sz="1867" b="1" spc="20" dirty="0">
                <a:latin typeface="Trebuchet MS"/>
                <a:cs typeface="Trebuchet MS"/>
              </a:rPr>
              <a:t>Manual</a:t>
            </a:r>
            <a:r>
              <a:rPr sz="1867" b="1" spc="-87" dirty="0">
                <a:latin typeface="Trebuchet MS"/>
                <a:cs typeface="Trebuchet MS"/>
              </a:rPr>
              <a:t> </a:t>
            </a:r>
            <a:r>
              <a:rPr sz="1867" b="1" spc="-7" dirty="0">
                <a:latin typeface="Trebuchet MS"/>
                <a:cs typeface="Trebuchet MS"/>
              </a:rPr>
              <a:t>Movement</a:t>
            </a:r>
            <a:endParaRPr sz="1867">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66734" y="2386477"/>
            <a:ext cx="10491893" cy="1412224"/>
          </a:xfrm>
          <a:prstGeom prst="rect">
            <a:avLst/>
          </a:prstGeom>
        </p:spPr>
        <p:txBody>
          <a:bodyPr vert="horz" wrap="square" lIns="0" tIns="16933" rIns="0" bIns="0" rtlCol="0" anchor="ctr">
            <a:spAutoFit/>
          </a:bodyPr>
          <a:lstStyle/>
          <a:p>
            <a:pPr marL="16933">
              <a:lnSpc>
                <a:spcPct val="100000"/>
              </a:lnSpc>
              <a:spcBef>
                <a:spcPts val="133"/>
              </a:spcBef>
            </a:pPr>
            <a:r>
              <a:rPr sz="9070" dirty="0">
                <a:ln/>
                <a:solidFill>
                  <a:schemeClr val="accent4"/>
                </a:solidFill>
                <a:ea typeface="+mn-ea"/>
                <a:cs typeface="+mn-cs"/>
              </a:rPr>
              <a:t>Split</a:t>
            </a:r>
            <a:r>
              <a:rPr sz="9066" spc="-527" dirty="0">
                <a:solidFill>
                  <a:srgbClr val="FFFFFF"/>
                </a:solidFill>
              </a:rPr>
              <a:t> </a:t>
            </a:r>
            <a:r>
              <a:rPr sz="9070" dirty="0">
                <a:ln/>
                <a:solidFill>
                  <a:schemeClr val="accent4"/>
                </a:solidFill>
                <a:ea typeface="+mn-ea"/>
                <a:cs typeface="+mn-cs"/>
              </a:rPr>
              <a:t>Into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video game&#10;&#10;Description automatically generated">
            <a:extLst>
              <a:ext uri="{FF2B5EF4-FFF2-40B4-BE49-F238E27FC236}">
                <a16:creationId xmlns:a16="http://schemas.microsoft.com/office/drawing/2014/main" id="{AC24CBA5-CA13-E4AB-F1D9-F0040C80105E}"/>
              </a:ext>
            </a:extLst>
          </p:cNvPr>
          <p:cNvPicPr>
            <a:picLocks noChangeAspect="1"/>
          </p:cNvPicPr>
          <p:nvPr/>
        </p:nvPicPr>
        <p:blipFill>
          <a:blip r:embed="rId3"/>
          <a:stretch>
            <a:fillRect/>
          </a:stretch>
        </p:blipFill>
        <p:spPr>
          <a:xfrm>
            <a:off x="658235" y="2091665"/>
            <a:ext cx="3491470" cy="3421208"/>
          </a:xfrm>
          <a:prstGeom prst="rect">
            <a:avLst/>
          </a:prstGeom>
        </p:spPr>
      </p:pic>
      <p:pic>
        <p:nvPicPr>
          <p:cNvPr id="4" name="Picture 3">
            <a:extLst>
              <a:ext uri="{FF2B5EF4-FFF2-40B4-BE49-F238E27FC236}">
                <a16:creationId xmlns:a16="http://schemas.microsoft.com/office/drawing/2014/main" id="{EE3B8961-9139-4D00-C679-6DB930F447FD}"/>
              </a:ext>
            </a:extLst>
          </p:cNvPr>
          <p:cNvPicPr>
            <a:picLocks noChangeAspect="1"/>
          </p:cNvPicPr>
          <p:nvPr/>
        </p:nvPicPr>
        <p:blipFill>
          <a:blip r:embed="rId4"/>
          <a:stretch>
            <a:fillRect/>
          </a:stretch>
        </p:blipFill>
        <p:spPr>
          <a:xfrm>
            <a:off x="4973053" y="2091665"/>
            <a:ext cx="6897597" cy="3421208"/>
          </a:xfrm>
          <a:prstGeom prst="rect">
            <a:avLst/>
          </a:prstGeom>
        </p:spPr>
      </p:pic>
      <p:sp>
        <p:nvSpPr>
          <p:cNvPr id="5" name="TextBox 4">
            <a:extLst>
              <a:ext uri="{FF2B5EF4-FFF2-40B4-BE49-F238E27FC236}">
                <a16:creationId xmlns:a16="http://schemas.microsoft.com/office/drawing/2014/main" id="{FA96A063-79BB-1C3B-D120-2467A7FB045F}"/>
              </a:ext>
            </a:extLst>
          </p:cNvPr>
          <p:cNvSpPr txBox="1"/>
          <p:nvPr/>
        </p:nvSpPr>
        <p:spPr>
          <a:xfrm>
            <a:off x="2534652" y="240631"/>
            <a:ext cx="7122695" cy="1488100"/>
          </a:xfrm>
          <a:prstGeom prst="rect">
            <a:avLst/>
          </a:prstGeom>
          <a:noFill/>
        </p:spPr>
        <p:txBody>
          <a:bodyPr wrap="square" rtlCol="0">
            <a:spAutoFit/>
          </a:bodyPr>
          <a:lstStyle/>
          <a:p>
            <a:pPr algn="ctr"/>
            <a:r>
              <a:rPr lang="en-US" sz="9070" b="1" dirty="0">
                <a:ln/>
                <a:solidFill>
                  <a:schemeClr val="accent4"/>
                </a:solidFill>
                <a:latin typeface="+mj-lt"/>
              </a:rPr>
              <a:t>Join The Class</a:t>
            </a:r>
          </a:p>
        </p:txBody>
      </p:sp>
    </p:spTree>
    <p:extLst>
      <p:ext uri="{BB962C8B-B14F-4D97-AF65-F5344CB8AC3E}">
        <p14:creationId xmlns:p14="http://schemas.microsoft.com/office/powerpoint/2010/main" val="284290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534</Words>
  <Application>Microsoft Office PowerPoint</Application>
  <PresentationFormat>Widescreen</PresentationFormat>
  <Paragraphs>86</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PGothic</vt:lpstr>
      <vt:lpstr>MS UI Gothic</vt:lpstr>
      <vt:lpstr>Aptos</vt:lpstr>
      <vt:lpstr>Arial</vt:lpstr>
      <vt:lpstr>Calibri</vt:lpstr>
      <vt:lpstr>Calibri Light</vt:lpstr>
      <vt:lpstr>gg sans</vt:lpstr>
      <vt:lpstr>Trebuchet MS</vt:lpstr>
      <vt:lpstr>Verdana</vt:lpstr>
      <vt:lpstr>Office Theme</vt:lpstr>
      <vt:lpstr>Technology Ambassador Program  </vt:lpstr>
      <vt:lpstr>What is TAP? </vt:lpstr>
      <vt:lpstr>What is programming and block coding?</vt:lpstr>
      <vt:lpstr>Mission</vt:lpstr>
      <vt:lpstr>If / Else, Loops, Functions</vt:lpstr>
      <vt:lpstr>Our Technology</vt:lpstr>
      <vt:lpstr>PowerPoint Presentation</vt:lpstr>
      <vt:lpstr>Split Into Groups</vt:lpstr>
      <vt:lpstr>PowerPoint Presentation</vt:lpstr>
      <vt:lpstr>Create a new program</vt:lpstr>
      <vt:lpstr>Welcome to the Canvas</vt:lpstr>
      <vt:lpstr>PowerPoint Presentation</vt:lpstr>
      <vt:lpstr>PowerPoint Presentation</vt:lpstr>
      <vt:lpstr>Now you try!</vt:lpstr>
      <vt:lpstr>Let's make a  Square</vt:lpstr>
      <vt:lpstr>PowerPoint Presentation</vt:lpstr>
      <vt:lpstr>Loops</vt:lpstr>
      <vt:lpstr>If Else</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tonylam200@gmail.com</cp:lastModifiedBy>
  <cp:revision>7</cp:revision>
  <dcterms:created xsi:type="dcterms:W3CDTF">2024-04-05T18:09:06Z</dcterms:created>
  <dcterms:modified xsi:type="dcterms:W3CDTF">2024-07-23T21:34:52Z</dcterms:modified>
</cp:coreProperties>
</file>