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FOLDERS ON DESKTOP,  add slides for each step of install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8c291c4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58c291c42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b7afebb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b7afeb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5b7afebb0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9059e4cb_1_6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7" name="Google Shape;227;g659059e4cb_1_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aecfaec41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aecfaec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aecfaec41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791842864_0_0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9" name="Google Shape;239;g4791842864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59059e4cb_4_0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9" name="Google Shape;259;g659059e4cb_4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cdca5ad4_0_57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4" name="Google Shape;274;g65cdca5ad4_0_5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91842864_0_46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3" name="Google Shape;283;g4791842864_0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791842864_0_73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7" name="Google Shape;297;g4791842864_0_7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a8f45f7e_2_118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0" name="Google Shape;70;g6fa8f45f7e_2_11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59059e4cb_4_10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9" name="Google Shape;319;g659059e4cb_4_1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59059e4cb_4_5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3" name="Google Shape;343;g659059e4cb_4_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8c291c42_1_2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7" name="Google Shape;87;g658c291c42_1_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14bca5e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14bca5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b14bca5e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ea50e161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ea50e1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aea50e161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a8f45f7e_2_40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6" name="Google Shape;116;g6fa8f45f7e_2_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images and transitions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b7afebb0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b7afebb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5b7afebb0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a8f45f7e_2_72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9" name="Google Shape;139;g6fa8f45f7e_2_7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a8f45f7e_2_86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g6fa8f45f7e_2_8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>
            <p:ph idx="2" type="pic"/>
          </p:nvPr>
        </p:nvSpPr>
        <p:spPr>
          <a:xfrm>
            <a:off x="1448748" y="1325509"/>
            <a:ext cx="2342018" cy="234543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ative Break Picture">
  <p:cSld name="Creative Break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>
            <p:ph idx="2" type="pic"/>
          </p:nvPr>
        </p:nvSpPr>
        <p:spPr>
          <a:xfrm>
            <a:off x="4837177" y="593138"/>
            <a:ext cx="3547872" cy="3547872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features">
  <p:cSld name="App featur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>
            <p:ph idx="2" type="pic"/>
          </p:nvPr>
        </p:nvSpPr>
        <p:spPr>
          <a:xfrm>
            <a:off x="5765348" y="1060125"/>
            <a:ext cx="1636663" cy="28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pp features">
  <p:cSld name="1_App feature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>
            <p:ph idx="2" type="pic"/>
          </p:nvPr>
        </p:nvSpPr>
        <p:spPr>
          <a:xfrm>
            <a:off x="1114287" y="1543807"/>
            <a:ext cx="2772464" cy="1748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 Web Mockup">
  <p:cSld name="Desktop Web Mockup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5194624" y="1390708"/>
            <a:ext cx="2753274" cy="1561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787587" y="-173335"/>
            <a:ext cx="518749" cy="741593"/>
            <a:chOff x="6231137" y="2526887"/>
            <a:chExt cx="518749" cy="741593"/>
          </a:xfrm>
        </p:grpSpPr>
        <p:sp>
          <p:nvSpPr>
            <p:cNvPr id="16" name="Google Shape;16;p1"/>
            <p:cNvSpPr/>
            <p:nvPr/>
          </p:nvSpPr>
          <p:spPr>
            <a:xfrm rot="3586718">
              <a:off x="6172968" y="2703659"/>
              <a:ext cx="495449" cy="150136"/>
            </a:xfrm>
            <a:custGeom>
              <a:rect b="b" l="l" r="r" t="t"/>
              <a:pathLst>
                <a:path extrusionOk="0" h="120000" w="120000">
                  <a:moveTo>
                    <a:pt x="0" y="119547"/>
                  </a:moveTo>
                  <a:lnTo>
                    <a:pt x="70765" y="113660"/>
                  </a:lnTo>
                  <a:lnTo>
                    <a:pt x="119862" y="0"/>
                  </a:lnTo>
                  <a:lnTo>
                    <a:pt x="49097" y="5433"/>
                  </a:lnTo>
                  <a:lnTo>
                    <a:pt x="0" y="1195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rot="3586718">
              <a:off x="6422778" y="3006155"/>
              <a:ext cx="350318" cy="147634"/>
            </a:xfrm>
            <a:custGeom>
              <a:rect b="b" l="l" r="r" t="t"/>
              <a:pathLst>
                <a:path extrusionOk="0" h="120000" w="120000">
                  <a:moveTo>
                    <a:pt x="0" y="119536"/>
                  </a:moveTo>
                  <a:lnTo>
                    <a:pt x="50178" y="116756"/>
                  </a:lnTo>
                  <a:lnTo>
                    <a:pt x="119805" y="0"/>
                  </a:lnTo>
                  <a:lnTo>
                    <a:pt x="69627" y="2779"/>
                  </a:lnTo>
                  <a:lnTo>
                    <a:pt x="0" y="1195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/>
          <p:nvPr/>
        </p:nvSpPr>
        <p:spPr>
          <a:xfrm rot="3586718">
            <a:off x="-274843" y="76494"/>
            <a:ext cx="970879" cy="369248"/>
          </a:xfrm>
          <a:custGeom>
            <a:rect b="b" l="l" r="r" t="t"/>
            <a:pathLst>
              <a:path extrusionOk="0" h="120000" w="120000">
                <a:moveTo>
                  <a:pt x="0" y="119720"/>
                </a:moveTo>
                <a:lnTo>
                  <a:pt x="80070" y="111888"/>
                </a:lnTo>
                <a:lnTo>
                  <a:pt x="119929" y="0"/>
                </a:lnTo>
                <a:lnTo>
                  <a:pt x="39789" y="7832"/>
                </a:lnTo>
                <a:lnTo>
                  <a:pt x="0" y="11972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 rot="3586718">
            <a:off x="760466" y="568956"/>
            <a:ext cx="147634" cy="150136"/>
          </a:xfrm>
          <a:custGeom>
            <a:rect b="b" l="l" r="r" t="t"/>
            <a:pathLst>
              <a:path extrusionOk="0" h="120000" w="120000">
                <a:moveTo>
                  <a:pt x="119083" y="58403"/>
                </a:moveTo>
                <a:lnTo>
                  <a:pt x="119083" y="58403"/>
                </a:lnTo>
                <a:cubicBezTo>
                  <a:pt x="119541" y="91254"/>
                  <a:pt x="93893" y="117718"/>
                  <a:pt x="61374" y="118631"/>
                </a:cubicBezTo>
                <a:lnTo>
                  <a:pt x="61374" y="118631"/>
                </a:lnTo>
                <a:cubicBezTo>
                  <a:pt x="28854" y="119543"/>
                  <a:pt x="1374" y="93992"/>
                  <a:pt x="916" y="61140"/>
                </a:cubicBezTo>
                <a:lnTo>
                  <a:pt x="916" y="61140"/>
                </a:lnTo>
                <a:cubicBezTo>
                  <a:pt x="0" y="28745"/>
                  <a:pt x="25648" y="1825"/>
                  <a:pt x="58625" y="912"/>
                </a:cubicBezTo>
                <a:lnTo>
                  <a:pt x="58625" y="912"/>
                </a:lnTo>
                <a:cubicBezTo>
                  <a:pt x="91145" y="0"/>
                  <a:pt x="118167" y="25551"/>
                  <a:pt x="119083" y="5840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 rot="3586718">
            <a:off x="780402" y="278150"/>
            <a:ext cx="147632" cy="147632"/>
          </a:xfrm>
          <a:custGeom>
            <a:rect b="b" l="l" r="r" t="t"/>
            <a:pathLst>
              <a:path extrusionOk="0" h="120000" w="120000">
                <a:moveTo>
                  <a:pt x="118625" y="58167"/>
                </a:moveTo>
                <a:lnTo>
                  <a:pt x="118625" y="58167"/>
                </a:lnTo>
                <a:cubicBezTo>
                  <a:pt x="119541" y="91145"/>
                  <a:pt x="93893" y="118167"/>
                  <a:pt x="60916" y="118625"/>
                </a:cubicBezTo>
                <a:lnTo>
                  <a:pt x="60916" y="118625"/>
                </a:lnTo>
                <a:cubicBezTo>
                  <a:pt x="28396" y="119541"/>
                  <a:pt x="1832" y="93893"/>
                  <a:pt x="916" y="60916"/>
                </a:cubicBezTo>
                <a:lnTo>
                  <a:pt x="916" y="60916"/>
                </a:lnTo>
                <a:cubicBezTo>
                  <a:pt x="0" y="28396"/>
                  <a:pt x="25648" y="1374"/>
                  <a:pt x="58167" y="458"/>
                </a:cubicBezTo>
                <a:lnTo>
                  <a:pt x="58167" y="458"/>
                </a:lnTo>
                <a:cubicBezTo>
                  <a:pt x="90687" y="0"/>
                  <a:pt x="118167" y="25648"/>
                  <a:pt x="118625" y="5816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 rot="3586718">
            <a:off x="525726" y="141696"/>
            <a:ext cx="150136" cy="147632"/>
          </a:xfrm>
          <a:custGeom>
            <a:rect b="b" l="l" r="r" t="t"/>
            <a:pathLst>
              <a:path extrusionOk="0" h="120000" w="120000">
                <a:moveTo>
                  <a:pt x="118631" y="58625"/>
                </a:moveTo>
                <a:lnTo>
                  <a:pt x="118631" y="58625"/>
                </a:lnTo>
                <a:cubicBezTo>
                  <a:pt x="119543" y="90687"/>
                  <a:pt x="93992" y="118167"/>
                  <a:pt x="61140" y="119083"/>
                </a:cubicBezTo>
                <a:lnTo>
                  <a:pt x="61140" y="119083"/>
                </a:lnTo>
                <a:cubicBezTo>
                  <a:pt x="28288" y="119541"/>
                  <a:pt x="1825" y="93893"/>
                  <a:pt x="912" y="61374"/>
                </a:cubicBezTo>
                <a:lnTo>
                  <a:pt x="912" y="61374"/>
                </a:lnTo>
                <a:cubicBezTo>
                  <a:pt x="0" y="28396"/>
                  <a:pt x="25551" y="1374"/>
                  <a:pt x="58403" y="916"/>
                </a:cubicBezTo>
                <a:lnTo>
                  <a:pt x="58403" y="916"/>
                </a:lnTo>
                <a:cubicBezTo>
                  <a:pt x="90798" y="0"/>
                  <a:pt x="117718" y="25648"/>
                  <a:pt x="118631" y="5862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 rot="-7664590">
            <a:off x="805442" y="4551883"/>
            <a:ext cx="242719" cy="242719"/>
          </a:xfrm>
          <a:custGeom>
            <a:rect b="b" l="l" r="r" t="t"/>
            <a:pathLst>
              <a:path extrusionOk="0" h="120000" w="120000">
                <a:moveTo>
                  <a:pt x="118878" y="58454"/>
                </a:moveTo>
                <a:lnTo>
                  <a:pt x="118878" y="58454"/>
                </a:lnTo>
                <a:cubicBezTo>
                  <a:pt x="119719" y="91053"/>
                  <a:pt x="93925" y="118313"/>
                  <a:pt x="61401" y="119156"/>
                </a:cubicBezTo>
                <a:lnTo>
                  <a:pt x="61401" y="119156"/>
                </a:lnTo>
                <a:cubicBezTo>
                  <a:pt x="28878" y="119718"/>
                  <a:pt x="1682" y="94145"/>
                  <a:pt x="841" y="61264"/>
                </a:cubicBezTo>
                <a:lnTo>
                  <a:pt x="841" y="61264"/>
                </a:lnTo>
                <a:cubicBezTo>
                  <a:pt x="0" y="28665"/>
                  <a:pt x="25794" y="1686"/>
                  <a:pt x="58317" y="562"/>
                </a:cubicBezTo>
                <a:lnTo>
                  <a:pt x="58317" y="562"/>
                </a:lnTo>
                <a:cubicBezTo>
                  <a:pt x="91121" y="0"/>
                  <a:pt x="118037" y="25854"/>
                  <a:pt x="118878" y="58454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 rot="-7664590">
            <a:off x="628754" y="4401397"/>
            <a:ext cx="150136" cy="150136"/>
          </a:xfrm>
          <a:custGeom>
            <a:rect b="b" l="l" r="r" t="t"/>
            <a:pathLst>
              <a:path extrusionOk="0" h="120000" w="120000">
                <a:moveTo>
                  <a:pt x="119087" y="58403"/>
                </a:moveTo>
                <a:lnTo>
                  <a:pt x="119087" y="58403"/>
                </a:lnTo>
                <a:cubicBezTo>
                  <a:pt x="119543" y="90798"/>
                  <a:pt x="93992" y="117718"/>
                  <a:pt x="61140" y="118631"/>
                </a:cubicBezTo>
                <a:lnTo>
                  <a:pt x="61140" y="118631"/>
                </a:lnTo>
                <a:cubicBezTo>
                  <a:pt x="28745" y="119543"/>
                  <a:pt x="1825" y="93536"/>
                  <a:pt x="912" y="61140"/>
                </a:cubicBezTo>
                <a:lnTo>
                  <a:pt x="912" y="61140"/>
                </a:lnTo>
                <a:cubicBezTo>
                  <a:pt x="0" y="28745"/>
                  <a:pt x="26007" y="1368"/>
                  <a:pt x="58403" y="456"/>
                </a:cubicBezTo>
                <a:lnTo>
                  <a:pt x="58403" y="456"/>
                </a:lnTo>
                <a:cubicBezTo>
                  <a:pt x="91254" y="0"/>
                  <a:pt x="118174" y="26007"/>
                  <a:pt x="119087" y="5840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 rot="-7664590">
            <a:off x="657325" y="4825055"/>
            <a:ext cx="97588" cy="97588"/>
          </a:xfrm>
          <a:custGeom>
            <a:rect b="b" l="l" r="r" t="t"/>
            <a:pathLst>
              <a:path extrusionOk="0" h="120000" w="120000">
                <a:moveTo>
                  <a:pt x="118604" y="57931"/>
                </a:moveTo>
                <a:lnTo>
                  <a:pt x="118604" y="57931"/>
                </a:lnTo>
                <a:cubicBezTo>
                  <a:pt x="119302" y="90344"/>
                  <a:pt x="94186" y="117241"/>
                  <a:pt x="61395" y="117931"/>
                </a:cubicBezTo>
                <a:lnTo>
                  <a:pt x="61395" y="117931"/>
                </a:lnTo>
                <a:cubicBezTo>
                  <a:pt x="28604" y="119310"/>
                  <a:pt x="1395" y="93103"/>
                  <a:pt x="697" y="60689"/>
                </a:cubicBezTo>
                <a:lnTo>
                  <a:pt x="697" y="60689"/>
                </a:lnTo>
                <a:cubicBezTo>
                  <a:pt x="0" y="28965"/>
                  <a:pt x="25813" y="1379"/>
                  <a:pt x="57906" y="689"/>
                </a:cubicBezTo>
                <a:lnTo>
                  <a:pt x="57906" y="689"/>
                </a:lnTo>
                <a:cubicBezTo>
                  <a:pt x="90697" y="0"/>
                  <a:pt x="117906" y="25517"/>
                  <a:pt x="118604" y="5793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 rot="3586718">
            <a:off x="121106" y="627283"/>
            <a:ext cx="360327" cy="360327"/>
          </a:xfrm>
          <a:custGeom>
            <a:rect b="b" l="l" r="r" t="t"/>
            <a:pathLst>
              <a:path extrusionOk="0" h="120000" w="120000">
                <a:moveTo>
                  <a:pt x="58675" y="11563"/>
                </a:moveTo>
                <a:lnTo>
                  <a:pt x="58675" y="11563"/>
                </a:lnTo>
                <a:cubicBezTo>
                  <a:pt x="31987" y="12132"/>
                  <a:pt x="10788" y="34502"/>
                  <a:pt x="11545" y="61042"/>
                </a:cubicBezTo>
                <a:lnTo>
                  <a:pt x="11545" y="61042"/>
                </a:lnTo>
                <a:cubicBezTo>
                  <a:pt x="12302" y="87582"/>
                  <a:pt x="34447" y="108815"/>
                  <a:pt x="61135" y="108246"/>
                </a:cubicBezTo>
                <a:lnTo>
                  <a:pt x="61135" y="108246"/>
                </a:lnTo>
                <a:cubicBezTo>
                  <a:pt x="87823" y="107488"/>
                  <a:pt x="108832" y="85308"/>
                  <a:pt x="108264" y="58767"/>
                </a:cubicBezTo>
                <a:lnTo>
                  <a:pt x="108264" y="58767"/>
                </a:lnTo>
                <a:cubicBezTo>
                  <a:pt x="107697" y="32037"/>
                  <a:pt x="85362" y="10805"/>
                  <a:pt x="58675" y="11563"/>
                </a:cubicBezTo>
                <a:close/>
                <a:moveTo>
                  <a:pt x="61324" y="119052"/>
                </a:moveTo>
                <a:lnTo>
                  <a:pt x="61324" y="119052"/>
                </a:lnTo>
                <a:cubicBezTo>
                  <a:pt x="28580" y="119810"/>
                  <a:pt x="1514" y="93838"/>
                  <a:pt x="757" y="61421"/>
                </a:cubicBezTo>
                <a:lnTo>
                  <a:pt x="757" y="61421"/>
                </a:lnTo>
                <a:cubicBezTo>
                  <a:pt x="0" y="28625"/>
                  <a:pt x="25741" y="1327"/>
                  <a:pt x="58485" y="568"/>
                </a:cubicBezTo>
                <a:lnTo>
                  <a:pt x="58485" y="568"/>
                </a:lnTo>
                <a:cubicBezTo>
                  <a:pt x="91230" y="0"/>
                  <a:pt x="118485" y="25781"/>
                  <a:pt x="119053" y="58578"/>
                </a:cubicBezTo>
                <a:lnTo>
                  <a:pt x="119053" y="58578"/>
                </a:lnTo>
                <a:cubicBezTo>
                  <a:pt x="119810" y="91184"/>
                  <a:pt x="93880" y="118293"/>
                  <a:pt x="61324" y="119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 rot="3586718">
            <a:off x="-104819" y="4192599"/>
            <a:ext cx="871792" cy="148800"/>
          </a:xfrm>
          <a:custGeom>
            <a:rect b="b" l="l" r="r" t="t"/>
            <a:pathLst>
              <a:path extrusionOk="0" h="120000" w="120000">
                <a:moveTo>
                  <a:pt x="0" y="119680"/>
                </a:moveTo>
                <a:lnTo>
                  <a:pt x="94121" y="106240"/>
                </a:lnTo>
                <a:lnTo>
                  <a:pt x="119945" y="0"/>
                </a:lnTo>
                <a:lnTo>
                  <a:pt x="25768" y="13120"/>
                </a:lnTo>
                <a:lnTo>
                  <a:pt x="0" y="11968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 rot="3586718">
            <a:off x="740795" y="5048968"/>
            <a:ext cx="1192150" cy="189064"/>
          </a:xfrm>
          <a:custGeom>
            <a:rect b="b" l="l" r="r" t="t"/>
            <a:pathLst>
              <a:path extrusionOk="0" h="120000" w="120000">
                <a:moveTo>
                  <a:pt x="119960" y="105439"/>
                </a:moveTo>
                <a:lnTo>
                  <a:pt x="26444" y="119748"/>
                </a:lnTo>
                <a:lnTo>
                  <a:pt x="0" y="14309"/>
                </a:lnTo>
                <a:lnTo>
                  <a:pt x="93475" y="0"/>
                </a:lnTo>
                <a:lnTo>
                  <a:pt x="119960" y="10543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rot="3586718">
            <a:off x="27828" y="4671725"/>
            <a:ext cx="498918" cy="122541"/>
          </a:xfrm>
          <a:custGeom>
            <a:rect b="b" l="l" r="r" t="t"/>
            <a:pathLst>
              <a:path extrusionOk="0" h="120000" w="120000">
                <a:moveTo>
                  <a:pt x="119904" y="112207"/>
                </a:moveTo>
                <a:lnTo>
                  <a:pt x="43280" y="119610"/>
                </a:lnTo>
                <a:lnTo>
                  <a:pt x="0" y="7792"/>
                </a:lnTo>
                <a:lnTo>
                  <a:pt x="76528" y="0"/>
                </a:lnTo>
                <a:lnTo>
                  <a:pt x="119904" y="112207"/>
                </a:lnTo>
              </a:path>
            </a:pathLst>
          </a:custGeom>
          <a:solidFill>
            <a:srgbClr val="6EE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3586718">
            <a:off x="-21357" y="4418769"/>
            <a:ext cx="285345" cy="117289"/>
          </a:xfrm>
          <a:custGeom>
            <a:rect b="b" l="l" r="r" t="t"/>
            <a:pathLst>
              <a:path extrusionOk="0" h="120000" w="120000">
                <a:moveTo>
                  <a:pt x="119832" y="117152"/>
                </a:moveTo>
                <a:lnTo>
                  <a:pt x="75815" y="119593"/>
                </a:lnTo>
                <a:lnTo>
                  <a:pt x="0" y="2440"/>
                </a:lnTo>
                <a:lnTo>
                  <a:pt x="44016" y="0"/>
                </a:lnTo>
                <a:lnTo>
                  <a:pt x="119832" y="117152"/>
                </a:lnTo>
              </a:path>
            </a:pathLst>
          </a:custGeom>
          <a:solidFill>
            <a:srgbClr val="6EE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 rot="3586718">
            <a:off x="-51257" y="3826045"/>
            <a:ext cx="1050353" cy="178560"/>
          </a:xfrm>
          <a:custGeom>
            <a:rect b="b" l="l" r="r" t="t"/>
            <a:pathLst>
              <a:path extrusionOk="0" h="120000" w="120000">
                <a:moveTo>
                  <a:pt x="0" y="119733"/>
                </a:moveTo>
                <a:lnTo>
                  <a:pt x="94175" y="106696"/>
                </a:lnTo>
                <a:lnTo>
                  <a:pt x="119954" y="0"/>
                </a:lnTo>
                <a:lnTo>
                  <a:pt x="25779" y="13303"/>
                </a:lnTo>
                <a:lnTo>
                  <a:pt x="0" y="119733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 rot="3586718">
            <a:off x="244757" y="3785329"/>
            <a:ext cx="395633" cy="162803"/>
          </a:xfrm>
          <a:custGeom>
            <a:rect b="b" l="l" r="r" t="t"/>
            <a:pathLst>
              <a:path extrusionOk="0" h="120000" w="120000">
                <a:moveTo>
                  <a:pt x="0" y="119708"/>
                </a:moveTo>
                <a:lnTo>
                  <a:pt x="51462" y="116788"/>
                </a:lnTo>
                <a:lnTo>
                  <a:pt x="119879" y="0"/>
                </a:lnTo>
                <a:lnTo>
                  <a:pt x="68416" y="2919"/>
                </a:lnTo>
                <a:lnTo>
                  <a:pt x="0" y="119708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 rot="3586718">
            <a:off x="152363" y="3590568"/>
            <a:ext cx="341365" cy="162805"/>
          </a:xfrm>
          <a:custGeom>
            <a:rect b="b" l="l" r="r" t="t"/>
            <a:pathLst>
              <a:path extrusionOk="0" h="120000" w="120000">
                <a:moveTo>
                  <a:pt x="0" y="119705"/>
                </a:moveTo>
                <a:lnTo>
                  <a:pt x="40557" y="117647"/>
                </a:lnTo>
                <a:lnTo>
                  <a:pt x="119860" y="0"/>
                </a:lnTo>
                <a:lnTo>
                  <a:pt x="79303" y="2058"/>
                </a:lnTo>
                <a:lnTo>
                  <a:pt x="0" y="11970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 rot="3586718">
            <a:off x="413500" y="4893243"/>
            <a:ext cx="178560" cy="176810"/>
          </a:xfrm>
          <a:custGeom>
            <a:rect b="b" l="l" r="r" t="t"/>
            <a:pathLst>
              <a:path extrusionOk="0" h="120000" w="120000">
                <a:moveTo>
                  <a:pt x="58928" y="15838"/>
                </a:moveTo>
                <a:lnTo>
                  <a:pt x="58928" y="15838"/>
                </a:lnTo>
                <a:cubicBezTo>
                  <a:pt x="34821" y="16644"/>
                  <a:pt x="15535" y="36510"/>
                  <a:pt x="16339" y="60671"/>
                </a:cubicBezTo>
                <a:lnTo>
                  <a:pt x="16339" y="60671"/>
                </a:lnTo>
                <a:cubicBezTo>
                  <a:pt x="16875" y="84832"/>
                  <a:pt x="36964" y="104161"/>
                  <a:pt x="61071" y="103624"/>
                </a:cubicBezTo>
                <a:lnTo>
                  <a:pt x="61071" y="103624"/>
                </a:lnTo>
                <a:cubicBezTo>
                  <a:pt x="85178" y="102818"/>
                  <a:pt x="104196" y="82953"/>
                  <a:pt x="103660" y="58791"/>
                </a:cubicBezTo>
                <a:lnTo>
                  <a:pt x="103660" y="58791"/>
                </a:lnTo>
                <a:cubicBezTo>
                  <a:pt x="102857" y="34630"/>
                  <a:pt x="83035" y="15570"/>
                  <a:pt x="58928" y="15838"/>
                </a:cubicBezTo>
                <a:close/>
                <a:moveTo>
                  <a:pt x="61339" y="118926"/>
                </a:moveTo>
                <a:lnTo>
                  <a:pt x="61339" y="118926"/>
                </a:lnTo>
                <a:cubicBezTo>
                  <a:pt x="28660" y="119731"/>
                  <a:pt x="1607" y="93691"/>
                  <a:pt x="803" y="61208"/>
                </a:cubicBezTo>
                <a:lnTo>
                  <a:pt x="803" y="61208"/>
                </a:lnTo>
                <a:cubicBezTo>
                  <a:pt x="0" y="28456"/>
                  <a:pt x="25982" y="1610"/>
                  <a:pt x="58392" y="536"/>
                </a:cubicBezTo>
                <a:lnTo>
                  <a:pt x="58392" y="536"/>
                </a:lnTo>
                <a:cubicBezTo>
                  <a:pt x="91071" y="0"/>
                  <a:pt x="118124" y="25771"/>
                  <a:pt x="118928" y="58255"/>
                </a:cubicBezTo>
                <a:lnTo>
                  <a:pt x="118928" y="58255"/>
                </a:lnTo>
                <a:cubicBezTo>
                  <a:pt x="119732" y="91006"/>
                  <a:pt x="94017" y="118120"/>
                  <a:pt x="61339" y="1189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 rot="3586718">
            <a:off x="8024484" y="145952"/>
            <a:ext cx="1704043" cy="270245"/>
          </a:xfrm>
          <a:custGeom>
            <a:rect b="b" l="l" r="r" t="t"/>
            <a:pathLst>
              <a:path extrusionOk="0" h="120000" w="120000">
                <a:moveTo>
                  <a:pt x="119960" y="105660"/>
                </a:moveTo>
                <a:lnTo>
                  <a:pt x="26435" y="119748"/>
                </a:lnTo>
                <a:lnTo>
                  <a:pt x="0" y="14339"/>
                </a:lnTo>
                <a:lnTo>
                  <a:pt x="93484" y="0"/>
                </a:lnTo>
                <a:lnTo>
                  <a:pt x="119960" y="105660"/>
                </a:lnTo>
              </a:path>
            </a:pathLst>
          </a:custGeom>
          <a:noFill/>
          <a:ln cap="flat" cmpd="sng" w="28575">
            <a:solidFill>
              <a:schemeClr val="accent6"/>
            </a:solidFill>
            <a:prstDash val="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 rot="3586718">
            <a:off x="8649375" y="224222"/>
            <a:ext cx="242721" cy="242719"/>
          </a:xfrm>
          <a:custGeom>
            <a:rect b="b" l="l" r="r" t="t"/>
            <a:pathLst>
              <a:path extrusionOk="0" h="120000" w="120000">
                <a:moveTo>
                  <a:pt x="119156" y="58598"/>
                </a:moveTo>
                <a:lnTo>
                  <a:pt x="119156" y="58598"/>
                </a:lnTo>
                <a:cubicBezTo>
                  <a:pt x="119718" y="91121"/>
                  <a:pt x="93864" y="118317"/>
                  <a:pt x="61264" y="118878"/>
                </a:cubicBezTo>
                <a:lnTo>
                  <a:pt x="61264" y="118878"/>
                </a:lnTo>
                <a:cubicBezTo>
                  <a:pt x="28665" y="119719"/>
                  <a:pt x="1405" y="93925"/>
                  <a:pt x="562" y="61401"/>
                </a:cubicBezTo>
                <a:lnTo>
                  <a:pt x="562" y="61401"/>
                </a:lnTo>
                <a:cubicBezTo>
                  <a:pt x="0" y="28878"/>
                  <a:pt x="25854" y="1682"/>
                  <a:pt x="58454" y="1121"/>
                </a:cubicBezTo>
                <a:lnTo>
                  <a:pt x="58454" y="1121"/>
                </a:lnTo>
                <a:cubicBezTo>
                  <a:pt x="91053" y="0"/>
                  <a:pt x="118032" y="26074"/>
                  <a:pt x="119156" y="5859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 rot="3586718">
            <a:off x="8845907" y="513853"/>
            <a:ext cx="147632" cy="150136"/>
          </a:xfrm>
          <a:custGeom>
            <a:rect b="b" l="l" r="r" t="t"/>
            <a:pathLst>
              <a:path extrusionOk="0" h="120000" w="120000">
                <a:moveTo>
                  <a:pt x="118625" y="58403"/>
                </a:moveTo>
                <a:lnTo>
                  <a:pt x="118625" y="58403"/>
                </a:lnTo>
                <a:cubicBezTo>
                  <a:pt x="119541" y="90798"/>
                  <a:pt x="93893" y="117718"/>
                  <a:pt x="60916" y="118631"/>
                </a:cubicBezTo>
                <a:lnTo>
                  <a:pt x="60916" y="118631"/>
                </a:lnTo>
                <a:cubicBezTo>
                  <a:pt x="28854" y="119543"/>
                  <a:pt x="1374" y="93536"/>
                  <a:pt x="458" y="61140"/>
                </a:cubicBezTo>
                <a:lnTo>
                  <a:pt x="458" y="61140"/>
                </a:lnTo>
                <a:cubicBezTo>
                  <a:pt x="0" y="28745"/>
                  <a:pt x="25648" y="1368"/>
                  <a:pt x="58167" y="912"/>
                </a:cubicBezTo>
                <a:lnTo>
                  <a:pt x="58167" y="912"/>
                </a:lnTo>
                <a:cubicBezTo>
                  <a:pt x="91145" y="0"/>
                  <a:pt x="118167" y="25551"/>
                  <a:pt x="118625" y="5840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 rot="3586718">
            <a:off x="9003543" y="755359"/>
            <a:ext cx="97590" cy="97588"/>
          </a:xfrm>
          <a:custGeom>
            <a:rect b="b" l="l" r="r" t="t"/>
            <a:pathLst>
              <a:path extrusionOk="0" h="120000" w="120000">
                <a:moveTo>
                  <a:pt x="118604" y="58265"/>
                </a:moveTo>
                <a:lnTo>
                  <a:pt x="118604" y="58265"/>
                </a:lnTo>
                <a:cubicBezTo>
                  <a:pt x="119302" y="90867"/>
                  <a:pt x="93488" y="117919"/>
                  <a:pt x="61395" y="118612"/>
                </a:cubicBezTo>
                <a:lnTo>
                  <a:pt x="61395" y="118612"/>
                </a:lnTo>
                <a:cubicBezTo>
                  <a:pt x="28604" y="119306"/>
                  <a:pt x="1395" y="93641"/>
                  <a:pt x="697" y="61040"/>
                </a:cubicBezTo>
                <a:lnTo>
                  <a:pt x="697" y="61040"/>
                </a:lnTo>
                <a:cubicBezTo>
                  <a:pt x="0" y="28439"/>
                  <a:pt x="25116" y="2080"/>
                  <a:pt x="57906" y="693"/>
                </a:cubicBezTo>
                <a:lnTo>
                  <a:pt x="57906" y="693"/>
                </a:lnTo>
                <a:cubicBezTo>
                  <a:pt x="90697" y="0"/>
                  <a:pt x="117906" y="25664"/>
                  <a:pt x="118604" y="5826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 rot="3586718">
            <a:off x="8186562" y="512206"/>
            <a:ext cx="365856" cy="365856"/>
          </a:xfrm>
          <a:custGeom>
            <a:rect b="b" l="l" r="r" t="t"/>
            <a:pathLst>
              <a:path extrusionOk="0" h="120000" w="120000">
                <a:moveTo>
                  <a:pt x="58791" y="16107"/>
                </a:moveTo>
                <a:lnTo>
                  <a:pt x="58791" y="16107"/>
                </a:lnTo>
                <a:cubicBezTo>
                  <a:pt x="34630" y="16644"/>
                  <a:pt x="15570" y="36778"/>
                  <a:pt x="15838" y="60939"/>
                </a:cubicBezTo>
                <a:lnTo>
                  <a:pt x="15838" y="60939"/>
                </a:lnTo>
                <a:cubicBezTo>
                  <a:pt x="16644" y="84832"/>
                  <a:pt x="36778" y="104161"/>
                  <a:pt x="60671" y="103355"/>
                </a:cubicBezTo>
                <a:lnTo>
                  <a:pt x="60671" y="103355"/>
                </a:lnTo>
                <a:cubicBezTo>
                  <a:pt x="84832" y="103087"/>
                  <a:pt x="104161" y="82953"/>
                  <a:pt x="103624" y="58523"/>
                </a:cubicBezTo>
                <a:lnTo>
                  <a:pt x="103624" y="58523"/>
                </a:lnTo>
                <a:cubicBezTo>
                  <a:pt x="103087" y="34630"/>
                  <a:pt x="82953" y="15570"/>
                  <a:pt x="58791" y="16107"/>
                </a:cubicBezTo>
                <a:close/>
                <a:moveTo>
                  <a:pt x="61208" y="118926"/>
                </a:moveTo>
                <a:lnTo>
                  <a:pt x="61208" y="118926"/>
                </a:lnTo>
                <a:cubicBezTo>
                  <a:pt x="28456" y="119731"/>
                  <a:pt x="1610" y="93691"/>
                  <a:pt x="536" y="61208"/>
                </a:cubicBezTo>
                <a:lnTo>
                  <a:pt x="536" y="61208"/>
                </a:lnTo>
                <a:cubicBezTo>
                  <a:pt x="0" y="28724"/>
                  <a:pt x="25771" y="1342"/>
                  <a:pt x="58255" y="536"/>
                </a:cubicBezTo>
                <a:lnTo>
                  <a:pt x="58255" y="536"/>
                </a:lnTo>
                <a:cubicBezTo>
                  <a:pt x="91006" y="0"/>
                  <a:pt x="118120" y="25771"/>
                  <a:pt x="118926" y="58255"/>
                </a:cubicBezTo>
                <a:lnTo>
                  <a:pt x="118926" y="58255"/>
                </a:lnTo>
                <a:cubicBezTo>
                  <a:pt x="119731" y="91006"/>
                  <a:pt x="93691" y="118120"/>
                  <a:pt x="61208" y="118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 rot="2726607">
            <a:off x="8026821" y="5055201"/>
            <a:ext cx="713146" cy="175159"/>
          </a:xfrm>
          <a:custGeom>
            <a:rect b="b" l="l" r="r" t="t"/>
            <a:pathLst>
              <a:path extrusionOk="0" h="120000" w="120000">
                <a:moveTo>
                  <a:pt x="119904" y="112182"/>
                </a:moveTo>
                <a:lnTo>
                  <a:pt x="43341" y="119609"/>
                </a:lnTo>
                <a:lnTo>
                  <a:pt x="0" y="7426"/>
                </a:lnTo>
                <a:lnTo>
                  <a:pt x="76563" y="0"/>
                </a:lnTo>
                <a:lnTo>
                  <a:pt x="119904" y="112182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 rot="2726607">
            <a:off x="8451505" y="4759559"/>
            <a:ext cx="1248632" cy="212693"/>
          </a:xfrm>
          <a:custGeom>
            <a:rect b="b" l="l" r="r" t="t"/>
            <a:pathLst>
              <a:path extrusionOk="0" h="120000" w="120000">
                <a:moveTo>
                  <a:pt x="0" y="119680"/>
                </a:moveTo>
                <a:lnTo>
                  <a:pt x="94133" y="106560"/>
                </a:lnTo>
                <a:lnTo>
                  <a:pt x="119945" y="0"/>
                </a:lnTo>
                <a:lnTo>
                  <a:pt x="25811" y="13760"/>
                </a:lnTo>
                <a:lnTo>
                  <a:pt x="0" y="11968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 rot="2726607">
            <a:off x="8291978" y="4495091"/>
            <a:ext cx="1704043" cy="270245"/>
          </a:xfrm>
          <a:custGeom>
            <a:rect b="b" l="l" r="r" t="t"/>
            <a:pathLst>
              <a:path extrusionOk="0" h="120000" w="120000">
                <a:moveTo>
                  <a:pt x="119960" y="105660"/>
                </a:moveTo>
                <a:lnTo>
                  <a:pt x="26475" y="119748"/>
                </a:lnTo>
                <a:lnTo>
                  <a:pt x="0" y="14339"/>
                </a:lnTo>
                <a:lnTo>
                  <a:pt x="93484" y="0"/>
                </a:lnTo>
                <a:lnTo>
                  <a:pt x="119960" y="10566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 rot="2726607">
            <a:off x="8968861" y="4631389"/>
            <a:ext cx="252730" cy="255231"/>
          </a:xfrm>
          <a:custGeom>
            <a:rect b="b" l="l" r="r" t="t"/>
            <a:pathLst>
              <a:path extrusionOk="0" h="120000" w="120000">
                <a:moveTo>
                  <a:pt x="59060" y="16339"/>
                </a:moveTo>
                <a:lnTo>
                  <a:pt x="59060" y="16339"/>
                </a:lnTo>
                <a:cubicBezTo>
                  <a:pt x="34899" y="16875"/>
                  <a:pt x="15570" y="36964"/>
                  <a:pt x="16375" y="61071"/>
                </a:cubicBezTo>
                <a:lnTo>
                  <a:pt x="16375" y="61071"/>
                </a:lnTo>
                <a:cubicBezTo>
                  <a:pt x="16644" y="85178"/>
                  <a:pt x="37046" y="104196"/>
                  <a:pt x="61208" y="103660"/>
                </a:cubicBezTo>
                <a:lnTo>
                  <a:pt x="61208" y="103660"/>
                </a:lnTo>
                <a:cubicBezTo>
                  <a:pt x="85369" y="102857"/>
                  <a:pt x="104161" y="83035"/>
                  <a:pt x="103892" y="58928"/>
                </a:cubicBezTo>
                <a:lnTo>
                  <a:pt x="103892" y="58928"/>
                </a:lnTo>
                <a:cubicBezTo>
                  <a:pt x="103087" y="34821"/>
                  <a:pt x="83221" y="15803"/>
                  <a:pt x="59060" y="16339"/>
                </a:cubicBezTo>
                <a:close/>
                <a:moveTo>
                  <a:pt x="61476" y="118928"/>
                </a:moveTo>
                <a:lnTo>
                  <a:pt x="61476" y="118928"/>
                </a:lnTo>
                <a:cubicBezTo>
                  <a:pt x="28724" y="119732"/>
                  <a:pt x="1610" y="94017"/>
                  <a:pt x="805" y="61339"/>
                </a:cubicBezTo>
                <a:lnTo>
                  <a:pt x="805" y="61339"/>
                </a:lnTo>
                <a:cubicBezTo>
                  <a:pt x="0" y="28660"/>
                  <a:pt x="26040" y="1874"/>
                  <a:pt x="58523" y="1071"/>
                </a:cubicBezTo>
                <a:lnTo>
                  <a:pt x="58523" y="1071"/>
                </a:lnTo>
                <a:cubicBezTo>
                  <a:pt x="91275" y="0"/>
                  <a:pt x="118389" y="25982"/>
                  <a:pt x="119194" y="58660"/>
                </a:cubicBezTo>
                <a:lnTo>
                  <a:pt x="119194" y="58660"/>
                </a:lnTo>
                <a:cubicBezTo>
                  <a:pt x="119731" y="91071"/>
                  <a:pt x="94228" y="118124"/>
                  <a:pt x="61476" y="118928"/>
                </a:cubicBezTo>
                <a:close/>
              </a:path>
            </a:pathLst>
          </a:custGeom>
          <a:solidFill>
            <a:srgbClr val="EAF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 rot="2726607">
            <a:off x="8630968" y="5077239"/>
            <a:ext cx="495449" cy="150136"/>
          </a:xfrm>
          <a:custGeom>
            <a:rect b="b" l="l" r="r" t="t"/>
            <a:pathLst>
              <a:path extrusionOk="0" h="120000" w="120000">
                <a:moveTo>
                  <a:pt x="0" y="119548"/>
                </a:moveTo>
                <a:lnTo>
                  <a:pt x="70902" y="113684"/>
                </a:lnTo>
                <a:lnTo>
                  <a:pt x="119862" y="0"/>
                </a:lnTo>
                <a:lnTo>
                  <a:pt x="49097" y="5864"/>
                </a:lnTo>
                <a:lnTo>
                  <a:pt x="0" y="119548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 rot="2726607">
            <a:off x="8474355" y="4854653"/>
            <a:ext cx="350318" cy="147632"/>
          </a:xfrm>
          <a:custGeom>
            <a:rect b="b" l="l" r="r" t="t"/>
            <a:pathLst>
              <a:path extrusionOk="0" h="120000" w="120000">
                <a:moveTo>
                  <a:pt x="0" y="119536"/>
                </a:moveTo>
                <a:lnTo>
                  <a:pt x="50178" y="116756"/>
                </a:lnTo>
                <a:lnTo>
                  <a:pt x="119805" y="0"/>
                </a:lnTo>
                <a:lnTo>
                  <a:pt x="69627" y="3243"/>
                </a:lnTo>
                <a:lnTo>
                  <a:pt x="0" y="11953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 rot="2726607">
            <a:off x="8508549" y="5134987"/>
            <a:ext cx="80072" cy="80072"/>
          </a:xfrm>
          <a:custGeom>
            <a:rect b="b" l="l" r="r" t="t"/>
            <a:pathLst>
              <a:path extrusionOk="0" h="120000" w="120000">
                <a:moveTo>
                  <a:pt x="119160" y="58309"/>
                </a:moveTo>
                <a:lnTo>
                  <a:pt x="119160" y="58309"/>
                </a:lnTo>
                <a:cubicBezTo>
                  <a:pt x="119160" y="91267"/>
                  <a:pt x="93986" y="118309"/>
                  <a:pt x="61258" y="118309"/>
                </a:cubicBezTo>
                <a:lnTo>
                  <a:pt x="61258" y="118309"/>
                </a:lnTo>
                <a:cubicBezTo>
                  <a:pt x="28531" y="119154"/>
                  <a:pt x="1678" y="94647"/>
                  <a:pt x="839" y="61690"/>
                </a:cubicBezTo>
                <a:lnTo>
                  <a:pt x="839" y="61690"/>
                </a:lnTo>
                <a:cubicBezTo>
                  <a:pt x="0" y="28732"/>
                  <a:pt x="26013" y="1690"/>
                  <a:pt x="57902" y="845"/>
                </a:cubicBezTo>
                <a:lnTo>
                  <a:pt x="57902" y="845"/>
                </a:lnTo>
                <a:cubicBezTo>
                  <a:pt x="90629" y="0"/>
                  <a:pt x="117482" y="25352"/>
                  <a:pt x="119160" y="58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 rot="2726607">
            <a:off x="8409833" y="5039568"/>
            <a:ext cx="82576" cy="80072"/>
          </a:xfrm>
          <a:custGeom>
            <a:rect b="b" l="l" r="r" t="t"/>
            <a:pathLst>
              <a:path extrusionOk="0" h="120000" w="120000">
                <a:moveTo>
                  <a:pt x="118333" y="58309"/>
                </a:moveTo>
                <a:lnTo>
                  <a:pt x="118333" y="58309"/>
                </a:lnTo>
                <a:cubicBezTo>
                  <a:pt x="119166" y="91267"/>
                  <a:pt x="93333" y="117464"/>
                  <a:pt x="60833" y="118309"/>
                </a:cubicBezTo>
                <a:lnTo>
                  <a:pt x="60833" y="118309"/>
                </a:lnTo>
                <a:cubicBezTo>
                  <a:pt x="28333" y="119154"/>
                  <a:pt x="1666" y="93802"/>
                  <a:pt x="833" y="61690"/>
                </a:cubicBezTo>
                <a:lnTo>
                  <a:pt x="833" y="61690"/>
                </a:lnTo>
                <a:cubicBezTo>
                  <a:pt x="0" y="27887"/>
                  <a:pt x="25833" y="1690"/>
                  <a:pt x="58333" y="0"/>
                </a:cubicBezTo>
                <a:lnTo>
                  <a:pt x="58333" y="0"/>
                </a:lnTo>
                <a:cubicBezTo>
                  <a:pt x="90000" y="0"/>
                  <a:pt x="117500" y="25352"/>
                  <a:pt x="118333" y="58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8025919" y="72345"/>
            <a:ext cx="356974" cy="30773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 rot="6862459">
            <a:off x="7871451" y="4129419"/>
            <a:ext cx="678850" cy="585216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accent3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1810950" y="3611275"/>
            <a:ext cx="5522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Alex Smyntyna, Khadijah Nixon, James Broome, Hieu Dinh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1199325" y="729175"/>
            <a:ext cx="6810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Creating Synthetic Instruments and Implementing </a:t>
            </a:r>
            <a:r>
              <a:rPr b="1"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flipH="1" rot="2733593">
            <a:off x="4227277" y="1322520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2781593" y="201199"/>
            <a:ext cx="358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Running the program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8"/>
          <p:cNvSpPr/>
          <p:nvPr/>
        </p:nvSpPr>
        <p:spPr>
          <a:xfrm rot="2733375">
            <a:off x="4548978" y="1322352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 flipH="1" rot="2733593">
            <a:off x="4851452" y="1322521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2781600" y="2041150"/>
            <a:ext cx="4420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 to Live Install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1126553" y="923330"/>
            <a:ext cx="35538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 Up Godot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911901" y="1673345"/>
            <a:ext cx="38772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Time for you to open the Game Engine on your computer and load the project.</a:t>
            </a:r>
            <a:endParaRPr sz="1125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814175" y="2686325"/>
            <a:ext cx="38772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 Music.gd in godot (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click)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 -&gt; Music.gd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4882253" y="1017647"/>
            <a:ext cx="3680725" cy="3108215"/>
            <a:chOff x="4300539" y="1984376"/>
            <a:chExt cx="3589200" cy="2890825"/>
          </a:xfrm>
        </p:grpSpPr>
        <p:sp>
          <p:nvSpPr>
            <p:cNvPr id="204" name="Google Shape;204;p19"/>
            <p:cNvSpPr/>
            <p:nvPr/>
          </p:nvSpPr>
          <p:spPr>
            <a:xfrm>
              <a:off x="4300539" y="1984376"/>
              <a:ext cx="3589200" cy="21702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20000" y="5557"/>
                    <a:pt x="120000" y="5557"/>
                    <a:pt x="120000" y="5557"/>
                  </a:cubicBezTo>
                  <a:cubicBezTo>
                    <a:pt x="120000" y="2504"/>
                    <a:pt x="118533" y="0"/>
                    <a:pt x="116689" y="0"/>
                  </a:cubicBezTo>
                  <a:cubicBezTo>
                    <a:pt x="3358" y="0"/>
                    <a:pt x="3358" y="0"/>
                    <a:pt x="3358" y="0"/>
                  </a:cubicBezTo>
                  <a:cubicBezTo>
                    <a:pt x="1513" y="0"/>
                    <a:pt x="0" y="2504"/>
                    <a:pt x="0" y="5557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440239" y="2132014"/>
              <a:ext cx="3309900" cy="1873200"/>
            </a:xfrm>
            <a:custGeom>
              <a:rect b="b" l="l" r="r" t="t"/>
              <a:pathLst>
                <a:path extrusionOk="0" h="120000" w="120000">
                  <a:moveTo>
                    <a:pt x="119424" y="1016"/>
                  </a:moveTo>
                  <a:lnTo>
                    <a:pt x="119424" y="118983"/>
                  </a:lnTo>
                  <a:lnTo>
                    <a:pt x="575" y="118983"/>
                  </a:lnTo>
                  <a:lnTo>
                    <a:pt x="575" y="1016"/>
                  </a:lnTo>
                  <a:lnTo>
                    <a:pt x="119424" y="1016"/>
                  </a:lnTo>
                  <a:close/>
                  <a:moveTo>
                    <a:pt x="120000" y="0"/>
                  </a:moveTo>
                  <a:lnTo>
                    <a:pt x="119424" y="0"/>
                  </a:lnTo>
                  <a:lnTo>
                    <a:pt x="5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18983"/>
                  </a:lnTo>
                  <a:lnTo>
                    <a:pt x="0" y="120000"/>
                  </a:lnTo>
                  <a:lnTo>
                    <a:pt x="575" y="120000"/>
                  </a:lnTo>
                  <a:lnTo>
                    <a:pt x="119424" y="120000"/>
                  </a:lnTo>
                  <a:lnTo>
                    <a:pt x="120000" y="120000"/>
                  </a:lnTo>
                  <a:lnTo>
                    <a:pt x="120000" y="118983"/>
                  </a:lnTo>
                  <a:lnTo>
                    <a:pt x="120000" y="1016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440239" y="2132014"/>
              <a:ext cx="3309900" cy="1873200"/>
            </a:xfrm>
            <a:custGeom>
              <a:rect b="b" l="l" r="r" t="t"/>
              <a:pathLst>
                <a:path extrusionOk="0" h="120000" w="120000">
                  <a:moveTo>
                    <a:pt x="119424" y="1016"/>
                  </a:moveTo>
                  <a:lnTo>
                    <a:pt x="119424" y="118983"/>
                  </a:lnTo>
                  <a:lnTo>
                    <a:pt x="575" y="118983"/>
                  </a:lnTo>
                  <a:lnTo>
                    <a:pt x="575" y="1016"/>
                  </a:lnTo>
                  <a:lnTo>
                    <a:pt x="119424" y="1016"/>
                  </a:lnTo>
                  <a:moveTo>
                    <a:pt x="120000" y="0"/>
                  </a:moveTo>
                  <a:lnTo>
                    <a:pt x="119424" y="0"/>
                  </a:lnTo>
                  <a:lnTo>
                    <a:pt x="5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18983"/>
                  </a:lnTo>
                  <a:lnTo>
                    <a:pt x="0" y="120000"/>
                  </a:lnTo>
                  <a:lnTo>
                    <a:pt x="575" y="120000"/>
                  </a:lnTo>
                  <a:lnTo>
                    <a:pt x="119424" y="120000"/>
                  </a:lnTo>
                  <a:lnTo>
                    <a:pt x="120000" y="120000"/>
                  </a:lnTo>
                  <a:lnTo>
                    <a:pt x="120000" y="118983"/>
                  </a:lnTo>
                  <a:lnTo>
                    <a:pt x="120000" y="1016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456114" y="2147889"/>
              <a:ext cx="3278100" cy="18414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484814" y="4826001"/>
              <a:ext cx="1208100" cy="49200"/>
            </a:xfrm>
            <a:custGeom>
              <a:rect b="b" l="l" r="r" t="t"/>
              <a:pathLst>
                <a:path extrusionOk="0" h="120000" w="120000">
                  <a:moveTo>
                    <a:pt x="119718" y="82285"/>
                  </a:moveTo>
                  <a:cubicBezTo>
                    <a:pt x="67166" y="17142"/>
                    <a:pt x="67166" y="17142"/>
                    <a:pt x="67166" y="17142"/>
                  </a:cubicBezTo>
                  <a:cubicBezTo>
                    <a:pt x="67166" y="0"/>
                    <a:pt x="67166" y="0"/>
                    <a:pt x="67166" y="0"/>
                  </a:cubicBezTo>
                  <a:cubicBezTo>
                    <a:pt x="60000" y="10285"/>
                    <a:pt x="60000" y="10285"/>
                    <a:pt x="60000" y="10285"/>
                  </a:cubicBezTo>
                  <a:cubicBezTo>
                    <a:pt x="52693" y="0"/>
                    <a:pt x="52693" y="0"/>
                    <a:pt x="52693" y="0"/>
                  </a:cubicBezTo>
                  <a:cubicBezTo>
                    <a:pt x="52693" y="17142"/>
                    <a:pt x="52693" y="17142"/>
                    <a:pt x="52693" y="17142"/>
                  </a:cubicBezTo>
                  <a:cubicBezTo>
                    <a:pt x="140" y="82285"/>
                    <a:pt x="140" y="82285"/>
                    <a:pt x="140" y="82285"/>
                  </a:cubicBezTo>
                  <a:cubicBezTo>
                    <a:pt x="140" y="82285"/>
                    <a:pt x="0" y="120000"/>
                    <a:pt x="3372" y="120000"/>
                  </a:cubicBezTo>
                  <a:cubicBezTo>
                    <a:pt x="5761" y="120000"/>
                    <a:pt x="34707" y="120000"/>
                    <a:pt x="52693" y="120000"/>
                  </a:cubicBezTo>
                  <a:cubicBezTo>
                    <a:pt x="61124" y="120000"/>
                    <a:pt x="67166" y="120000"/>
                    <a:pt x="67166" y="120000"/>
                  </a:cubicBezTo>
                  <a:cubicBezTo>
                    <a:pt x="85152" y="120000"/>
                    <a:pt x="114098" y="120000"/>
                    <a:pt x="116487" y="120000"/>
                  </a:cubicBezTo>
                  <a:cubicBezTo>
                    <a:pt x="120000" y="120000"/>
                    <a:pt x="119718" y="82285"/>
                    <a:pt x="119718" y="82285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478464" y="4446589"/>
              <a:ext cx="1219200" cy="417600"/>
            </a:xfrm>
            <a:custGeom>
              <a:rect b="b" l="l" r="r" t="t"/>
              <a:pathLst>
                <a:path extrusionOk="0" h="120000" w="120000">
                  <a:moveTo>
                    <a:pt x="110104" y="111457"/>
                  </a:moveTo>
                  <a:cubicBezTo>
                    <a:pt x="105923" y="109016"/>
                    <a:pt x="103693" y="110237"/>
                    <a:pt x="102857" y="91118"/>
                  </a:cubicBezTo>
                  <a:cubicBezTo>
                    <a:pt x="101881" y="72000"/>
                    <a:pt x="99512" y="0"/>
                    <a:pt x="99512" y="0"/>
                  </a:cubicBezTo>
                  <a:cubicBezTo>
                    <a:pt x="60069" y="1627"/>
                    <a:pt x="60069" y="1627"/>
                    <a:pt x="60069" y="1627"/>
                  </a:cubicBezTo>
                  <a:cubicBezTo>
                    <a:pt x="20487" y="0"/>
                    <a:pt x="20487" y="0"/>
                    <a:pt x="20487" y="0"/>
                  </a:cubicBezTo>
                  <a:cubicBezTo>
                    <a:pt x="20487" y="0"/>
                    <a:pt x="18118" y="72000"/>
                    <a:pt x="17282" y="91118"/>
                  </a:cubicBezTo>
                  <a:cubicBezTo>
                    <a:pt x="16306" y="110237"/>
                    <a:pt x="14216" y="109016"/>
                    <a:pt x="10034" y="111457"/>
                  </a:cubicBezTo>
                  <a:cubicBezTo>
                    <a:pt x="5853" y="113898"/>
                    <a:pt x="0" y="116745"/>
                    <a:pt x="0" y="11837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2822" y="120000"/>
                    <a:pt x="52822" y="120000"/>
                    <a:pt x="52822" y="120000"/>
                  </a:cubicBezTo>
                  <a:cubicBezTo>
                    <a:pt x="67177" y="120000"/>
                    <a:pt x="67177" y="120000"/>
                    <a:pt x="6717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18372"/>
                  </a:cubicBezTo>
                  <a:cubicBezTo>
                    <a:pt x="120000" y="116745"/>
                    <a:pt x="114285" y="113898"/>
                    <a:pt x="110104" y="111457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070602" y="2044701"/>
              <a:ext cx="49200" cy="4920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070602" y="2041526"/>
              <a:ext cx="49200" cy="4920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078539" y="2049464"/>
              <a:ext cx="33300" cy="318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088064" y="2055814"/>
              <a:ext cx="15900" cy="1890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092827" y="2063751"/>
              <a:ext cx="4800" cy="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478464" y="4446589"/>
              <a:ext cx="985800" cy="417600"/>
            </a:xfrm>
            <a:custGeom>
              <a:rect b="b" l="l" r="r" t="t"/>
              <a:pathLst>
                <a:path extrusionOk="0" h="120000" w="120000">
                  <a:moveTo>
                    <a:pt x="120000" y="4067"/>
                  </a:moveTo>
                  <a:cubicBezTo>
                    <a:pt x="98793" y="813"/>
                    <a:pt x="98793" y="813"/>
                    <a:pt x="98793" y="813"/>
                  </a:cubicBezTo>
                  <a:cubicBezTo>
                    <a:pt x="74310" y="1627"/>
                    <a:pt x="74310" y="1627"/>
                    <a:pt x="74310" y="1627"/>
                  </a:cubicBezTo>
                  <a:cubicBezTo>
                    <a:pt x="25344" y="0"/>
                    <a:pt x="25344" y="0"/>
                    <a:pt x="25344" y="0"/>
                  </a:cubicBezTo>
                  <a:cubicBezTo>
                    <a:pt x="25344" y="0"/>
                    <a:pt x="22413" y="72000"/>
                    <a:pt x="21379" y="91118"/>
                  </a:cubicBezTo>
                  <a:cubicBezTo>
                    <a:pt x="20172" y="110237"/>
                    <a:pt x="17586" y="109016"/>
                    <a:pt x="12413" y="111457"/>
                  </a:cubicBezTo>
                  <a:cubicBezTo>
                    <a:pt x="7241" y="113898"/>
                    <a:pt x="0" y="116745"/>
                    <a:pt x="0" y="11837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65344" y="120000"/>
                    <a:pt x="65344" y="120000"/>
                    <a:pt x="65344" y="120000"/>
                  </a:cubicBezTo>
                  <a:cubicBezTo>
                    <a:pt x="74482" y="120000"/>
                    <a:pt x="74482" y="120000"/>
                    <a:pt x="74482" y="120000"/>
                  </a:cubicBezTo>
                  <a:lnTo>
                    <a:pt x="120000" y="4067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300539" y="4154489"/>
              <a:ext cx="3589200" cy="341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84647"/>
                    <a:pt x="0" y="84647"/>
                    <a:pt x="0" y="84647"/>
                  </a:cubicBezTo>
                  <a:cubicBezTo>
                    <a:pt x="0" y="104066"/>
                    <a:pt x="1513" y="120000"/>
                    <a:pt x="3358" y="120000"/>
                  </a:cubicBezTo>
                  <a:cubicBezTo>
                    <a:pt x="116689" y="120000"/>
                    <a:pt x="116689" y="120000"/>
                    <a:pt x="116689" y="120000"/>
                  </a:cubicBezTo>
                  <a:cubicBezTo>
                    <a:pt x="118533" y="120000"/>
                    <a:pt x="120000" y="104066"/>
                    <a:pt x="120000" y="84647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25" y="1199750"/>
            <a:ext cx="3352749" cy="19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2464900" y="491550"/>
            <a:ext cx="45381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encode your own music using python?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2906575" y="3854050"/>
            <a:ext cx="4701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 Music.gd which is in scripts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48" y="101075"/>
            <a:ext cx="6310300" cy="21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100" y="2510200"/>
            <a:ext cx="54578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/>
        </p:nvSpPr>
        <p:spPr>
          <a:xfrm>
            <a:off x="3364000" y="2013525"/>
            <a:ext cx="42561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Live Coding!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350" y="1165350"/>
            <a:ext cx="2696000" cy="2419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3"/>
          <p:cNvCxnSpPr/>
          <p:nvPr/>
        </p:nvCxnSpPr>
        <p:spPr>
          <a:xfrm rot="10800000">
            <a:off x="3042975" y="911750"/>
            <a:ext cx="2829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3"/>
          <p:cNvSpPr txBox="1"/>
          <p:nvPr/>
        </p:nvSpPr>
        <p:spPr>
          <a:xfrm>
            <a:off x="2516500" y="60960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710899" y="1345613"/>
            <a:ext cx="205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Instrument: “Cello”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2710900" y="1706503"/>
            <a:ext cx="1653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“C”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710903" y="2039736"/>
            <a:ext cx="205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What Time?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“3”(Seconds)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2710903" y="2380646"/>
            <a:ext cx="205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Long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?: “1”(Second)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338" y="3898450"/>
            <a:ext cx="4481675" cy="9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1789000" y="10155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150" y="1321351"/>
            <a:ext cx="836049" cy="8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125" y="1345626"/>
            <a:ext cx="836049" cy="8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0800" y="2278826"/>
            <a:ext cx="836049" cy="81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425" y="2278826"/>
            <a:ext cx="836049" cy="8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4286325" y="3422625"/>
            <a:ext cx="23694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 Play Instructions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 flipH="1" rot="10800000">
            <a:off x="3998675" y="755925"/>
            <a:ext cx="5655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3"/>
          <p:cNvSpPr txBox="1"/>
          <p:nvPr/>
        </p:nvSpPr>
        <p:spPr>
          <a:xfrm>
            <a:off x="4296075" y="380400"/>
            <a:ext cx="1058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1526" r="0" t="0"/>
          <a:stretch/>
        </p:blipFill>
        <p:spPr>
          <a:xfrm>
            <a:off x="2473124" y="1160375"/>
            <a:ext cx="4781350" cy="2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7971325" y="20419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6869375" y="76940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 flipH="1" rot="10800000">
            <a:off x="6303825" y="3349500"/>
            <a:ext cx="73200" cy="82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4665700" y="4105050"/>
            <a:ext cx="4222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call needs its unique time start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24"/>
          <p:cNvCxnSpPr/>
          <p:nvPr/>
        </p:nvCxnSpPr>
        <p:spPr>
          <a:xfrm>
            <a:off x="6532975" y="721550"/>
            <a:ext cx="1317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4"/>
          <p:cNvSpPr txBox="1"/>
          <p:nvPr/>
        </p:nvSpPr>
        <p:spPr>
          <a:xfrm>
            <a:off x="5406775" y="224275"/>
            <a:ext cx="2189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note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the same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24"/>
          <p:cNvCxnSpPr>
            <a:stCxn id="269" idx="2"/>
          </p:cNvCxnSpPr>
          <p:nvPr/>
        </p:nvCxnSpPr>
        <p:spPr>
          <a:xfrm>
            <a:off x="4229350" y="672775"/>
            <a:ext cx="7239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4"/>
          <p:cNvSpPr txBox="1"/>
          <p:nvPr/>
        </p:nvSpPr>
        <p:spPr>
          <a:xfrm>
            <a:off x="3134800" y="224275"/>
            <a:ext cx="2189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instrument is the same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0" name="Google Shape;270;p24"/>
          <p:cNvCxnSpPr/>
          <p:nvPr/>
        </p:nvCxnSpPr>
        <p:spPr>
          <a:xfrm flipH="1" rot="10800000">
            <a:off x="3739400" y="3339600"/>
            <a:ext cx="2101200" cy="6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4"/>
          <p:cNvSpPr txBox="1"/>
          <p:nvPr/>
        </p:nvSpPr>
        <p:spPr>
          <a:xfrm>
            <a:off x="1623500" y="3851525"/>
            <a:ext cx="2301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note name is unique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/>
        </p:nvSpPr>
        <p:spPr>
          <a:xfrm>
            <a:off x="4821725" y="488785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061150" y="635150"/>
            <a:ext cx="30765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either write a song line by line...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4821725" y="635150"/>
            <a:ext cx="30765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 you can take a more simplified approach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75" y="1323050"/>
            <a:ext cx="1833062" cy="351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062" y="1323050"/>
            <a:ext cx="48958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/>
        </p:nvSpPr>
        <p:spPr>
          <a:xfrm>
            <a:off x="1388600" y="94600"/>
            <a:ext cx="583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 can we make this easier and more </a:t>
            </a: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efficient</a:t>
            </a: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code?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5577400" y="1842875"/>
            <a:ext cx="3154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Have the computer add the time when the next note should start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25" y="2683350"/>
            <a:ext cx="4481675" cy="99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6"/>
          <p:cNvCxnSpPr/>
          <p:nvPr/>
        </p:nvCxnSpPr>
        <p:spPr>
          <a:xfrm flipH="1" rot="10800000">
            <a:off x="5387275" y="2381950"/>
            <a:ext cx="6240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6"/>
          <p:cNvCxnSpPr/>
          <p:nvPr/>
        </p:nvCxnSpPr>
        <p:spPr>
          <a:xfrm>
            <a:off x="4251300" y="3278975"/>
            <a:ext cx="90690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6"/>
          <p:cNvCxnSpPr/>
          <p:nvPr/>
        </p:nvCxnSpPr>
        <p:spPr>
          <a:xfrm flipH="1">
            <a:off x="5162900" y="3274100"/>
            <a:ext cx="5559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6"/>
          <p:cNvSpPr txBox="1"/>
          <p:nvPr/>
        </p:nvSpPr>
        <p:spPr>
          <a:xfrm>
            <a:off x="4821725" y="488785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3900275" y="408645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Keep these variables the same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6"/>
          <p:cNvCxnSpPr/>
          <p:nvPr/>
        </p:nvCxnSpPr>
        <p:spPr>
          <a:xfrm rot="10800000">
            <a:off x="2574150" y="2310825"/>
            <a:ext cx="24231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6"/>
          <p:cNvSpPr txBox="1"/>
          <p:nvPr/>
        </p:nvSpPr>
        <p:spPr>
          <a:xfrm>
            <a:off x="794675" y="1823375"/>
            <a:ext cx="2652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 list of these notes (Unique Data)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75" y="3391225"/>
            <a:ext cx="7662951" cy="6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1404613" y="94600"/>
            <a:ext cx="583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 can we make this easier and more efficient to code?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4837738" y="488785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89013" y="1516375"/>
            <a:ext cx="66111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list in python is what we call in programming an Array []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grouping of data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separated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by commas, each in its unique spot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27"/>
          <p:cNvCxnSpPr/>
          <p:nvPr/>
        </p:nvCxnSpPr>
        <p:spPr>
          <a:xfrm>
            <a:off x="1049588" y="3139725"/>
            <a:ext cx="195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7"/>
          <p:cNvSpPr txBox="1"/>
          <p:nvPr/>
        </p:nvSpPr>
        <p:spPr>
          <a:xfrm>
            <a:off x="215913" y="28715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comes next is a variable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 flipH="1" rot="10800000">
            <a:off x="2356188" y="3130000"/>
            <a:ext cx="4827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7"/>
          <p:cNvSpPr txBox="1"/>
          <p:nvPr/>
        </p:nvSpPr>
        <p:spPr>
          <a:xfrm>
            <a:off x="2014913" y="2719000"/>
            <a:ext cx="2486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what I want to call it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 flipH="1" rot="10800000">
            <a:off x="3448263" y="3792925"/>
            <a:ext cx="195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7"/>
          <p:cNvSpPr txBox="1"/>
          <p:nvPr/>
        </p:nvSpPr>
        <p:spPr>
          <a:xfrm>
            <a:off x="2951013" y="4407325"/>
            <a:ext cx="1487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equals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7"/>
          <p:cNvCxnSpPr/>
          <p:nvPr/>
        </p:nvCxnSpPr>
        <p:spPr>
          <a:xfrm flipH="1" rot="10800000">
            <a:off x="3721288" y="2340025"/>
            <a:ext cx="1345500" cy="11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7"/>
          <p:cNvCxnSpPr/>
          <p:nvPr/>
        </p:nvCxnSpPr>
        <p:spPr>
          <a:xfrm rot="10800000">
            <a:off x="5047550" y="2345200"/>
            <a:ext cx="2913900" cy="11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7"/>
          <p:cNvSpPr txBox="1"/>
          <p:nvPr/>
        </p:nvSpPr>
        <p:spPr>
          <a:xfrm>
            <a:off x="5003488" y="2017525"/>
            <a:ext cx="3924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[] Square Brackets define this as an array variable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7"/>
          <p:cNvCxnSpPr/>
          <p:nvPr/>
        </p:nvCxnSpPr>
        <p:spPr>
          <a:xfrm rot="10800000">
            <a:off x="4023563" y="3783400"/>
            <a:ext cx="1365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7"/>
          <p:cNvSpPr txBox="1"/>
          <p:nvPr/>
        </p:nvSpPr>
        <p:spPr>
          <a:xfrm>
            <a:off x="4023563" y="450572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Items in the array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7"/>
          <p:cNvCxnSpPr/>
          <p:nvPr/>
        </p:nvCxnSpPr>
        <p:spPr>
          <a:xfrm rot="10800000">
            <a:off x="4296663" y="3773625"/>
            <a:ext cx="438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7"/>
          <p:cNvSpPr txBox="1"/>
          <p:nvPr/>
        </p:nvSpPr>
        <p:spPr>
          <a:xfrm>
            <a:off x="4340463" y="4197675"/>
            <a:ext cx="2349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separated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by a comma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3807650" y="3105625"/>
            <a:ext cx="5094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	   1	      2	        3	 4	  5	  6	   7	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2632751" y="276325"/>
            <a:ext cx="400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Are From TAP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774450" y="2283875"/>
            <a:ext cx="59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Khadijah Nixon ITEC Systems &amp; Security </a:t>
            </a: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December 2021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525099" y="2354160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1774450" y="1571825"/>
            <a:ext cx="5434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Alex Smyntyna ITEC Software Development </a:t>
            </a: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Spring 2021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525099" y="1634906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1774450" y="1924250"/>
            <a:ext cx="58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James Broome 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MIS Concentration </a:t>
            </a: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Spring 2021 </a:t>
            </a:r>
            <a:endParaRPr b="1"/>
          </a:p>
        </p:txBody>
      </p:sp>
      <p:sp>
        <p:nvSpPr>
          <p:cNvPr id="79" name="Google Shape;79;p10"/>
          <p:cNvSpPr/>
          <p:nvPr/>
        </p:nvSpPr>
        <p:spPr>
          <a:xfrm>
            <a:off x="1525099" y="1994533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0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774925" y="2622575"/>
            <a:ext cx="59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Hieu Dinh 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ITEC Software Development </a:t>
            </a: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Fall</a:t>
            </a: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2019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1525574" y="2692860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&lt;h2&gt;TO Celcius&lt;/h2&gt;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/>
        </p:nvSpPr>
        <p:spPr>
          <a:xfrm>
            <a:off x="2008650" y="419275"/>
            <a:ext cx="4763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50" y="1645750"/>
            <a:ext cx="7212074" cy="19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850" y="1966537"/>
            <a:ext cx="6380576" cy="34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125" y="2781950"/>
            <a:ext cx="6599851" cy="4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675" y="2394000"/>
            <a:ext cx="444025" cy="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700" y="2422000"/>
            <a:ext cx="1675475" cy="2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0125" y="2598925"/>
            <a:ext cx="1608900" cy="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6800" y="881275"/>
            <a:ext cx="7662951" cy="6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8"/>
          <p:cNvCxnSpPr/>
          <p:nvPr/>
        </p:nvCxnSpPr>
        <p:spPr>
          <a:xfrm rot="10800000">
            <a:off x="1199325" y="2262175"/>
            <a:ext cx="9117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8"/>
          <p:cNvSpPr txBox="1"/>
          <p:nvPr/>
        </p:nvSpPr>
        <p:spPr>
          <a:xfrm>
            <a:off x="68250" y="1808750"/>
            <a:ext cx="1043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Name as it is only used in the for loop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28"/>
          <p:cNvCxnSpPr/>
          <p:nvPr/>
        </p:nvCxnSpPr>
        <p:spPr>
          <a:xfrm flipH="1" rot="10800000">
            <a:off x="4100175" y="2442413"/>
            <a:ext cx="5949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8"/>
          <p:cNvSpPr txBox="1"/>
          <p:nvPr/>
        </p:nvSpPr>
        <p:spPr>
          <a:xfrm>
            <a:off x="4695075" y="2208525"/>
            <a:ext cx="16089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Array of Notes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8"/>
          <p:cNvCxnSpPr>
            <a:stCxn id="325" idx="0"/>
          </p:cNvCxnSpPr>
          <p:nvPr/>
        </p:nvCxnSpPr>
        <p:spPr>
          <a:xfrm flipH="1" rot="10800000">
            <a:off x="2202688" y="1301700"/>
            <a:ext cx="2019300" cy="10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4" name="Google Shape;3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225" y="2598925"/>
            <a:ext cx="444025" cy="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075" y="2598925"/>
            <a:ext cx="198750" cy="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9025" y="2598925"/>
            <a:ext cx="665025" cy="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8550" y="2598925"/>
            <a:ext cx="558150" cy="2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8"/>
          <p:cNvCxnSpPr/>
          <p:nvPr/>
        </p:nvCxnSpPr>
        <p:spPr>
          <a:xfrm rot="10800000">
            <a:off x="2223225" y="2588825"/>
            <a:ext cx="19842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9" name="Google Shape;3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5075" y="2598925"/>
            <a:ext cx="1145600" cy="2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8"/>
          <p:cNvSpPr txBox="1"/>
          <p:nvPr/>
        </p:nvSpPr>
        <p:spPr>
          <a:xfrm>
            <a:off x="6508600" y="2530300"/>
            <a:ext cx="1675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Our Constants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00" y="141400"/>
            <a:ext cx="4406075" cy="230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00" y="2583976"/>
            <a:ext cx="8409349" cy="17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/>
        </p:nvSpPr>
        <p:spPr>
          <a:xfrm>
            <a:off x="-1171479" y="1918600"/>
            <a:ext cx="6041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Go to our Website to Take the Survey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3147147" y="1518934"/>
            <a:ext cx="2849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sz="2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2474638" y="555450"/>
            <a:ext cx="42099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sz="7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9" y="2324925"/>
            <a:ext cx="2766049" cy="27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67" y="2275538"/>
            <a:ext cx="2996575" cy="29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/>
          <p:nvPr/>
        </p:nvSpPr>
        <p:spPr>
          <a:xfrm>
            <a:off x="5896525" y="1881538"/>
            <a:ext cx="3174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 Go Directly to the Post Survey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632751" y="276325"/>
            <a:ext cx="400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is TAP?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738337" y="2339750"/>
            <a:ext cx="59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 internship class on campus that helps prepare students ect.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488987" y="2410035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774450" y="1571825"/>
            <a:ext cx="5434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Technology 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Ambassadors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Program Provides an outreach to get students involved in getting ITEC minors or Majors.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525099" y="1634906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774450" y="1924250"/>
            <a:ext cx="58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" name="Google Shape;96;p11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1738812" y="2678450"/>
            <a:ext cx="594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5" y="1148325"/>
            <a:ext cx="2370126" cy="237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1420450" y="3738850"/>
            <a:ext cx="62193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shorturl.at/hyOV3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975" y="143975"/>
            <a:ext cx="6150800" cy="3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2092125" y="253625"/>
            <a:ext cx="43962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 - Survey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Scan QR Code or Go Back to our Webpage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6943" l="5891" r="7340" t="6152"/>
          <a:stretch/>
        </p:blipFill>
        <p:spPr>
          <a:xfrm>
            <a:off x="2754925" y="1276725"/>
            <a:ext cx="3634150" cy="3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123352" y="227575"/>
            <a:ext cx="46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 We Will Use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774443" y="2283876"/>
            <a:ext cx="53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Cardboard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525099" y="2354160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774443" y="1564622"/>
            <a:ext cx="476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Makey Makey 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525099" y="1634906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774443" y="1924249"/>
            <a:ext cx="24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Godot game engine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525099" y="1994533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525099" y="2713785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1774443" y="2643501"/>
            <a:ext cx="53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Conductive Components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2464900" y="1659400"/>
            <a:ext cx="76509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sz="7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691200" y="3300625"/>
            <a:ext cx="41001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need a V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olunteer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play our instrument.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flipH="1" rot="2733593">
            <a:off x="4224015" y="92784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773875" y="247075"/>
            <a:ext cx="5962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Makey Makey </a:t>
            </a: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Connections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6"/>
          <p:cNvSpPr/>
          <p:nvPr/>
        </p:nvSpPr>
        <p:spPr>
          <a:xfrm rot="2733375">
            <a:off x="4545716" y="92767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 flipH="1" rot="2733593">
            <a:off x="4848190" y="92784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25" y="914353"/>
            <a:ext cx="5606643" cy="3831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1035900" y="1470050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C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47" name="Google Shape;147;p16"/>
          <p:cNvCxnSpPr>
            <a:stCxn id="146" idx="2"/>
          </p:cNvCxnSpPr>
          <p:nvPr/>
        </p:nvCxnSpPr>
        <p:spPr>
          <a:xfrm>
            <a:off x="1434600" y="1769150"/>
            <a:ext cx="104880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935100" y="1813450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D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49" name="Google Shape;149;p16"/>
          <p:cNvCxnSpPr>
            <a:stCxn id="148" idx="2"/>
          </p:cNvCxnSpPr>
          <p:nvPr/>
        </p:nvCxnSpPr>
        <p:spPr>
          <a:xfrm>
            <a:off x="1333800" y="2112550"/>
            <a:ext cx="1065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6"/>
          <p:cNvSpPr txBox="1"/>
          <p:nvPr/>
        </p:nvSpPr>
        <p:spPr>
          <a:xfrm>
            <a:off x="810500" y="2190075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51" name="Google Shape;151;p16"/>
          <p:cNvCxnSpPr>
            <a:stCxn id="150" idx="2"/>
          </p:cNvCxnSpPr>
          <p:nvPr/>
        </p:nvCxnSpPr>
        <p:spPr>
          <a:xfrm>
            <a:off x="1209200" y="2489175"/>
            <a:ext cx="12528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6"/>
          <p:cNvSpPr txBox="1"/>
          <p:nvPr/>
        </p:nvSpPr>
        <p:spPr>
          <a:xfrm>
            <a:off x="935100" y="2566700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53" name="Google Shape;153;p16"/>
          <p:cNvCxnSpPr>
            <a:stCxn id="152" idx="2"/>
          </p:cNvCxnSpPr>
          <p:nvPr/>
        </p:nvCxnSpPr>
        <p:spPr>
          <a:xfrm>
            <a:off x="1333800" y="2865800"/>
            <a:ext cx="11574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6"/>
          <p:cNvSpPr txBox="1"/>
          <p:nvPr/>
        </p:nvSpPr>
        <p:spPr>
          <a:xfrm>
            <a:off x="1134450" y="2943325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G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55" name="Google Shape;155;p16"/>
          <p:cNvCxnSpPr>
            <a:stCxn id="154" idx="2"/>
          </p:cNvCxnSpPr>
          <p:nvPr/>
        </p:nvCxnSpPr>
        <p:spPr>
          <a:xfrm flipH="1" rot="10800000">
            <a:off x="1533150" y="3061825"/>
            <a:ext cx="9534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2267050" y="3269650"/>
            <a:ext cx="741300" cy="2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333800" y="3421475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A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 flipH="1" rot="10800000">
            <a:off x="1732500" y="3225700"/>
            <a:ext cx="7545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6"/>
          <p:cNvSpPr txBox="1"/>
          <p:nvPr/>
        </p:nvSpPr>
        <p:spPr>
          <a:xfrm>
            <a:off x="8117225" y="2575063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B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 flipH="1" rot="10800000">
            <a:off x="5514025" y="2878800"/>
            <a:ext cx="2634000" cy="1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 txBox="1"/>
          <p:nvPr/>
        </p:nvSpPr>
        <p:spPr>
          <a:xfrm>
            <a:off x="8117225" y="2900888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C5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>
            <a:off x="6606100" y="3056850"/>
            <a:ext cx="1542000" cy="1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6"/>
          <p:cNvSpPr txBox="1"/>
          <p:nvPr/>
        </p:nvSpPr>
        <p:spPr>
          <a:xfrm>
            <a:off x="3906425" y="4682550"/>
            <a:ext cx="2649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GROUND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64" name="Google Shape;164;p16"/>
          <p:cNvCxnSpPr>
            <a:stCxn id="163" idx="1"/>
          </p:cNvCxnSpPr>
          <p:nvPr/>
        </p:nvCxnSpPr>
        <p:spPr>
          <a:xfrm rot="10800000">
            <a:off x="2929925" y="4415400"/>
            <a:ext cx="976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/>
          <p:nvPr/>
        </p:nvCxnSpPr>
        <p:spPr>
          <a:xfrm rot="10800000">
            <a:off x="4624850" y="4039575"/>
            <a:ext cx="48900" cy="7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 txBox="1"/>
          <p:nvPr/>
        </p:nvSpPr>
        <p:spPr>
          <a:xfrm>
            <a:off x="8316575" y="1813438"/>
            <a:ext cx="7974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PITCH UP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7" name="Google Shape;167;p16"/>
          <p:cNvCxnSpPr>
            <a:endCxn id="166" idx="1"/>
          </p:cNvCxnSpPr>
          <p:nvPr/>
        </p:nvCxnSpPr>
        <p:spPr>
          <a:xfrm flipH="1" rot="10800000">
            <a:off x="6006275" y="1962988"/>
            <a:ext cx="23103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6"/>
          <p:cNvSpPr txBox="1"/>
          <p:nvPr/>
        </p:nvSpPr>
        <p:spPr>
          <a:xfrm>
            <a:off x="8153600" y="2190063"/>
            <a:ext cx="1065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PITCH DOWN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9" name="Google Shape;169;p16"/>
          <p:cNvCxnSpPr/>
          <p:nvPr/>
        </p:nvCxnSpPr>
        <p:spPr>
          <a:xfrm flipH="1" rot="10800000">
            <a:off x="6011325" y="2329300"/>
            <a:ext cx="2133900" cy="10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 flipH="1" rot="2733593">
            <a:off x="4227340" y="1311495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561176" y="236000"/>
            <a:ext cx="404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Building your own instrument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748868" y="2875113"/>
            <a:ext cx="53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Connect wires to each input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525099" y="2953610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774443" y="1564622"/>
            <a:ext cx="476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Arrange conductive materials on the cardboard in any way you like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525099" y="1634906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748882" y="2077500"/>
            <a:ext cx="50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There can only be 10 inputs; eight are the notes on your instrument, and two are to raise and lower the pitch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525099" y="2142158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7"/>
          <p:cNvSpPr/>
          <p:nvPr/>
        </p:nvSpPr>
        <p:spPr>
          <a:xfrm rot="2733375">
            <a:off x="4549041" y="1311327"/>
            <a:ext cx="65552" cy="65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 flipH="1" rot="2733593">
            <a:off x="4851515" y="1311496"/>
            <a:ext cx="65128" cy="65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105649" y="3213835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2315043" y="3149163"/>
            <a:ext cx="53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Ground yourself with the black band, ground a metal rod, or ground part of your instrument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887143" y="3423213"/>
            <a:ext cx="533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27">
      <a:dk1>
        <a:srgbClr val="FFFFFF"/>
      </a:dk1>
      <a:lt1>
        <a:srgbClr val="FFFFFF"/>
      </a:lt1>
      <a:dk2>
        <a:srgbClr val="FFFFFF"/>
      </a:dk2>
      <a:lt2>
        <a:srgbClr val="160641"/>
      </a:lt2>
      <a:accent1>
        <a:srgbClr val="008FCE"/>
      </a:accent1>
      <a:accent2>
        <a:srgbClr val="15BBCB"/>
      </a:accent2>
      <a:accent3>
        <a:srgbClr val="C9DA24"/>
      </a:accent3>
      <a:accent4>
        <a:srgbClr val="FFD64D"/>
      </a:accent4>
      <a:accent5>
        <a:srgbClr val="FFA707"/>
      </a:accent5>
      <a:accent6>
        <a:srgbClr val="FF5B8F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