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media/image8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7" r:id="rId2"/>
    <p:sldId id="256" r:id="rId3"/>
    <p:sldId id="287" r:id="rId4"/>
    <p:sldId id="266" r:id="rId5"/>
    <p:sldId id="278" r:id="rId6"/>
    <p:sldId id="279" r:id="rId7"/>
    <p:sldId id="281" r:id="rId8"/>
    <p:sldId id="285" r:id="rId9"/>
    <p:sldId id="283" r:id="rId10"/>
    <p:sldId id="284" r:id="rId11"/>
    <p:sldId id="286" r:id="rId12"/>
    <p:sldId id="27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DBEF"/>
    <a:srgbClr val="ADF2F9"/>
    <a:srgbClr val="EED66F"/>
    <a:srgbClr val="76D0DE"/>
    <a:srgbClr val="0F7BE7"/>
    <a:srgbClr val="ADECF7"/>
    <a:srgbClr val="868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F3CAF-18DF-470B-BA1B-7D24799190EF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F150-12E0-4710-B393-337705FF9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F150-12E0-4710-B393-337705FF90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6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732-A0E3-44BF-AC35-0D2014FA262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DFF-23C6-443A-B832-83567C1C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5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732-A0E3-44BF-AC35-0D2014FA262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DFF-23C6-443A-B832-83567C1C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7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732-A0E3-44BF-AC35-0D2014FA262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DFF-23C6-443A-B832-83567C1C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3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732-A0E3-44BF-AC35-0D2014FA262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DFF-23C6-443A-B832-83567C1C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5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732-A0E3-44BF-AC35-0D2014FA262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DFF-23C6-443A-B832-83567C1C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4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732-A0E3-44BF-AC35-0D2014FA262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DFF-23C6-443A-B832-83567C1C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7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732-A0E3-44BF-AC35-0D2014FA262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DFF-23C6-443A-B832-83567C1C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4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732-A0E3-44BF-AC35-0D2014FA262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DFF-23C6-443A-B832-83567C1C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732-A0E3-44BF-AC35-0D2014FA262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DFF-23C6-443A-B832-83567C1C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5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732-A0E3-44BF-AC35-0D2014FA262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DFF-23C6-443A-B832-83567C1C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1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732-A0E3-44BF-AC35-0D2014FA262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DFF-23C6-443A-B832-83567C1C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2732-A0E3-44BF-AC35-0D2014FA2629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FDFF-23C6-443A-B832-83567C1C9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image" Target="../media/image2.png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tags" Target="../tags/tag110.xml"/><Relationship Id="rId115" Type="http://schemas.openxmlformats.org/officeDocument/2006/relationships/image" Target="../media/image5.jpg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image" Target="../media/image6.pn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image" Target="../media/image3.png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MyPainter.ex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19427" y="103503"/>
            <a:ext cx="9966961" cy="6713766"/>
            <a:chOff x="919427" y="103503"/>
            <a:chExt cx="9966961" cy="6713766"/>
          </a:xfrm>
        </p:grpSpPr>
        <p:grpSp>
          <p:nvGrpSpPr>
            <p:cNvPr id="7" name="组合 6"/>
            <p:cNvGrpSpPr/>
            <p:nvPr/>
          </p:nvGrpSpPr>
          <p:grpSpPr>
            <a:xfrm>
              <a:off x="919427" y="103503"/>
              <a:ext cx="9966961" cy="6713766"/>
              <a:chOff x="919427" y="103503"/>
              <a:chExt cx="9966961" cy="6713766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546025" y="-1523095"/>
                <a:ext cx="6713766" cy="9966961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600" y="457200"/>
                <a:ext cx="7985760" cy="6004560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4897120" y="457200"/>
              <a:ext cx="2458720" cy="2339978"/>
              <a:chOff x="4785360" y="1600200"/>
              <a:chExt cx="2458720" cy="2339978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9768" y="1600200"/>
                <a:ext cx="1986280" cy="1986280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4785360" y="3293847"/>
                <a:ext cx="24587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MyPainter</a:t>
                </a:r>
                <a:endParaRPr lang="zh-CN" altLang="en-US" sz="3600" b="1" dirty="0">
                  <a:solidFill>
                    <a:schemeClr val="bg1"/>
                  </a:solidFill>
                  <a:latin typeface="Bradley Hand ITC" panose="03070402050302030203" pitchFamily="66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220720" y="2797178"/>
              <a:ext cx="581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Use c</a:t>
              </a:r>
              <a:r>
                <a:rPr lang="en-US" altLang="zh-CN" sz="11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++</a:t>
              </a:r>
              <a:r>
                <a:rPr lang="en-US" altLang="zh-CN" sz="24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 to draw the graph of function</a:t>
              </a:r>
              <a:endParaRPr lang="zh-CN" altLang="en-US" sz="24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74240" y="3677920"/>
              <a:ext cx="73050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Made by</a:t>
              </a:r>
            </a:p>
            <a:p>
              <a:pPr algn="ctr"/>
              <a:endParaRPr lang="en-US" altLang="zh-CN" sz="24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  Li 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Bradley Hand ITC" panose="03070402050302030203" pitchFamily="66" charset="0"/>
                </a:rPr>
                <a:t>Yupeng</a:t>
              </a:r>
              <a:r>
                <a:rPr lang="en-US" altLang="zh-CN" sz="24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         Liu 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Bradley Hand ITC" panose="03070402050302030203" pitchFamily="66" charset="0"/>
                </a:rPr>
                <a:t>Jinchan</a:t>
              </a:r>
              <a:endParaRPr lang="en-US" altLang="zh-CN" sz="24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  <a:p>
              <a:pPr algn="ctr"/>
              <a:endParaRPr lang="en-US" altLang="zh-CN" sz="24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      Qin 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Bradley Hand ITC" panose="03070402050302030203" pitchFamily="66" charset="0"/>
                </a:rPr>
                <a:t>Qinan</a:t>
              </a:r>
              <a:r>
                <a:rPr lang="en-US" altLang="zh-CN" sz="24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         Fan 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Bradley Hand ITC" panose="03070402050302030203" pitchFamily="66" charset="0"/>
                </a:rPr>
                <a:t>Shengyu</a:t>
              </a:r>
              <a:endParaRPr lang="zh-CN" altLang="en-US" sz="24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0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46025" y="-1522198"/>
            <a:ext cx="6713766" cy="99669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477520"/>
            <a:ext cx="8006080" cy="6004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78945" y="2733040"/>
            <a:ext cx="258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Gain</a:t>
            </a:r>
            <a:endParaRPr lang="zh-CN" altLang="en-US" sz="54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7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46025" y="-1522198"/>
            <a:ext cx="6713766" cy="99669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477520"/>
            <a:ext cx="8006080" cy="6004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477520"/>
            <a:ext cx="800608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0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49436" y="81718"/>
            <a:ext cx="9966961" cy="6713766"/>
            <a:chOff x="949436" y="81718"/>
            <a:chExt cx="9966961" cy="67137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76034" y="-1544880"/>
              <a:ext cx="6713766" cy="996696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560" y="467360"/>
              <a:ext cx="7965440" cy="597408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74" y="4241152"/>
            <a:ext cx="687128" cy="687128"/>
          </a:xfrm>
          <a:prstGeom prst="rect">
            <a:avLst/>
          </a:prstGeom>
        </p:spPr>
      </p:pic>
      <p:sp>
        <p:nvSpPr>
          <p:cNvPr id="9" name="任意多边形 7"/>
          <p:cNvSpPr/>
          <p:nvPr/>
        </p:nvSpPr>
        <p:spPr>
          <a:xfrm>
            <a:off x="4401925" y="1080170"/>
            <a:ext cx="3115735" cy="609601"/>
          </a:xfrm>
          <a:custGeom>
            <a:avLst/>
            <a:gdLst>
              <a:gd name="connsiteX0" fmla="*/ 412045 w 3115735"/>
              <a:gd name="connsiteY0" fmla="*/ 0 h 609601"/>
              <a:gd name="connsiteX1" fmla="*/ 2703689 w 3115735"/>
              <a:gd name="connsiteY1" fmla="*/ 0 h 609601"/>
              <a:gd name="connsiteX2" fmla="*/ 2703689 w 3115735"/>
              <a:gd name="connsiteY2" fmla="*/ 0 h 609601"/>
              <a:gd name="connsiteX3" fmla="*/ 2703690 w 3115735"/>
              <a:gd name="connsiteY3" fmla="*/ 0 h 609601"/>
              <a:gd name="connsiteX4" fmla="*/ 3115735 w 3115735"/>
              <a:gd name="connsiteY4" fmla="*/ 304800 h 609601"/>
              <a:gd name="connsiteX5" fmla="*/ 2703690 w 3115735"/>
              <a:gd name="connsiteY5" fmla="*/ 609600 h 609601"/>
              <a:gd name="connsiteX6" fmla="*/ 2703689 w 3115735"/>
              <a:gd name="connsiteY6" fmla="*/ 609600 h 609601"/>
              <a:gd name="connsiteX7" fmla="*/ 2703689 w 3115735"/>
              <a:gd name="connsiteY7" fmla="*/ 609600 h 609601"/>
              <a:gd name="connsiteX8" fmla="*/ 412059 w 3115735"/>
              <a:gd name="connsiteY8" fmla="*/ 609600 h 609601"/>
              <a:gd name="connsiteX9" fmla="*/ 412045 w 3115735"/>
              <a:gd name="connsiteY9" fmla="*/ 609601 h 609601"/>
              <a:gd name="connsiteX10" fmla="*/ 0 w 3115735"/>
              <a:gd name="connsiteY10" fmla="*/ 304801 h 609601"/>
              <a:gd name="connsiteX11" fmla="*/ 412045 w 3115735"/>
              <a:gd name="connsiteY11" fmla="*/ 1 h 60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15735" h="609601">
                <a:moveTo>
                  <a:pt x="412045" y="0"/>
                </a:moveTo>
                <a:lnTo>
                  <a:pt x="2703689" y="0"/>
                </a:lnTo>
                <a:lnTo>
                  <a:pt x="2703689" y="0"/>
                </a:lnTo>
                <a:lnTo>
                  <a:pt x="2703690" y="0"/>
                </a:lnTo>
                <a:cubicBezTo>
                  <a:pt x="2931256" y="0"/>
                  <a:pt x="3115735" y="136464"/>
                  <a:pt x="3115735" y="304800"/>
                </a:cubicBezTo>
                <a:cubicBezTo>
                  <a:pt x="3115735" y="473136"/>
                  <a:pt x="2931256" y="609600"/>
                  <a:pt x="2703690" y="609600"/>
                </a:cubicBezTo>
                <a:lnTo>
                  <a:pt x="2703689" y="609600"/>
                </a:lnTo>
                <a:lnTo>
                  <a:pt x="2703689" y="609600"/>
                </a:lnTo>
                <a:lnTo>
                  <a:pt x="412059" y="609600"/>
                </a:lnTo>
                <a:lnTo>
                  <a:pt x="412045" y="609601"/>
                </a:lnTo>
                <a:cubicBezTo>
                  <a:pt x="184479" y="609601"/>
                  <a:pt x="0" y="473137"/>
                  <a:pt x="0" y="304801"/>
                </a:cubicBezTo>
                <a:cubicBezTo>
                  <a:pt x="0" y="136465"/>
                  <a:pt x="184479" y="1"/>
                  <a:pt x="412045" y="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10" descr="C:\Documents and Settings\Administrator\桌面\9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540" y="1028762"/>
            <a:ext cx="688128" cy="71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2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1806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9436" y="81718"/>
            <a:ext cx="9966961" cy="6713766"/>
            <a:chOff x="949436" y="81718"/>
            <a:chExt cx="9966961" cy="671376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76034" y="-1544880"/>
              <a:ext cx="6713766" cy="996696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560" y="467360"/>
              <a:ext cx="7965440" cy="5974080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4287520" y="2792680"/>
            <a:ext cx="4897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Thanks</a:t>
            </a:r>
            <a:endParaRPr lang="zh-CN" altLang="en-US" sz="8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40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457200"/>
            <a:ext cx="8006080" cy="5984240"/>
          </a:xfrm>
          <a:prstGeom prst="rect">
            <a:avLst/>
          </a:prstGeom>
        </p:spPr>
      </p:pic>
      <p:sp>
        <p:nvSpPr>
          <p:cNvPr id="69" name="Oval 57"/>
          <p:cNvSpPr>
            <a:spLocks noChangeArrowheads="1"/>
          </p:cNvSpPr>
          <p:nvPr/>
        </p:nvSpPr>
        <p:spPr bwMode="auto">
          <a:xfrm>
            <a:off x="4994881" y="1614629"/>
            <a:ext cx="2196772" cy="220223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58"/>
          <p:cNvSpPr>
            <a:spLocks/>
          </p:cNvSpPr>
          <p:nvPr/>
        </p:nvSpPr>
        <p:spPr bwMode="auto">
          <a:xfrm>
            <a:off x="5770855" y="2062727"/>
            <a:ext cx="650290" cy="502744"/>
          </a:xfrm>
          <a:custGeom>
            <a:avLst/>
            <a:gdLst>
              <a:gd name="T0" fmla="*/ 90 w 110"/>
              <a:gd name="T1" fmla="*/ 85 h 85"/>
              <a:gd name="T2" fmla="*/ 90 w 110"/>
              <a:gd name="T3" fmla="*/ 55 h 85"/>
              <a:gd name="T4" fmla="*/ 55 w 110"/>
              <a:gd name="T5" fmla="*/ 20 h 85"/>
              <a:gd name="T6" fmla="*/ 20 w 110"/>
              <a:gd name="T7" fmla="*/ 55 h 85"/>
              <a:gd name="T8" fmla="*/ 20 w 110"/>
              <a:gd name="T9" fmla="*/ 85 h 85"/>
              <a:gd name="T10" fmla="*/ 0 w 110"/>
              <a:gd name="T11" fmla="*/ 85 h 85"/>
              <a:gd name="T12" fmla="*/ 0 w 110"/>
              <a:gd name="T13" fmla="*/ 55 h 85"/>
              <a:gd name="T14" fmla="*/ 55 w 110"/>
              <a:gd name="T15" fmla="*/ 0 h 85"/>
              <a:gd name="T16" fmla="*/ 110 w 110"/>
              <a:gd name="T17" fmla="*/ 55 h 85"/>
              <a:gd name="T18" fmla="*/ 110 w 110"/>
              <a:gd name="T19" fmla="*/ 85 h 85"/>
              <a:gd name="T20" fmla="*/ 90 w 110"/>
              <a:gd name="T21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" h="85">
                <a:moveTo>
                  <a:pt x="90" y="85"/>
                </a:moveTo>
                <a:cubicBezTo>
                  <a:pt x="90" y="55"/>
                  <a:pt x="90" y="55"/>
                  <a:pt x="90" y="55"/>
                </a:cubicBezTo>
                <a:cubicBezTo>
                  <a:pt x="90" y="36"/>
                  <a:pt x="74" y="20"/>
                  <a:pt x="55" y="20"/>
                </a:cubicBezTo>
                <a:cubicBezTo>
                  <a:pt x="36" y="20"/>
                  <a:pt x="20" y="36"/>
                  <a:pt x="20" y="55"/>
                </a:cubicBezTo>
                <a:cubicBezTo>
                  <a:pt x="20" y="85"/>
                  <a:pt x="20" y="85"/>
                  <a:pt x="20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5"/>
                  <a:pt x="25" y="0"/>
                  <a:pt x="55" y="0"/>
                </a:cubicBezTo>
                <a:cubicBezTo>
                  <a:pt x="85" y="0"/>
                  <a:pt x="110" y="25"/>
                  <a:pt x="110" y="55"/>
                </a:cubicBezTo>
                <a:cubicBezTo>
                  <a:pt x="110" y="85"/>
                  <a:pt x="110" y="85"/>
                  <a:pt x="110" y="85"/>
                </a:cubicBezTo>
                <a:lnTo>
                  <a:pt x="90" y="85"/>
                </a:lnTo>
                <a:close/>
              </a:path>
            </a:pathLst>
          </a:custGeom>
          <a:solidFill>
            <a:srgbClr val="E6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Rectangle 59"/>
          <p:cNvSpPr>
            <a:spLocks noChangeArrowheads="1"/>
          </p:cNvSpPr>
          <p:nvPr/>
        </p:nvSpPr>
        <p:spPr bwMode="auto">
          <a:xfrm>
            <a:off x="5656100" y="2565471"/>
            <a:ext cx="874337" cy="622965"/>
          </a:xfrm>
          <a:prstGeom prst="rect">
            <a:avLst/>
          </a:prstGeom>
          <a:solidFill>
            <a:srgbClr val="EE64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Rectangle 60"/>
          <p:cNvSpPr>
            <a:spLocks noChangeArrowheads="1"/>
          </p:cNvSpPr>
          <p:nvPr/>
        </p:nvSpPr>
        <p:spPr bwMode="auto">
          <a:xfrm>
            <a:off x="5656100" y="3188437"/>
            <a:ext cx="874337" cy="174867"/>
          </a:xfrm>
          <a:prstGeom prst="rect">
            <a:avLst/>
          </a:prstGeom>
          <a:solidFill>
            <a:srgbClr val="353F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58"/>
          <p:cNvSpPr>
            <a:spLocks/>
          </p:cNvSpPr>
          <p:nvPr/>
        </p:nvSpPr>
        <p:spPr bwMode="auto">
          <a:xfrm flipH="1">
            <a:off x="6318708" y="2022086"/>
            <a:ext cx="652968" cy="502744"/>
          </a:xfrm>
          <a:custGeom>
            <a:avLst/>
            <a:gdLst>
              <a:gd name="T0" fmla="*/ 90 w 110"/>
              <a:gd name="T1" fmla="*/ 85 h 85"/>
              <a:gd name="T2" fmla="*/ 90 w 110"/>
              <a:gd name="T3" fmla="*/ 55 h 85"/>
              <a:gd name="T4" fmla="*/ 55 w 110"/>
              <a:gd name="T5" fmla="*/ 20 h 85"/>
              <a:gd name="T6" fmla="*/ 20 w 110"/>
              <a:gd name="T7" fmla="*/ 55 h 85"/>
              <a:gd name="T8" fmla="*/ 20 w 110"/>
              <a:gd name="T9" fmla="*/ 85 h 85"/>
              <a:gd name="T10" fmla="*/ 0 w 110"/>
              <a:gd name="T11" fmla="*/ 85 h 85"/>
              <a:gd name="T12" fmla="*/ 0 w 110"/>
              <a:gd name="T13" fmla="*/ 55 h 85"/>
              <a:gd name="T14" fmla="*/ 55 w 110"/>
              <a:gd name="T15" fmla="*/ 0 h 85"/>
              <a:gd name="T16" fmla="*/ 110 w 110"/>
              <a:gd name="T17" fmla="*/ 55 h 85"/>
              <a:gd name="T18" fmla="*/ 110 w 110"/>
              <a:gd name="T19" fmla="*/ 85 h 85"/>
              <a:gd name="T20" fmla="*/ 90 w 110"/>
              <a:gd name="T21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" h="85">
                <a:moveTo>
                  <a:pt x="90" y="85"/>
                </a:moveTo>
                <a:cubicBezTo>
                  <a:pt x="90" y="55"/>
                  <a:pt x="90" y="55"/>
                  <a:pt x="90" y="55"/>
                </a:cubicBezTo>
                <a:cubicBezTo>
                  <a:pt x="90" y="36"/>
                  <a:pt x="74" y="20"/>
                  <a:pt x="55" y="20"/>
                </a:cubicBezTo>
                <a:cubicBezTo>
                  <a:pt x="36" y="20"/>
                  <a:pt x="20" y="36"/>
                  <a:pt x="20" y="55"/>
                </a:cubicBezTo>
                <a:cubicBezTo>
                  <a:pt x="20" y="85"/>
                  <a:pt x="20" y="85"/>
                  <a:pt x="20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5"/>
                  <a:pt x="25" y="0"/>
                  <a:pt x="55" y="0"/>
                </a:cubicBezTo>
                <a:cubicBezTo>
                  <a:pt x="85" y="0"/>
                  <a:pt x="110" y="25"/>
                  <a:pt x="110" y="55"/>
                </a:cubicBezTo>
                <a:cubicBezTo>
                  <a:pt x="110" y="85"/>
                  <a:pt x="110" y="85"/>
                  <a:pt x="110" y="85"/>
                </a:cubicBezTo>
                <a:lnTo>
                  <a:pt x="90" y="85"/>
                </a:lnTo>
                <a:close/>
              </a:path>
            </a:pathLst>
          </a:custGeom>
          <a:solidFill>
            <a:srgbClr val="E6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5683421" y="5030008"/>
            <a:ext cx="825158" cy="289626"/>
            <a:chOff x="5683421" y="5030008"/>
            <a:chExt cx="825158" cy="289626"/>
          </a:xfrm>
        </p:grpSpPr>
        <p:sp>
          <p:nvSpPr>
            <p:cNvPr id="76" name="Rectangle 30"/>
            <p:cNvSpPr>
              <a:spLocks noChangeArrowheads="1"/>
            </p:cNvSpPr>
            <p:nvPr/>
          </p:nvSpPr>
          <p:spPr bwMode="auto">
            <a:xfrm>
              <a:off x="5683421" y="5030008"/>
              <a:ext cx="825158" cy="289626"/>
            </a:xfrm>
            <a:prstGeom prst="rect">
              <a:avLst/>
            </a:prstGeom>
            <a:solidFill>
              <a:srgbClr val="EE6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5874684" y="5117442"/>
              <a:ext cx="60112" cy="109292"/>
            </a:xfrm>
            <a:custGeom>
              <a:avLst/>
              <a:gdLst>
                <a:gd name="T0" fmla="*/ 2 w 11"/>
                <a:gd name="T1" fmla="*/ 0 h 20"/>
                <a:gd name="T2" fmla="*/ 0 w 11"/>
                <a:gd name="T3" fmla="*/ 0 h 20"/>
                <a:gd name="T4" fmla="*/ 0 w 11"/>
                <a:gd name="T5" fmla="*/ 20 h 20"/>
                <a:gd name="T6" fmla="*/ 11 w 11"/>
                <a:gd name="T7" fmla="*/ 20 h 20"/>
                <a:gd name="T8" fmla="*/ 11 w 11"/>
                <a:gd name="T9" fmla="*/ 18 h 20"/>
                <a:gd name="T10" fmla="*/ 2 w 11"/>
                <a:gd name="T11" fmla="*/ 18 h 20"/>
                <a:gd name="T12" fmla="*/ 2 w 1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0">
                  <a:moveTo>
                    <a:pt x="2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2" y="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2"/>
            <p:cNvSpPr>
              <a:spLocks noEditPoints="1"/>
            </p:cNvSpPr>
            <p:nvPr/>
          </p:nvSpPr>
          <p:spPr bwMode="auto">
            <a:xfrm>
              <a:off x="5945722" y="5117442"/>
              <a:ext cx="109292" cy="114758"/>
            </a:xfrm>
            <a:custGeom>
              <a:avLst/>
              <a:gdLst>
                <a:gd name="T0" fmla="*/ 9 w 18"/>
                <a:gd name="T1" fmla="*/ 0 h 19"/>
                <a:gd name="T2" fmla="*/ 0 w 18"/>
                <a:gd name="T3" fmla="*/ 9 h 19"/>
                <a:gd name="T4" fmla="*/ 9 w 18"/>
                <a:gd name="T5" fmla="*/ 19 h 19"/>
                <a:gd name="T6" fmla="*/ 18 w 18"/>
                <a:gd name="T7" fmla="*/ 9 h 19"/>
                <a:gd name="T8" fmla="*/ 9 w 18"/>
                <a:gd name="T9" fmla="*/ 0 h 19"/>
                <a:gd name="T10" fmla="*/ 9 w 18"/>
                <a:gd name="T11" fmla="*/ 17 h 19"/>
                <a:gd name="T12" fmla="*/ 2 w 18"/>
                <a:gd name="T13" fmla="*/ 9 h 19"/>
                <a:gd name="T14" fmla="*/ 9 w 18"/>
                <a:gd name="T15" fmla="*/ 2 h 19"/>
                <a:gd name="T16" fmla="*/ 16 w 18"/>
                <a:gd name="T17" fmla="*/ 9 h 19"/>
                <a:gd name="T18" fmla="*/ 9 w 18"/>
                <a:gd name="T1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9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5"/>
                    <a:pt x="3" y="19"/>
                    <a:pt x="9" y="19"/>
                  </a:cubicBezTo>
                  <a:cubicBezTo>
                    <a:pt x="14" y="19"/>
                    <a:pt x="18" y="15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  <a:moveTo>
                    <a:pt x="9" y="17"/>
                  </a:moveTo>
                  <a:cubicBezTo>
                    <a:pt x="5" y="17"/>
                    <a:pt x="2" y="14"/>
                    <a:pt x="2" y="9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3" y="2"/>
                    <a:pt x="16" y="5"/>
                    <a:pt x="16" y="9"/>
                  </a:cubicBezTo>
                  <a:cubicBezTo>
                    <a:pt x="16" y="14"/>
                    <a:pt x="13" y="17"/>
                    <a:pt x="9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6071410" y="5117442"/>
              <a:ext cx="92900" cy="114758"/>
            </a:xfrm>
            <a:custGeom>
              <a:avLst/>
              <a:gdLst>
                <a:gd name="T0" fmla="*/ 8 w 16"/>
                <a:gd name="T1" fmla="*/ 11 h 19"/>
                <a:gd name="T2" fmla="*/ 14 w 16"/>
                <a:gd name="T3" fmla="*/ 11 h 19"/>
                <a:gd name="T4" fmla="*/ 14 w 16"/>
                <a:gd name="T5" fmla="*/ 15 h 19"/>
                <a:gd name="T6" fmla="*/ 9 w 16"/>
                <a:gd name="T7" fmla="*/ 17 h 19"/>
                <a:gd name="T8" fmla="*/ 2 w 16"/>
                <a:gd name="T9" fmla="*/ 9 h 19"/>
                <a:gd name="T10" fmla="*/ 9 w 16"/>
                <a:gd name="T11" fmla="*/ 2 h 19"/>
                <a:gd name="T12" fmla="*/ 14 w 16"/>
                <a:gd name="T13" fmla="*/ 4 h 19"/>
                <a:gd name="T14" fmla="*/ 16 w 16"/>
                <a:gd name="T15" fmla="*/ 3 h 19"/>
                <a:gd name="T16" fmla="*/ 9 w 16"/>
                <a:gd name="T17" fmla="*/ 0 h 19"/>
                <a:gd name="T18" fmla="*/ 0 w 16"/>
                <a:gd name="T19" fmla="*/ 9 h 19"/>
                <a:gd name="T20" fmla="*/ 9 w 16"/>
                <a:gd name="T21" fmla="*/ 19 h 19"/>
                <a:gd name="T22" fmla="*/ 16 w 16"/>
                <a:gd name="T23" fmla="*/ 16 h 19"/>
                <a:gd name="T24" fmla="*/ 16 w 16"/>
                <a:gd name="T25" fmla="*/ 9 h 19"/>
                <a:gd name="T26" fmla="*/ 8 w 16"/>
                <a:gd name="T27" fmla="*/ 9 h 19"/>
                <a:gd name="T28" fmla="*/ 8 w 16"/>
                <a:gd name="T2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9">
                  <a:moveTo>
                    <a:pt x="8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6"/>
                    <a:pt x="11" y="17"/>
                    <a:pt x="9" y="17"/>
                  </a:cubicBezTo>
                  <a:cubicBezTo>
                    <a:pt x="5" y="17"/>
                    <a:pt x="2" y="14"/>
                    <a:pt x="2" y="9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1" y="2"/>
                    <a:pt x="13" y="3"/>
                    <a:pt x="14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"/>
                    <a:pt x="12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2" y="19"/>
                    <a:pt x="15" y="18"/>
                    <a:pt x="16" y="1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8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34"/>
            <p:cNvSpPr>
              <a:spLocks noChangeArrowheads="1"/>
            </p:cNvSpPr>
            <p:nvPr/>
          </p:nvSpPr>
          <p:spPr bwMode="auto">
            <a:xfrm>
              <a:off x="6186165" y="5117442"/>
              <a:ext cx="16396" cy="1092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6224419" y="5117442"/>
              <a:ext cx="92900" cy="109292"/>
            </a:xfrm>
            <a:custGeom>
              <a:avLst/>
              <a:gdLst>
                <a:gd name="T0" fmla="*/ 14 w 17"/>
                <a:gd name="T1" fmla="*/ 0 h 20"/>
                <a:gd name="T2" fmla="*/ 14 w 17"/>
                <a:gd name="T3" fmla="*/ 16 h 20"/>
                <a:gd name="T4" fmla="*/ 3 w 17"/>
                <a:gd name="T5" fmla="*/ 0 h 20"/>
                <a:gd name="T6" fmla="*/ 0 w 17"/>
                <a:gd name="T7" fmla="*/ 0 h 20"/>
                <a:gd name="T8" fmla="*/ 0 w 17"/>
                <a:gd name="T9" fmla="*/ 20 h 20"/>
                <a:gd name="T10" fmla="*/ 3 w 17"/>
                <a:gd name="T11" fmla="*/ 20 h 20"/>
                <a:gd name="T12" fmla="*/ 3 w 17"/>
                <a:gd name="T13" fmla="*/ 5 h 20"/>
                <a:gd name="T14" fmla="*/ 14 w 17"/>
                <a:gd name="T15" fmla="*/ 20 h 20"/>
                <a:gd name="T16" fmla="*/ 17 w 17"/>
                <a:gd name="T17" fmla="*/ 20 h 20"/>
                <a:gd name="T18" fmla="*/ 17 w 17"/>
                <a:gd name="T19" fmla="*/ 0 h 20"/>
                <a:gd name="T20" fmla="*/ 14 w 17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0">
                  <a:moveTo>
                    <a:pt x="14" y="0"/>
                  </a:moveTo>
                  <a:lnTo>
                    <a:pt x="14" y="16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5"/>
                  </a:lnTo>
                  <a:lnTo>
                    <a:pt x="14" y="20"/>
                  </a:lnTo>
                  <a:lnTo>
                    <a:pt x="17" y="20"/>
                  </a:lnTo>
                  <a:lnTo>
                    <a:pt x="17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623334" y="4139278"/>
            <a:ext cx="289626" cy="289626"/>
            <a:chOff x="6623334" y="4139278"/>
            <a:chExt cx="289626" cy="289626"/>
          </a:xfrm>
        </p:grpSpPr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6623334" y="4139278"/>
              <a:ext cx="289626" cy="289626"/>
            </a:xfrm>
            <a:prstGeom prst="rect">
              <a:avLst/>
            </a:prstGeom>
            <a:solidFill>
              <a:srgbClr val="76D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37"/>
            <p:cNvSpPr>
              <a:spLocks noChangeArrowheads="1"/>
            </p:cNvSpPr>
            <p:nvPr/>
          </p:nvSpPr>
          <p:spPr bwMode="auto">
            <a:xfrm>
              <a:off x="6727163" y="4204854"/>
              <a:ext cx="81971" cy="1038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>
              <a:off x="6688909" y="4325075"/>
              <a:ext cx="158475" cy="38254"/>
            </a:xfrm>
            <a:custGeom>
              <a:avLst/>
              <a:gdLst>
                <a:gd name="T0" fmla="*/ 17 w 27"/>
                <a:gd name="T1" fmla="*/ 0 h 7"/>
                <a:gd name="T2" fmla="*/ 13 w 27"/>
                <a:gd name="T3" fmla="*/ 0 h 7"/>
                <a:gd name="T4" fmla="*/ 9 w 27"/>
                <a:gd name="T5" fmla="*/ 0 h 7"/>
                <a:gd name="T6" fmla="*/ 0 w 27"/>
                <a:gd name="T7" fmla="*/ 7 h 7"/>
                <a:gd name="T8" fmla="*/ 27 w 27"/>
                <a:gd name="T9" fmla="*/ 7 h 7"/>
                <a:gd name="T10" fmla="*/ 17 w 27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7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2" y="0"/>
                    <a:pt x="10" y="0"/>
                    <a:pt x="9" y="0"/>
                  </a:cubicBezTo>
                  <a:cubicBezTo>
                    <a:pt x="4" y="1"/>
                    <a:pt x="0" y="3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3"/>
                    <a:pt x="22" y="1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5273577" y="4139278"/>
            <a:ext cx="1349760" cy="2896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95" name="组合 94"/>
          <p:cNvGrpSpPr/>
          <p:nvPr/>
        </p:nvGrpSpPr>
        <p:grpSpPr>
          <a:xfrm>
            <a:off x="6623334" y="4538193"/>
            <a:ext cx="289626" cy="284160"/>
            <a:chOff x="6623334" y="4538193"/>
            <a:chExt cx="289626" cy="284160"/>
          </a:xfrm>
        </p:grpSpPr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6623334" y="4538193"/>
              <a:ext cx="289626" cy="284160"/>
            </a:xfrm>
            <a:prstGeom prst="rect">
              <a:avLst/>
            </a:prstGeom>
            <a:solidFill>
              <a:srgbClr val="76D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49"/>
            <p:cNvSpPr>
              <a:spLocks noEditPoints="1"/>
            </p:cNvSpPr>
            <p:nvPr/>
          </p:nvSpPr>
          <p:spPr bwMode="auto">
            <a:xfrm>
              <a:off x="6716234" y="4598306"/>
              <a:ext cx="103829" cy="158475"/>
            </a:xfrm>
            <a:custGeom>
              <a:avLst/>
              <a:gdLst>
                <a:gd name="T0" fmla="*/ 16 w 18"/>
                <a:gd name="T1" fmla="*/ 11 h 26"/>
                <a:gd name="T2" fmla="*/ 16 w 18"/>
                <a:gd name="T3" fmla="*/ 7 h 26"/>
                <a:gd name="T4" fmla="*/ 9 w 18"/>
                <a:gd name="T5" fmla="*/ 0 h 26"/>
                <a:gd name="T6" fmla="*/ 2 w 18"/>
                <a:gd name="T7" fmla="*/ 7 h 26"/>
                <a:gd name="T8" fmla="*/ 2 w 18"/>
                <a:gd name="T9" fmla="*/ 11 h 26"/>
                <a:gd name="T10" fmla="*/ 0 w 18"/>
                <a:gd name="T11" fmla="*/ 11 h 26"/>
                <a:gd name="T12" fmla="*/ 0 w 18"/>
                <a:gd name="T13" fmla="*/ 26 h 26"/>
                <a:gd name="T14" fmla="*/ 18 w 18"/>
                <a:gd name="T15" fmla="*/ 26 h 26"/>
                <a:gd name="T16" fmla="*/ 18 w 18"/>
                <a:gd name="T17" fmla="*/ 11 h 26"/>
                <a:gd name="T18" fmla="*/ 16 w 18"/>
                <a:gd name="T19" fmla="*/ 11 h 26"/>
                <a:gd name="T20" fmla="*/ 14 w 18"/>
                <a:gd name="T21" fmla="*/ 11 h 26"/>
                <a:gd name="T22" fmla="*/ 4 w 18"/>
                <a:gd name="T23" fmla="*/ 11 h 26"/>
                <a:gd name="T24" fmla="*/ 4 w 18"/>
                <a:gd name="T25" fmla="*/ 7 h 26"/>
                <a:gd name="T26" fmla="*/ 9 w 18"/>
                <a:gd name="T27" fmla="*/ 2 h 26"/>
                <a:gd name="T28" fmla="*/ 14 w 18"/>
                <a:gd name="T29" fmla="*/ 7 h 26"/>
                <a:gd name="T30" fmla="*/ 14 w 18"/>
                <a:gd name="T31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6">
                  <a:moveTo>
                    <a:pt x="16" y="11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3" y="0"/>
                    <a:pt x="9" y="0"/>
                  </a:cubicBezTo>
                  <a:cubicBezTo>
                    <a:pt x="5" y="0"/>
                    <a:pt x="2" y="3"/>
                    <a:pt x="2" y="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11"/>
                    <a:pt x="18" y="11"/>
                    <a:pt x="18" y="11"/>
                  </a:cubicBezTo>
                  <a:lnTo>
                    <a:pt x="16" y="11"/>
                  </a:lnTo>
                  <a:close/>
                  <a:moveTo>
                    <a:pt x="1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4"/>
                    <a:pt x="7" y="2"/>
                    <a:pt x="9" y="2"/>
                  </a:cubicBezTo>
                  <a:cubicBezTo>
                    <a:pt x="12" y="2"/>
                    <a:pt x="14" y="4"/>
                    <a:pt x="14" y="7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Rectangle 50"/>
          <p:cNvSpPr>
            <a:spLocks noChangeArrowheads="1"/>
          </p:cNvSpPr>
          <p:nvPr/>
        </p:nvSpPr>
        <p:spPr bwMode="auto">
          <a:xfrm>
            <a:off x="5273577" y="4538193"/>
            <a:ext cx="1349760" cy="2841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Oval 51"/>
          <p:cNvSpPr>
            <a:spLocks noChangeArrowheads="1"/>
          </p:cNvSpPr>
          <p:nvPr/>
        </p:nvSpPr>
        <p:spPr bwMode="auto">
          <a:xfrm>
            <a:off x="5541341" y="4642022"/>
            <a:ext cx="76505" cy="710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Oval 52"/>
          <p:cNvSpPr>
            <a:spLocks noChangeArrowheads="1"/>
          </p:cNvSpPr>
          <p:nvPr/>
        </p:nvSpPr>
        <p:spPr bwMode="auto">
          <a:xfrm>
            <a:off x="5688888" y="4642022"/>
            <a:ext cx="76505" cy="710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Oval 53"/>
          <p:cNvSpPr>
            <a:spLocks noChangeArrowheads="1"/>
          </p:cNvSpPr>
          <p:nvPr/>
        </p:nvSpPr>
        <p:spPr bwMode="auto">
          <a:xfrm>
            <a:off x="5841897" y="4642022"/>
            <a:ext cx="71042" cy="710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Oval 54"/>
          <p:cNvSpPr>
            <a:spLocks noChangeArrowheads="1"/>
          </p:cNvSpPr>
          <p:nvPr/>
        </p:nvSpPr>
        <p:spPr bwMode="auto">
          <a:xfrm>
            <a:off x="5989439" y="4642022"/>
            <a:ext cx="71042" cy="710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Oval 55"/>
          <p:cNvSpPr>
            <a:spLocks noChangeArrowheads="1"/>
          </p:cNvSpPr>
          <p:nvPr/>
        </p:nvSpPr>
        <p:spPr bwMode="auto">
          <a:xfrm>
            <a:off x="6136985" y="4642022"/>
            <a:ext cx="76505" cy="710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Oval 56"/>
          <p:cNvSpPr>
            <a:spLocks noChangeArrowheads="1"/>
          </p:cNvSpPr>
          <p:nvPr/>
        </p:nvSpPr>
        <p:spPr bwMode="auto">
          <a:xfrm>
            <a:off x="6284528" y="4642022"/>
            <a:ext cx="76505" cy="710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5355739" y="4085515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Bradley Hand ITC" panose="03070402050302030203" pitchFamily="66" charset="0"/>
              </a:rPr>
              <a:t>MyPainter</a:t>
            </a:r>
            <a:endParaRPr lang="zh-CN" altLang="en-US" b="1" dirty="0">
              <a:latin typeface="Bradley Hand ITC" panose="03070402050302030203" pitchFamily="66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905888" y="457200"/>
            <a:ext cx="8006080" cy="5984240"/>
          </a:xfrm>
          <a:prstGeom prst="rect">
            <a:avLst/>
          </a:prstGeom>
          <a:solidFill>
            <a:srgbClr val="EE64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899265" y="463001"/>
            <a:ext cx="8007287" cy="6004734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46025" y="-1523095"/>
            <a:ext cx="6713766" cy="996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6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7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" fill="hold"/>
                                        <p:tgtEl>
                                          <p:spTgt spid="7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" fill="hold"/>
                                        <p:tgtEl>
                                          <p:spTgt spid="7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7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08242 2.96296E-6 " pathEditMode="relative" rAng="0" ptsTypes="AA">
                                      <p:cBhvr>
                                        <p:cTn id="54" dur="10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0.08164 2.59259E-6 " pathEditMode="relative" rAng="0" ptsTypes="AA">
                                      <p:cBhvr>
                                        <p:cTn id="59" dur="10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-0.1125 2.96296E-6 " pathEditMode="relative" rAng="0" ptsTypes="AA">
                                      <p:cBhvr>
                                        <p:cTn id="64" dur="100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11094 2.59259E-6 " pathEditMode="relative" rAng="0" ptsTypes="AA">
                                      <p:cBhvr>
                                        <p:cTn id="69" dur="100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00026 0.1301 " pathEditMode="relative" rAng="0" ptsTypes="AA">
                                      <p:cBhvr>
                                        <p:cTn id="74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8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601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01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01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1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1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101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1"/>
                            </p:stCondLst>
                            <p:childTnLst>
                              <p:par>
                                <p:cTn id="9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01551 " pathEditMode="relative" rAng="0" ptsTypes="AA">
                                      <p:cBhvr>
                                        <p:cTn id="98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401"/>
                            </p:stCondLst>
                            <p:childTnLst>
                              <p:par>
                                <p:cTn id="100" presetID="17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601"/>
                            </p:stCondLst>
                            <p:childTnLst>
                              <p:par>
                                <p:cTn id="10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801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0" grpId="3" animBg="1"/>
      <p:bldP spid="70" grpId="4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86" grpId="0" animBg="1"/>
      <p:bldP spid="86" grpId="1" animBg="1"/>
      <p:bldP spid="98" grpId="0" animBg="1"/>
      <p:bldP spid="98" grpId="1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6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1914070" y="427648"/>
            <a:ext cx="7977351" cy="598038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81"/>
          <p:cNvSpPr>
            <a:spLocks/>
          </p:cNvSpPr>
          <p:nvPr/>
        </p:nvSpPr>
        <p:spPr bwMode="auto">
          <a:xfrm>
            <a:off x="5524385" y="4632476"/>
            <a:ext cx="122411" cy="166924"/>
          </a:xfrm>
          <a:custGeom>
            <a:avLst/>
            <a:gdLst>
              <a:gd name="T0" fmla="*/ 0 w 20"/>
              <a:gd name="T1" fmla="*/ 23 h 28"/>
              <a:gd name="T2" fmla="*/ 2 w 20"/>
              <a:gd name="T3" fmla="*/ 21 h 28"/>
              <a:gd name="T4" fmla="*/ 10 w 20"/>
              <a:gd name="T5" fmla="*/ 25 h 28"/>
              <a:gd name="T6" fmla="*/ 17 w 20"/>
              <a:gd name="T7" fmla="*/ 20 h 28"/>
              <a:gd name="T8" fmla="*/ 1 w 20"/>
              <a:gd name="T9" fmla="*/ 7 h 28"/>
              <a:gd name="T10" fmla="*/ 10 w 20"/>
              <a:gd name="T11" fmla="*/ 0 h 28"/>
              <a:gd name="T12" fmla="*/ 20 w 20"/>
              <a:gd name="T13" fmla="*/ 4 h 28"/>
              <a:gd name="T14" fmla="*/ 18 w 20"/>
              <a:gd name="T15" fmla="*/ 6 h 28"/>
              <a:gd name="T16" fmla="*/ 10 w 20"/>
              <a:gd name="T17" fmla="*/ 3 h 28"/>
              <a:gd name="T18" fmla="*/ 4 w 20"/>
              <a:gd name="T19" fmla="*/ 7 h 28"/>
              <a:gd name="T20" fmla="*/ 20 w 20"/>
              <a:gd name="T21" fmla="*/ 20 h 28"/>
              <a:gd name="T22" fmla="*/ 10 w 20"/>
              <a:gd name="T23" fmla="*/ 28 h 28"/>
              <a:gd name="T24" fmla="*/ 0 w 20"/>
              <a:gd name="T25" fmla="*/ 23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" h="28">
                <a:moveTo>
                  <a:pt x="0" y="23"/>
                </a:moveTo>
                <a:cubicBezTo>
                  <a:pt x="2" y="21"/>
                  <a:pt x="2" y="21"/>
                  <a:pt x="2" y="21"/>
                </a:cubicBezTo>
                <a:cubicBezTo>
                  <a:pt x="4" y="23"/>
                  <a:pt x="7" y="25"/>
                  <a:pt x="10" y="25"/>
                </a:cubicBezTo>
                <a:cubicBezTo>
                  <a:pt x="15" y="25"/>
                  <a:pt x="17" y="22"/>
                  <a:pt x="17" y="20"/>
                </a:cubicBezTo>
                <a:cubicBezTo>
                  <a:pt x="17" y="13"/>
                  <a:pt x="1" y="17"/>
                  <a:pt x="1" y="7"/>
                </a:cubicBezTo>
                <a:cubicBezTo>
                  <a:pt x="1" y="3"/>
                  <a:pt x="5" y="0"/>
                  <a:pt x="10" y="0"/>
                </a:cubicBezTo>
                <a:cubicBezTo>
                  <a:pt x="14" y="0"/>
                  <a:pt x="17" y="1"/>
                  <a:pt x="20" y="4"/>
                </a:cubicBezTo>
                <a:cubicBezTo>
                  <a:pt x="18" y="6"/>
                  <a:pt x="18" y="6"/>
                  <a:pt x="18" y="6"/>
                </a:cubicBezTo>
                <a:cubicBezTo>
                  <a:pt x="16" y="4"/>
                  <a:pt x="13" y="3"/>
                  <a:pt x="10" y="3"/>
                </a:cubicBezTo>
                <a:cubicBezTo>
                  <a:pt x="7" y="3"/>
                  <a:pt x="4" y="5"/>
                  <a:pt x="4" y="7"/>
                </a:cubicBezTo>
                <a:cubicBezTo>
                  <a:pt x="4" y="13"/>
                  <a:pt x="20" y="10"/>
                  <a:pt x="20" y="20"/>
                </a:cubicBezTo>
                <a:cubicBezTo>
                  <a:pt x="20" y="24"/>
                  <a:pt x="18" y="28"/>
                  <a:pt x="10" y="28"/>
                </a:cubicBezTo>
                <a:cubicBezTo>
                  <a:pt x="6" y="28"/>
                  <a:pt x="2" y="26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82"/>
          <p:cNvSpPr>
            <a:spLocks/>
          </p:cNvSpPr>
          <p:nvPr/>
        </p:nvSpPr>
        <p:spPr bwMode="auto">
          <a:xfrm>
            <a:off x="5669053" y="4632476"/>
            <a:ext cx="144667" cy="166924"/>
          </a:xfrm>
          <a:custGeom>
            <a:avLst/>
            <a:gdLst>
              <a:gd name="T0" fmla="*/ 0 w 24"/>
              <a:gd name="T1" fmla="*/ 14 h 28"/>
              <a:gd name="T2" fmla="*/ 14 w 24"/>
              <a:gd name="T3" fmla="*/ 0 h 28"/>
              <a:gd name="T4" fmla="*/ 24 w 24"/>
              <a:gd name="T5" fmla="*/ 5 h 28"/>
              <a:gd name="T6" fmla="*/ 21 w 24"/>
              <a:gd name="T7" fmla="*/ 7 h 28"/>
              <a:gd name="T8" fmla="*/ 14 w 24"/>
              <a:gd name="T9" fmla="*/ 3 h 28"/>
              <a:gd name="T10" fmla="*/ 4 w 24"/>
              <a:gd name="T11" fmla="*/ 14 h 28"/>
              <a:gd name="T12" fmla="*/ 14 w 24"/>
              <a:gd name="T13" fmla="*/ 25 h 28"/>
              <a:gd name="T14" fmla="*/ 21 w 24"/>
              <a:gd name="T15" fmla="*/ 21 h 28"/>
              <a:gd name="T16" fmla="*/ 24 w 24"/>
              <a:gd name="T17" fmla="*/ 22 h 28"/>
              <a:gd name="T18" fmla="*/ 14 w 24"/>
              <a:gd name="T19" fmla="*/ 28 h 28"/>
              <a:gd name="T20" fmla="*/ 0 w 24"/>
              <a:gd name="T21" fmla="*/ 1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28">
                <a:moveTo>
                  <a:pt x="0" y="14"/>
                </a:moveTo>
                <a:cubicBezTo>
                  <a:pt x="0" y="5"/>
                  <a:pt x="6" y="0"/>
                  <a:pt x="14" y="0"/>
                </a:cubicBezTo>
                <a:cubicBezTo>
                  <a:pt x="19" y="0"/>
                  <a:pt x="22" y="2"/>
                  <a:pt x="24" y="5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4"/>
                  <a:pt x="17" y="3"/>
                  <a:pt x="14" y="3"/>
                </a:cubicBezTo>
                <a:cubicBezTo>
                  <a:pt x="8" y="3"/>
                  <a:pt x="4" y="7"/>
                  <a:pt x="4" y="14"/>
                </a:cubicBezTo>
                <a:cubicBezTo>
                  <a:pt x="4" y="20"/>
                  <a:pt x="8" y="25"/>
                  <a:pt x="14" y="25"/>
                </a:cubicBezTo>
                <a:cubicBezTo>
                  <a:pt x="17" y="25"/>
                  <a:pt x="20" y="23"/>
                  <a:pt x="21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2" y="26"/>
                  <a:pt x="19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3"/>
          <p:cNvSpPr>
            <a:spLocks noEditPoints="1"/>
          </p:cNvSpPr>
          <p:nvPr/>
        </p:nvSpPr>
        <p:spPr bwMode="auto">
          <a:xfrm>
            <a:off x="5824848" y="4632476"/>
            <a:ext cx="155796" cy="161361"/>
          </a:xfrm>
          <a:custGeom>
            <a:avLst/>
            <a:gdLst>
              <a:gd name="T0" fmla="*/ 24 w 28"/>
              <a:gd name="T1" fmla="*/ 29 h 29"/>
              <a:gd name="T2" fmla="*/ 20 w 28"/>
              <a:gd name="T3" fmla="*/ 23 h 29"/>
              <a:gd name="T4" fmla="*/ 6 w 28"/>
              <a:gd name="T5" fmla="*/ 23 h 29"/>
              <a:gd name="T6" fmla="*/ 4 w 28"/>
              <a:gd name="T7" fmla="*/ 29 h 29"/>
              <a:gd name="T8" fmla="*/ 0 w 28"/>
              <a:gd name="T9" fmla="*/ 29 h 29"/>
              <a:gd name="T10" fmla="*/ 12 w 28"/>
              <a:gd name="T11" fmla="*/ 0 h 29"/>
              <a:gd name="T12" fmla="*/ 16 w 28"/>
              <a:gd name="T13" fmla="*/ 0 h 29"/>
              <a:gd name="T14" fmla="*/ 28 w 28"/>
              <a:gd name="T15" fmla="*/ 29 h 29"/>
              <a:gd name="T16" fmla="*/ 24 w 28"/>
              <a:gd name="T17" fmla="*/ 29 h 29"/>
              <a:gd name="T18" fmla="*/ 14 w 28"/>
              <a:gd name="T19" fmla="*/ 4 h 29"/>
              <a:gd name="T20" fmla="*/ 7 w 28"/>
              <a:gd name="T21" fmla="*/ 19 h 29"/>
              <a:gd name="T22" fmla="*/ 19 w 28"/>
              <a:gd name="T23" fmla="*/ 19 h 29"/>
              <a:gd name="T24" fmla="*/ 14 w 28"/>
              <a:gd name="T25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29">
                <a:moveTo>
                  <a:pt x="24" y="29"/>
                </a:moveTo>
                <a:lnTo>
                  <a:pt x="20" y="23"/>
                </a:lnTo>
                <a:lnTo>
                  <a:pt x="6" y="23"/>
                </a:lnTo>
                <a:lnTo>
                  <a:pt x="4" y="29"/>
                </a:lnTo>
                <a:lnTo>
                  <a:pt x="0" y="29"/>
                </a:lnTo>
                <a:lnTo>
                  <a:pt x="12" y="0"/>
                </a:lnTo>
                <a:lnTo>
                  <a:pt x="16" y="0"/>
                </a:lnTo>
                <a:lnTo>
                  <a:pt x="28" y="29"/>
                </a:lnTo>
                <a:lnTo>
                  <a:pt x="24" y="29"/>
                </a:lnTo>
                <a:close/>
                <a:moveTo>
                  <a:pt x="14" y="4"/>
                </a:moveTo>
                <a:lnTo>
                  <a:pt x="7" y="19"/>
                </a:lnTo>
                <a:lnTo>
                  <a:pt x="19" y="19"/>
                </a:lnTo>
                <a:lnTo>
                  <a:pt x="14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4"/>
          <p:cNvSpPr>
            <a:spLocks/>
          </p:cNvSpPr>
          <p:nvPr/>
        </p:nvSpPr>
        <p:spPr bwMode="auto">
          <a:xfrm>
            <a:off x="5997334" y="4632476"/>
            <a:ext cx="133539" cy="161361"/>
          </a:xfrm>
          <a:custGeom>
            <a:avLst/>
            <a:gdLst>
              <a:gd name="T0" fmla="*/ 21 w 24"/>
              <a:gd name="T1" fmla="*/ 29 h 29"/>
              <a:gd name="T2" fmla="*/ 3 w 24"/>
              <a:gd name="T3" fmla="*/ 6 h 29"/>
              <a:gd name="T4" fmla="*/ 3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5 w 24"/>
              <a:gd name="T11" fmla="*/ 0 h 29"/>
              <a:gd name="T12" fmla="*/ 21 w 24"/>
              <a:gd name="T13" fmla="*/ 23 h 29"/>
              <a:gd name="T14" fmla="*/ 21 w 24"/>
              <a:gd name="T15" fmla="*/ 0 h 29"/>
              <a:gd name="T16" fmla="*/ 24 w 24"/>
              <a:gd name="T17" fmla="*/ 0 h 29"/>
              <a:gd name="T18" fmla="*/ 24 w 24"/>
              <a:gd name="T19" fmla="*/ 29 h 29"/>
              <a:gd name="T20" fmla="*/ 21 w 24"/>
              <a:gd name="T2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29">
                <a:moveTo>
                  <a:pt x="21" y="29"/>
                </a:moveTo>
                <a:lnTo>
                  <a:pt x="3" y="6"/>
                </a:lnTo>
                <a:lnTo>
                  <a:pt x="3" y="29"/>
                </a:lnTo>
                <a:lnTo>
                  <a:pt x="0" y="29"/>
                </a:lnTo>
                <a:lnTo>
                  <a:pt x="0" y="0"/>
                </a:lnTo>
                <a:lnTo>
                  <a:pt x="5" y="0"/>
                </a:lnTo>
                <a:lnTo>
                  <a:pt x="21" y="23"/>
                </a:lnTo>
                <a:lnTo>
                  <a:pt x="21" y="0"/>
                </a:lnTo>
                <a:lnTo>
                  <a:pt x="24" y="0"/>
                </a:lnTo>
                <a:lnTo>
                  <a:pt x="24" y="29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5"/>
          <p:cNvSpPr>
            <a:spLocks/>
          </p:cNvSpPr>
          <p:nvPr/>
        </p:nvSpPr>
        <p:spPr bwMode="auto">
          <a:xfrm>
            <a:off x="6175387" y="4632476"/>
            <a:ext cx="127977" cy="161361"/>
          </a:xfrm>
          <a:custGeom>
            <a:avLst/>
            <a:gdLst>
              <a:gd name="T0" fmla="*/ 20 w 23"/>
              <a:gd name="T1" fmla="*/ 29 h 29"/>
              <a:gd name="T2" fmla="*/ 3 w 23"/>
              <a:gd name="T3" fmla="*/ 6 h 29"/>
              <a:gd name="T4" fmla="*/ 3 w 23"/>
              <a:gd name="T5" fmla="*/ 29 h 29"/>
              <a:gd name="T6" fmla="*/ 0 w 23"/>
              <a:gd name="T7" fmla="*/ 29 h 29"/>
              <a:gd name="T8" fmla="*/ 0 w 23"/>
              <a:gd name="T9" fmla="*/ 0 h 29"/>
              <a:gd name="T10" fmla="*/ 3 w 23"/>
              <a:gd name="T11" fmla="*/ 0 h 29"/>
              <a:gd name="T12" fmla="*/ 20 w 23"/>
              <a:gd name="T13" fmla="*/ 23 h 29"/>
              <a:gd name="T14" fmla="*/ 20 w 23"/>
              <a:gd name="T15" fmla="*/ 0 h 29"/>
              <a:gd name="T16" fmla="*/ 23 w 23"/>
              <a:gd name="T17" fmla="*/ 0 h 29"/>
              <a:gd name="T18" fmla="*/ 23 w 23"/>
              <a:gd name="T19" fmla="*/ 29 h 29"/>
              <a:gd name="T20" fmla="*/ 20 w 23"/>
              <a:gd name="T2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9">
                <a:moveTo>
                  <a:pt x="20" y="29"/>
                </a:moveTo>
                <a:lnTo>
                  <a:pt x="3" y="6"/>
                </a:lnTo>
                <a:lnTo>
                  <a:pt x="3" y="29"/>
                </a:lnTo>
                <a:lnTo>
                  <a:pt x="0" y="29"/>
                </a:lnTo>
                <a:lnTo>
                  <a:pt x="0" y="0"/>
                </a:lnTo>
                <a:lnTo>
                  <a:pt x="3" y="0"/>
                </a:lnTo>
                <a:lnTo>
                  <a:pt x="20" y="23"/>
                </a:lnTo>
                <a:lnTo>
                  <a:pt x="20" y="0"/>
                </a:lnTo>
                <a:lnTo>
                  <a:pt x="23" y="0"/>
                </a:lnTo>
                <a:lnTo>
                  <a:pt x="23" y="29"/>
                </a:lnTo>
                <a:lnTo>
                  <a:pt x="20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86"/>
          <p:cNvSpPr>
            <a:spLocks noChangeArrowheads="1"/>
          </p:cNvSpPr>
          <p:nvPr/>
        </p:nvSpPr>
        <p:spPr bwMode="auto">
          <a:xfrm>
            <a:off x="6342310" y="4632476"/>
            <a:ext cx="22257" cy="1613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7"/>
          <p:cNvSpPr>
            <a:spLocks/>
          </p:cNvSpPr>
          <p:nvPr/>
        </p:nvSpPr>
        <p:spPr bwMode="auto">
          <a:xfrm>
            <a:off x="6403517" y="4632476"/>
            <a:ext cx="133539" cy="161361"/>
          </a:xfrm>
          <a:custGeom>
            <a:avLst/>
            <a:gdLst>
              <a:gd name="T0" fmla="*/ 20 w 24"/>
              <a:gd name="T1" fmla="*/ 29 h 29"/>
              <a:gd name="T2" fmla="*/ 3 w 24"/>
              <a:gd name="T3" fmla="*/ 6 h 29"/>
              <a:gd name="T4" fmla="*/ 3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4 w 24"/>
              <a:gd name="T11" fmla="*/ 0 h 29"/>
              <a:gd name="T12" fmla="*/ 20 w 24"/>
              <a:gd name="T13" fmla="*/ 23 h 29"/>
              <a:gd name="T14" fmla="*/ 20 w 24"/>
              <a:gd name="T15" fmla="*/ 0 h 29"/>
              <a:gd name="T16" fmla="*/ 24 w 24"/>
              <a:gd name="T17" fmla="*/ 0 h 29"/>
              <a:gd name="T18" fmla="*/ 24 w 24"/>
              <a:gd name="T19" fmla="*/ 29 h 29"/>
              <a:gd name="T20" fmla="*/ 20 w 24"/>
              <a:gd name="T2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29">
                <a:moveTo>
                  <a:pt x="20" y="29"/>
                </a:moveTo>
                <a:lnTo>
                  <a:pt x="3" y="6"/>
                </a:lnTo>
                <a:lnTo>
                  <a:pt x="3" y="29"/>
                </a:lnTo>
                <a:lnTo>
                  <a:pt x="0" y="29"/>
                </a:lnTo>
                <a:lnTo>
                  <a:pt x="0" y="0"/>
                </a:lnTo>
                <a:lnTo>
                  <a:pt x="4" y="0"/>
                </a:lnTo>
                <a:lnTo>
                  <a:pt x="20" y="23"/>
                </a:lnTo>
                <a:lnTo>
                  <a:pt x="20" y="0"/>
                </a:lnTo>
                <a:lnTo>
                  <a:pt x="24" y="0"/>
                </a:lnTo>
                <a:lnTo>
                  <a:pt x="24" y="29"/>
                </a:lnTo>
                <a:lnTo>
                  <a:pt x="20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88"/>
          <p:cNvSpPr>
            <a:spLocks/>
          </p:cNvSpPr>
          <p:nvPr/>
        </p:nvSpPr>
        <p:spPr bwMode="auto">
          <a:xfrm>
            <a:off x="6570441" y="4632476"/>
            <a:ext cx="144667" cy="166924"/>
          </a:xfrm>
          <a:custGeom>
            <a:avLst/>
            <a:gdLst>
              <a:gd name="T0" fmla="*/ 0 w 24"/>
              <a:gd name="T1" fmla="*/ 14 h 28"/>
              <a:gd name="T2" fmla="*/ 14 w 24"/>
              <a:gd name="T3" fmla="*/ 0 h 28"/>
              <a:gd name="T4" fmla="*/ 24 w 24"/>
              <a:gd name="T5" fmla="*/ 5 h 28"/>
              <a:gd name="T6" fmla="*/ 21 w 24"/>
              <a:gd name="T7" fmla="*/ 7 h 28"/>
              <a:gd name="T8" fmla="*/ 14 w 24"/>
              <a:gd name="T9" fmla="*/ 3 h 28"/>
              <a:gd name="T10" fmla="*/ 3 w 24"/>
              <a:gd name="T11" fmla="*/ 14 h 28"/>
              <a:gd name="T12" fmla="*/ 14 w 24"/>
              <a:gd name="T13" fmla="*/ 25 h 28"/>
              <a:gd name="T14" fmla="*/ 21 w 24"/>
              <a:gd name="T15" fmla="*/ 22 h 28"/>
              <a:gd name="T16" fmla="*/ 21 w 24"/>
              <a:gd name="T17" fmla="*/ 16 h 28"/>
              <a:gd name="T18" fmla="*/ 12 w 24"/>
              <a:gd name="T19" fmla="*/ 16 h 28"/>
              <a:gd name="T20" fmla="*/ 12 w 24"/>
              <a:gd name="T21" fmla="*/ 13 h 28"/>
              <a:gd name="T22" fmla="*/ 24 w 24"/>
              <a:gd name="T23" fmla="*/ 13 h 28"/>
              <a:gd name="T24" fmla="*/ 24 w 24"/>
              <a:gd name="T25" fmla="*/ 23 h 28"/>
              <a:gd name="T26" fmla="*/ 14 w 24"/>
              <a:gd name="T27" fmla="*/ 28 h 28"/>
              <a:gd name="T28" fmla="*/ 0 w 24"/>
              <a:gd name="T29" fmla="*/ 1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" h="28">
                <a:moveTo>
                  <a:pt x="0" y="14"/>
                </a:moveTo>
                <a:cubicBezTo>
                  <a:pt x="0" y="5"/>
                  <a:pt x="6" y="0"/>
                  <a:pt x="14" y="0"/>
                </a:cubicBezTo>
                <a:cubicBezTo>
                  <a:pt x="18" y="0"/>
                  <a:pt x="22" y="2"/>
                  <a:pt x="24" y="5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4"/>
                  <a:pt x="17" y="3"/>
                  <a:pt x="14" y="3"/>
                </a:cubicBezTo>
                <a:cubicBezTo>
                  <a:pt x="8" y="3"/>
                  <a:pt x="3" y="7"/>
                  <a:pt x="3" y="14"/>
                </a:cubicBezTo>
                <a:cubicBezTo>
                  <a:pt x="3" y="20"/>
                  <a:pt x="8" y="25"/>
                  <a:pt x="14" y="25"/>
                </a:cubicBezTo>
                <a:cubicBezTo>
                  <a:pt x="17" y="25"/>
                  <a:pt x="20" y="23"/>
                  <a:pt x="21" y="22"/>
                </a:cubicBezTo>
                <a:cubicBezTo>
                  <a:pt x="21" y="16"/>
                  <a:pt x="21" y="16"/>
                  <a:pt x="21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2" y="13"/>
                  <a:pt x="12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23"/>
                  <a:pt x="24" y="23"/>
                  <a:pt x="24" y="23"/>
                </a:cubicBezTo>
                <a:cubicBezTo>
                  <a:pt x="22" y="26"/>
                  <a:pt x="18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218357" y="5027529"/>
            <a:ext cx="1865158" cy="101101"/>
            <a:chOff x="5198037" y="5037689"/>
            <a:chExt cx="1865158" cy="101101"/>
          </a:xfrm>
        </p:grpSpPr>
        <p:sp>
          <p:nvSpPr>
            <p:cNvPr id="15" name="Freeform 89"/>
            <p:cNvSpPr>
              <a:spLocks/>
            </p:cNvSpPr>
            <p:nvPr/>
          </p:nvSpPr>
          <p:spPr bwMode="auto">
            <a:xfrm>
              <a:off x="6238530" y="5037690"/>
              <a:ext cx="762287" cy="77898"/>
            </a:xfrm>
            <a:custGeom>
              <a:avLst/>
              <a:gdLst>
                <a:gd name="T0" fmla="*/ 120 w 127"/>
                <a:gd name="T1" fmla="*/ 0 h 13"/>
                <a:gd name="T2" fmla="*/ 0 w 127"/>
                <a:gd name="T3" fmla="*/ 0 h 13"/>
                <a:gd name="T4" fmla="*/ 0 w 127"/>
                <a:gd name="T5" fmla="*/ 13 h 13"/>
                <a:gd name="T6" fmla="*/ 120 w 127"/>
                <a:gd name="T7" fmla="*/ 13 h 13"/>
                <a:gd name="T8" fmla="*/ 127 w 127"/>
                <a:gd name="T9" fmla="*/ 6 h 13"/>
                <a:gd name="T10" fmla="*/ 120 w 127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3">
                  <a:moveTo>
                    <a:pt x="1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24" y="13"/>
                    <a:pt x="127" y="10"/>
                    <a:pt x="127" y="6"/>
                  </a:cubicBezTo>
                  <a:cubicBezTo>
                    <a:pt x="127" y="3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90"/>
            <p:cNvSpPr>
              <a:spLocks/>
            </p:cNvSpPr>
            <p:nvPr/>
          </p:nvSpPr>
          <p:spPr bwMode="auto">
            <a:xfrm>
              <a:off x="5198037" y="5037689"/>
              <a:ext cx="1865158" cy="101101"/>
            </a:xfrm>
            <a:custGeom>
              <a:avLst/>
              <a:gdLst>
                <a:gd name="T0" fmla="*/ 180 w 180"/>
                <a:gd name="T1" fmla="*/ 6 h 13"/>
                <a:gd name="T2" fmla="*/ 173 w 180"/>
                <a:gd name="T3" fmla="*/ 13 h 13"/>
                <a:gd name="T4" fmla="*/ 7 w 180"/>
                <a:gd name="T5" fmla="*/ 13 h 13"/>
                <a:gd name="T6" fmla="*/ 0 w 180"/>
                <a:gd name="T7" fmla="*/ 6 h 13"/>
                <a:gd name="T8" fmla="*/ 7 w 180"/>
                <a:gd name="T9" fmla="*/ 0 h 13"/>
                <a:gd name="T10" fmla="*/ 173 w 180"/>
                <a:gd name="T11" fmla="*/ 0 h 13"/>
                <a:gd name="T12" fmla="*/ 180 w 180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3">
                  <a:moveTo>
                    <a:pt x="180" y="6"/>
                  </a:moveTo>
                  <a:cubicBezTo>
                    <a:pt x="180" y="10"/>
                    <a:pt x="177" y="13"/>
                    <a:pt x="173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7" y="0"/>
                    <a:pt x="180" y="3"/>
                    <a:pt x="180" y="6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91"/>
          <p:cNvSpPr>
            <a:spLocks/>
          </p:cNvSpPr>
          <p:nvPr/>
        </p:nvSpPr>
        <p:spPr bwMode="auto">
          <a:xfrm>
            <a:off x="5095946" y="3486266"/>
            <a:ext cx="217003" cy="211437"/>
          </a:xfrm>
          <a:custGeom>
            <a:avLst/>
            <a:gdLst>
              <a:gd name="T0" fmla="*/ 0 w 36"/>
              <a:gd name="T1" fmla="*/ 36 h 36"/>
              <a:gd name="T2" fmla="*/ 0 w 36"/>
              <a:gd name="T3" fmla="*/ 3 h 36"/>
              <a:gd name="T4" fmla="*/ 1 w 36"/>
              <a:gd name="T5" fmla="*/ 1 h 36"/>
              <a:gd name="T6" fmla="*/ 3 w 36"/>
              <a:gd name="T7" fmla="*/ 0 h 36"/>
              <a:gd name="T8" fmla="*/ 4 w 36"/>
              <a:gd name="T9" fmla="*/ 1 h 36"/>
              <a:gd name="T10" fmla="*/ 5 w 36"/>
              <a:gd name="T11" fmla="*/ 3 h 36"/>
              <a:gd name="T12" fmla="*/ 5 w 36"/>
              <a:gd name="T13" fmla="*/ 31 h 36"/>
              <a:gd name="T14" fmla="*/ 34 w 36"/>
              <a:gd name="T15" fmla="*/ 31 h 36"/>
              <a:gd name="T16" fmla="*/ 35 w 36"/>
              <a:gd name="T17" fmla="*/ 32 h 36"/>
              <a:gd name="T18" fmla="*/ 36 w 36"/>
              <a:gd name="T19" fmla="*/ 34 h 36"/>
              <a:gd name="T20" fmla="*/ 35 w 36"/>
              <a:gd name="T21" fmla="*/ 36 h 36"/>
              <a:gd name="T22" fmla="*/ 34 w 36"/>
              <a:gd name="T23" fmla="*/ 36 h 36"/>
              <a:gd name="T24" fmla="*/ 0 w 36"/>
              <a:gd name="T2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6">
                <a:moveTo>
                  <a:pt x="0" y="36"/>
                </a:move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5" y="2"/>
                  <a:pt x="5" y="2"/>
                  <a:pt x="5" y="3"/>
                </a:cubicBezTo>
                <a:cubicBezTo>
                  <a:pt x="5" y="31"/>
                  <a:pt x="5" y="31"/>
                  <a:pt x="5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31"/>
                  <a:pt x="35" y="31"/>
                  <a:pt x="35" y="32"/>
                </a:cubicBezTo>
                <a:cubicBezTo>
                  <a:pt x="36" y="32"/>
                  <a:pt x="36" y="33"/>
                  <a:pt x="36" y="34"/>
                </a:cubicBezTo>
                <a:cubicBezTo>
                  <a:pt x="36" y="35"/>
                  <a:pt x="36" y="35"/>
                  <a:pt x="35" y="36"/>
                </a:cubicBezTo>
                <a:cubicBezTo>
                  <a:pt x="35" y="36"/>
                  <a:pt x="34" y="36"/>
                  <a:pt x="34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77B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92"/>
          <p:cNvSpPr>
            <a:spLocks/>
          </p:cNvSpPr>
          <p:nvPr/>
        </p:nvSpPr>
        <p:spPr bwMode="auto">
          <a:xfrm>
            <a:off x="5095946" y="1655670"/>
            <a:ext cx="217003" cy="217003"/>
          </a:xfrm>
          <a:custGeom>
            <a:avLst/>
            <a:gdLst>
              <a:gd name="T0" fmla="*/ 3 w 36"/>
              <a:gd name="T1" fmla="*/ 36 h 36"/>
              <a:gd name="T2" fmla="*/ 1 w 36"/>
              <a:gd name="T3" fmla="*/ 36 h 36"/>
              <a:gd name="T4" fmla="*/ 0 w 36"/>
              <a:gd name="T5" fmla="*/ 34 h 36"/>
              <a:gd name="T6" fmla="*/ 0 w 36"/>
              <a:gd name="T7" fmla="*/ 0 h 36"/>
              <a:gd name="T8" fmla="*/ 34 w 36"/>
              <a:gd name="T9" fmla="*/ 0 h 36"/>
              <a:gd name="T10" fmla="*/ 35 w 36"/>
              <a:gd name="T11" fmla="*/ 1 h 36"/>
              <a:gd name="T12" fmla="*/ 36 w 36"/>
              <a:gd name="T13" fmla="*/ 3 h 36"/>
              <a:gd name="T14" fmla="*/ 35 w 36"/>
              <a:gd name="T15" fmla="*/ 5 h 36"/>
              <a:gd name="T16" fmla="*/ 34 w 36"/>
              <a:gd name="T17" fmla="*/ 6 h 36"/>
              <a:gd name="T18" fmla="*/ 5 w 36"/>
              <a:gd name="T19" fmla="*/ 6 h 36"/>
              <a:gd name="T20" fmla="*/ 5 w 36"/>
              <a:gd name="T21" fmla="*/ 34 h 36"/>
              <a:gd name="T22" fmla="*/ 4 w 36"/>
              <a:gd name="T23" fmla="*/ 36 h 36"/>
              <a:gd name="T24" fmla="*/ 3 w 36"/>
              <a:gd name="T2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6">
                <a:moveTo>
                  <a:pt x="3" y="36"/>
                </a:moveTo>
                <a:cubicBezTo>
                  <a:pt x="2" y="36"/>
                  <a:pt x="1" y="36"/>
                  <a:pt x="1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5" y="1"/>
                  <a:pt x="35" y="1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4"/>
                  <a:pt x="36" y="4"/>
                  <a:pt x="35" y="5"/>
                </a:cubicBezTo>
                <a:cubicBezTo>
                  <a:pt x="35" y="5"/>
                  <a:pt x="34" y="6"/>
                  <a:pt x="34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5"/>
                  <a:pt x="5" y="35"/>
                  <a:pt x="4" y="36"/>
                </a:cubicBezTo>
                <a:cubicBezTo>
                  <a:pt x="4" y="36"/>
                  <a:pt x="3" y="36"/>
                  <a:pt x="3" y="36"/>
                </a:cubicBezTo>
                <a:close/>
              </a:path>
            </a:pathLst>
          </a:custGeom>
          <a:solidFill>
            <a:srgbClr val="F77B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93"/>
          <p:cNvSpPr>
            <a:spLocks/>
          </p:cNvSpPr>
          <p:nvPr/>
        </p:nvSpPr>
        <p:spPr bwMode="auto">
          <a:xfrm>
            <a:off x="6926545" y="3486266"/>
            <a:ext cx="217003" cy="211437"/>
          </a:xfrm>
          <a:custGeom>
            <a:avLst/>
            <a:gdLst>
              <a:gd name="T0" fmla="*/ 2 w 36"/>
              <a:gd name="T1" fmla="*/ 36 h 36"/>
              <a:gd name="T2" fmla="*/ 1 w 36"/>
              <a:gd name="T3" fmla="*/ 36 h 36"/>
              <a:gd name="T4" fmla="*/ 0 w 36"/>
              <a:gd name="T5" fmla="*/ 34 h 36"/>
              <a:gd name="T6" fmla="*/ 1 w 36"/>
              <a:gd name="T7" fmla="*/ 32 h 36"/>
              <a:gd name="T8" fmla="*/ 2 w 36"/>
              <a:gd name="T9" fmla="*/ 31 h 36"/>
              <a:gd name="T10" fmla="*/ 31 w 36"/>
              <a:gd name="T11" fmla="*/ 31 h 36"/>
              <a:gd name="T12" fmla="*/ 31 w 36"/>
              <a:gd name="T13" fmla="*/ 3 h 36"/>
              <a:gd name="T14" fmla="*/ 32 w 36"/>
              <a:gd name="T15" fmla="*/ 1 h 36"/>
              <a:gd name="T16" fmla="*/ 33 w 36"/>
              <a:gd name="T17" fmla="*/ 0 h 36"/>
              <a:gd name="T18" fmla="*/ 35 w 36"/>
              <a:gd name="T19" fmla="*/ 1 h 36"/>
              <a:gd name="T20" fmla="*/ 36 w 36"/>
              <a:gd name="T21" fmla="*/ 3 h 36"/>
              <a:gd name="T22" fmla="*/ 36 w 36"/>
              <a:gd name="T23" fmla="*/ 36 h 36"/>
              <a:gd name="T24" fmla="*/ 2 w 36"/>
              <a:gd name="T2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6">
                <a:moveTo>
                  <a:pt x="2" y="36"/>
                </a:moveTo>
                <a:cubicBezTo>
                  <a:pt x="2" y="36"/>
                  <a:pt x="1" y="36"/>
                  <a:pt x="1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3"/>
                  <a:pt x="0" y="32"/>
                  <a:pt x="1" y="32"/>
                </a:cubicBezTo>
                <a:cubicBezTo>
                  <a:pt x="1" y="31"/>
                  <a:pt x="2" y="31"/>
                  <a:pt x="2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2"/>
                  <a:pt x="31" y="2"/>
                  <a:pt x="32" y="1"/>
                </a:cubicBezTo>
                <a:cubicBezTo>
                  <a:pt x="32" y="1"/>
                  <a:pt x="33" y="0"/>
                  <a:pt x="33" y="0"/>
                </a:cubicBezTo>
                <a:cubicBezTo>
                  <a:pt x="34" y="0"/>
                  <a:pt x="35" y="1"/>
                  <a:pt x="35" y="1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6"/>
                  <a:pt x="36" y="36"/>
                  <a:pt x="36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F77B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94"/>
          <p:cNvSpPr>
            <a:spLocks/>
          </p:cNvSpPr>
          <p:nvPr/>
        </p:nvSpPr>
        <p:spPr bwMode="auto">
          <a:xfrm>
            <a:off x="6926545" y="1655670"/>
            <a:ext cx="217003" cy="217003"/>
          </a:xfrm>
          <a:custGeom>
            <a:avLst/>
            <a:gdLst>
              <a:gd name="T0" fmla="*/ 33 w 36"/>
              <a:gd name="T1" fmla="*/ 36 h 36"/>
              <a:gd name="T2" fmla="*/ 32 w 36"/>
              <a:gd name="T3" fmla="*/ 36 h 36"/>
              <a:gd name="T4" fmla="*/ 31 w 36"/>
              <a:gd name="T5" fmla="*/ 34 h 36"/>
              <a:gd name="T6" fmla="*/ 31 w 36"/>
              <a:gd name="T7" fmla="*/ 6 h 36"/>
              <a:gd name="T8" fmla="*/ 2 w 36"/>
              <a:gd name="T9" fmla="*/ 6 h 36"/>
              <a:gd name="T10" fmla="*/ 1 w 36"/>
              <a:gd name="T11" fmla="*/ 5 h 36"/>
              <a:gd name="T12" fmla="*/ 0 w 36"/>
              <a:gd name="T13" fmla="*/ 3 h 36"/>
              <a:gd name="T14" fmla="*/ 1 w 36"/>
              <a:gd name="T15" fmla="*/ 1 h 36"/>
              <a:gd name="T16" fmla="*/ 2 w 36"/>
              <a:gd name="T17" fmla="*/ 0 h 36"/>
              <a:gd name="T18" fmla="*/ 36 w 36"/>
              <a:gd name="T19" fmla="*/ 0 h 36"/>
              <a:gd name="T20" fmla="*/ 36 w 36"/>
              <a:gd name="T21" fmla="*/ 34 h 36"/>
              <a:gd name="T22" fmla="*/ 35 w 36"/>
              <a:gd name="T23" fmla="*/ 36 h 36"/>
              <a:gd name="T24" fmla="*/ 34 w 36"/>
              <a:gd name="T25" fmla="*/ 36 h 36"/>
              <a:gd name="T26" fmla="*/ 33 w 36"/>
              <a:gd name="T2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" h="36">
                <a:moveTo>
                  <a:pt x="33" y="36"/>
                </a:moveTo>
                <a:cubicBezTo>
                  <a:pt x="33" y="36"/>
                  <a:pt x="32" y="36"/>
                  <a:pt x="32" y="36"/>
                </a:cubicBezTo>
                <a:cubicBezTo>
                  <a:pt x="31" y="35"/>
                  <a:pt x="31" y="35"/>
                  <a:pt x="31" y="34"/>
                </a:cubicBezTo>
                <a:cubicBezTo>
                  <a:pt x="31" y="6"/>
                  <a:pt x="31" y="6"/>
                  <a:pt x="31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1" y="5"/>
                  <a:pt x="1" y="5"/>
                </a:cubicBezTo>
                <a:cubicBezTo>
                  <a:pt x="0" y="4"/>
                  <a:pt x="0" y="4"/>
                  <a:pt x="0" y="3"/>
                </a:cubicBezTo>
                <a:cubicBezTo>
                  <a:pt x="0" y="2"/>
                  <a:pt x="0" y="2"/>
                  <a:pt x="1" y="1"/>
                </a:cubicBezTo>
                <a:cubicBezTo>
                  <a:pt x="1" y="1"/>
                  <a:pt x="2" y="0"/>
                  <a:pt x="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5"/>
                  <a:pt x="36" y="35"/>
                  <a:pt x="35" y="36"/>
                </a:cubicBezTo>
                <a:cubicBezTo>
                  <a:pt x="35" y="36"/>
                  <a:pt x="34" y="36"/>
                  <a:pt x="34" y="36"/>
                </a:cubicBezTo>
                <a:lnTo>
                  <a:pt x="33" y="36"/>
                </a:lnTo>
                <a:close/>
              </a:path>
            </a:pathLst>
          </a:custGeom>
          <a:solidFill>
            <a:srgbClr val="F77B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660402" y="1667309"/>
            <a:ext cx="2910160" cy="127000"/>
          </a:xfrm>
          <a:prstGeom prst="ellipse">
            <a:avLst/>
          </a:prstGeom>
          <a:gradFill flip="none" rotWithShape="1">
            <a:gsLst>
              <a:gs pos="0">
                <a:srgbClr val="F77B55">
                  <a:alpha val="79000"/>
                </a:srgbClr>
              </a:gs>
              <a:gs pos="34000">
                <a:srgbClr val="F77B55">
                  <a:alpha val="64000"/>
                </a:srgbClr>
              </a:gs>
              <a:gs pos="74000">
                <a:srgbClr val="F77B55">
                  <a:alpha val="4000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"/>
          <p:cNvSpPr>
            <a:spLocks/>
          </p:cNvSpPr>
          <p:nvPr/>
        </p:nvSpPr>
        <p:spPr bwMode="auto">
          <a:xfrm>
            <a:off x="10926559" y="0"/>
            <a:ext cx="1256242" cy="6857999"/>
          </a:xfrm>
          <a:custGeom>
            <a:avLst/>
            <a:gdLst>
              <a:gd name="connsiteX0" fmla="*/ 0 w 3005534"/>
              <a:gd name="connsiteY0" fmla="*/ 0 h 841550"/>
              <a:gd name="connsiteX1" fmla="*/ 3005534 w 3005534"/>
              <a:gd name="connsiteY1" fmla="*/ 0 h 841550"/>
              <a:gd name="connsiteX2" fmla="*/ 3005534 w 3005534"/>
              <a:gd name="connsiteY2" fmla="*/ 40835 h 841550"/>
              <a:gd name="connsiteX3" fmla="*/ 3005534 w 3005534"/>
              <a:gd name="connsiteY3" fmla="*/ 534658 h 841550"/>
              <a:gd name="connsiteX4" fmla="*/ 2911058 w 3005534"/>
              <a:gd name="connsiteY4" fmla="*/ 753024 h 841550"/>
              <a:gd name="connsiteX5" fmla="*/ 2692581 w 3005534"/>
              <a:gd name="connsiteY5" fmla="*/ 841550 h 841550"/>
              <a:gd name="connsiteX6" fmla="*/ 307049 w 3005534"/>
              <a:gd name="connsiteY6" fmla="*/ 841550 h 841550"/>
              <a:gd name="connsiteX7" fmla="*/ 88572 w 3005534"/>
              <a:gd name="connsiteY7" fmla="*/ 753024 h 841550"/>
              <a:gd name="connsiteX8" fmla="*/ 0 w 3005534"/>
              <a:gd name="connsiteY8" fmla="*/ 534658 h 841550"/>
              <a:gd name="connsiteX9" fmla="*/ 0 w 3005534"/>
              <a:gd name="connsiteY9" fmla="*/ 79485 h 841550"/>
              <a:gd name="connsiteX10" fmla="*/ 0 w 3005534"/>
              <a:gd name="connsiteY10" fmla="*/ 0 h 84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5534" h="841550">
                <a:moveTo>
                  <a:pt x="0" y="0"/>
                </a:moveTo>
                <a:lnTo>
                  <a:pt x="3005534" y="0"/>
                </a:lnTo>
                <a:lnTo>
                  <a:pt x="3005534" y="40835"/>
                </a:lnTo>
                <a:cubicBezTo>
                  <a:pt x="3005534" y="200245"/>
                  <a:pt x="3005534" y="364798"/>
                  <a:pt x="3005534" y="534658"/>
                </a:cubicBezTo>
                <a:cubicBezTo>
                  <a:pt x="3005534" y="611381"/>
                  <a:pt x="2970105" y="694006"/>
                  <a:pt x="2911058" y="753024"/>
                </a:cubicBezTo>
                <a:cubicBezTo>
                  <a:pt x="2852010" y="812041"/>
                  <a:pt x="2769343" y="841550"/>
                  <a:pt x="2692581" y="841550"/>
                </a:cubicBezTo>
                <a:cubicBezTo>
                  <a:pt x="2692581" y="841550"/>
                  <a:pt x="2692581" y="841550"/>
                  <a:pt x="307049" y="841550"/>
                </a:cubicBezTo>
                <a:cubicBezTo>
                  <a:pt x="230287" y="841550"/>
                  <a:pt x="147620" y="812041"/>
                  <a:pt x="88572" y="753024"/>
                </a:cubicBezTo>
                <a:cubicBezTo>
                  <a:pt x="29524" y="694006"/>
                  <a:pt x="0" y="611381"/>
                  <a:pt x="0" y="534658"/>
                </a:cubicBezTo>
                <a:cubicBezTo>
                  <a:pt x="0" y="534658"/>
                  <a:pt x="0" y="534658"/>
                  <a:pt x="0" y="794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6" name="任意多边形 6"/>
          <p:cNvSpPr>
            <a:spLocks/>
          </p:cNvSpPr>
          <p:nvPr/>
        </p:nvSpPr>
        <p:spPr bwMode="auto">
          <a:xfrm>
            <a:off x="-1" y="26767"/>
            <a:ext cx="906800" cy="6831231"/>
          </a:xfrm>
          <a:custGeom>
            <a:avLst/>
            <a:gdLst>
              <a:gd name="connsiteX0" fmla="*/ 0 w 3005534"/>
              <a:gd name="connsiteY0" fmla="*/ 0 h 841550"/>
              <a:gd name="connsiteX1" fmla="*/ 3005534 w 3005534"/>
              <a:gd name="connsiteY1" fmla="*/ 0 h 841550"/>
              <a:gd name="connsiteX2" fmla="*/ 3005534 w 3005534"/>
              <a:gd name="connsiteY2" fmla="*/ 40835 h 841550"/>
              <a:gd name="connsiteX3" fmla="*/ 3005534 w 3005534"/>
              <a:gd name="connsiteY3" fmla="*/ 534658 h 841550"/>
              <a:gd name="connsiteX4" fmla="*/ 2911058 w 3005534"/>
              <a:gd name="connsiteY4" fmla="*/ 753024 h 841550"/>
              <a:gd name="connsiteX5" fmla="*/ 2692581 w 3005534"/>
              <a:gd name="connsiteY5" fmla="*/ 841550 h 841550"/>
              <a:gd name="connsiteX6" fmla="*/ 307049 w 3005534"/>
              <a:gd name="connsiteY6" fmla="*/ 841550 h 841550"/>
              <a:gd name="connsiteX7" fmla="*/ 88572 w 3005534"/>
              <a:gd name="connsiteY7" fmla="*/ 753024 h 841550"/>
              <a:gd name="connsiteX8" fmla="*/ 0 w 3005534"/>
              <a:gd name="connsiteY8" fmla="*/ 534658 h 841550"/>
              <a:gd name="connsiteX9" fmla="*/ 0 w 3005534"/>
              <a:gd name="connsiteY9" fmla="*/ 79485 h 841550"/>
              <a:gd name="connsiteX10" fmla="*/ 0 w 3005534"/>
              <a:gd name="connsiteY10" fmla="*/ 0 h 84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5534" h="841550">
                <a:moveTo>
                  <a:pt x="0" y="0"/>
                </a:moveTo>
                <a:lnTo>
                  <a:pt x="3005534" y="0"/>
                </a:lnTo>
                <a:lnTo>
                  <a:pt x="3005534" y="40835"/>
                </a:lnTo>
                <a:cubicBezTo>
                  <a:pt x="3005534" y="200245"/>
                  <a:pt x="3005534" y="364798"/>
                  <a:pt x="3005534" y="534658"/>
                </a:cubicBezTo>
                <a:cubicBezTo>
                  <a:pt x="3005534" y="611381"/>
                  <a:pt x="2970105" y="694006"/>
                  <a:pt x="2911058" y="753024"/>
                </a:cubicBezTo>
                <a:cubicBezTo>
                  <a:pt x="2852010" y="812041"/>
                  <a:pt x="2769343" y="841550"/>
                  <a:pt x="2692581" y="841550"/>
                </a:cubicBezTo>
                <a:cubicBezTo>
                  <a:pt x="2692581" y="841550"/>
                  <a:pt x="2692581" y="841550"/>
                  <a:pt x="307049" y="841550"/>
                </a:cubicBezTo>
                <a:cubicBezTo>
                  <a:pt x="230287" y="841550"/>
                  <a:pt x="147620" y="812041"/>
                  <a:pt x="88572" y="753024"/>
                </a:cubicBezTo>
                <a:cubicBezTo>
                  <a:pt x="29524" y="694006"/>
                  <a:pt x="0" y="611381"/>
                  <a:pt x="0" y="534658"/>
                </a:cubicBezTo>
                <a:cubicBezTo>
                  <a:pt x="0" y="534658"/>
                  <a:pt x="0" y="534658"/>
                  <a:pt x="0" y="794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5276141" y="1862103"/>
            <a:ext cx="1726559" cy="1590534"/>
            <a:chOff x="4991661" y="1467763"/>
            <a:chExt cx="2207001" cy="2033124"/>
          </a:xfrm>
        </p:grpSpPr>
        <p:grpSp>
          <p:nvGrpSpPr>
            <p:cNvPr id="21" name="组合 20"/>
            <p:cNvGrpSpPr/>
            <p:nvPr/>
          </p:nvGrpSpPr>
          <p:grpSpPr>
            <a:xfrm>
              <a:off x="4991661" y="1467763"/>
              <a:ext cx="2207001" cy="2033124"/>
              <a:chOff x="5214731" y="1810497"/>
              <a:chExt cx="1769393" cy="1763830"/>
            </a:xfrm>
          </p:grpSpPr>
          <p:sp>
            <p:nvSpPr>
              <p:cNvPr id="22" name="Freeform 95"/>
              <p:cNvSpPr>
                <a:spLocks noEditPoints="1"/>
              </p:cNvSpPr>
              <p:nvPr/>
            </p:nvSpPr>
            <p:spPr bwMode="auto">
              <a:xfrm>
                <a:off x="5214731" y="1810497"/>
                <a:ext cx="495209" cy="495209"/>
              </a:xfrm>
              <a:custGeom>
                <a:avLst/>
                <a:gdLst>
                  <a:gd name="T0" fmla="*/ 89 w 89"/>
                  <a:gd name="T1" fmla="*/ 0 h 89"/>
                  <a:gd name="T2" fmla="*/ 0 w 89"/>
                  <a:gd name="T3" fmla="*/ 0 h 89"/>
                  <a:gd name="T4" fmla="*/ 0 w 89"/>
                  <a:gd name="T5" fmla="*/ 89 h 89"/>
                  <a:gd name="T6" fmla="*/ 89 w 89"/>
                  <a:gd name="T7" fmla="*/ 89 h 89"/>
                  <a:gd name="T8" fmla="*/ 89 w 89"/>
                  <a:gd name="T9" fmla="*/ 0 h 89"/>
                  <a:gd name="T10" fmla="*/ 77 w 89"/>
                  <a:gd name="T11" fmla="*/ 76 h 89"/>
                  <a:gd name="T12" fmla="*/ 13 w 89"/>
                  <a:gd name="T13" fmla="*/ 76 h 89"/>
                  <a:gd name="T14" fmla="*/ 13 w 89"/>
                  <a:gd name="T15" fmla="*/ 12 h 89"/>
                  <a:gd name="T16" fmla="*/ 77 w 89"/>
                  <a:gd name="T17" fmla="*/ 12 h 89"/>
                  <a:gd name="T18" fmla="*/ 77 w 89"/>
                  <a:gd name="T19" fmla="*/ 7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9">
                    <a:moveTo>
                      <a:pt x="89" y="0"/>
                    </a:moveTo>
                    <a:lnTo>
                      <a:pt x="0" y="0"/>
                    </a:lnTo>
                    <a:lnTo>
                      <a:pt x="0" y="89"/>
                    </a:lnTo>
                    <a:lnTo>
                      <a:pt x="89" y="89"/>
                    </a:lnTo>
                    <a:lnTo>
                      <a:pt x="89" y="0"/>
                    </a:lnTo>
                    <a:close/>
                    <a:moveTo>
                      <a:pt x="77" y="76"/>
                    </a:moveTo>
                    <a:lnTo>
                      <a:pt x="13" y="76"/>
                    </a:lnTo>
                    <a:lnTo>
                      <a:pt x="13" y="12"/>
                    </a:lnTo>
                    <a:lnTo>
                      <a:pt x="77" y="12"/>
                    </a:lnTo>
                    <a:lnTo>
                      <a:pt x="77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96"/>
              <p:cNvSpPr>
                <a:spLocks/>
              </p:cNvSpPr>
              <p:nvPr/>
            </p:nvSpPr>
            <p:spPr bwMode="auto">
              <a:xfrm>
                <a:off x="5926939" y="2021934"/>
                <a:ext cx="489643" cy="356104"/>
              </a:xfrm>
              <a:custGeom>
                <a:avLst/>
                <a:gdLst>
                  <a:gd name="T0" fmla="*/ 11 w 88"/>
                  <a:gd name="T1" fmla="*/ 13 h 64"/>
                  <a:gd name="T2" fmla="*/ 11 w 88"/>
                  <a:gd name="T3" fmla="*/ 25 h 64"/>
                  <a:gd name="T4" fmla="*/ 0 w 88"/>
                  <a:gd name="T5" fmla="*/ 25 h 64"/>
                  <a:gd name="T6" fmla="*/ 0 w 88"/>
                  <a:gd name="T7" fmla="*/ 38 h 64"/>
                  <a:gd name="T8" fmla="*/ 0 w 88"/>
                  <a:gd name="T9" fmla="*/ 51 h 64"/>
                  <a:gd name="T10" fmla="*/ 11 w 88"/>
                  <a:gd name="T11" fmla="*/ 51 h 64"/>
                  <a:gd name="T12" fmla="*/ 11 w 88"/>
                  <a:gd name="T13" fmla="*/ 38 h 64"/>
                  <a:gd name="T14" fmla="*/ 24 w 88"/>
                  <a:gd name="T15" fmla="*/ 38 h 64"/>
                  <a:gd name="T16" fmla="*/ 24 w 88"/>
                  <a:gd name="T17" fmla="*/ 25 h 64"/>
                  <a:gd name="T18" fmla="*/ 37 w 88"/>
                  <a:gd name="T19" fmla="*/ 25 h 64"/>
                  <a:gd name="T20" fmla="*/ 37 w 88"/>
                  <a:gd name="T21" fmla="*/ 13 h 64"/>
                  <a:gd name="T22" fmla="*/ 50 w 88"/>
                  <a:gd name="T23" fmla="*/ 13 h 64"/>
                  <a:gd name="T24" fmla="*/ 50 w 88"/>
                  <a:gd name="T25" fmla="*/ 25 h 64"/>
                  <a:gd name="T26" fmla="*/ 62 w 88"/>
                  <a:gd name="T27" fmla="*/ 25 h 64"/>
                  <a:gd name="T28" fmla="*/ 62 w 88"/>
                  <a:gd name="T29" fmla="*/ 13 h 64"/>
                  <a:gd name="T30" fmla="*/ 75 w 88"/>
                  <a:gd name="T31" fmla="*/ 13 h 64"/>
                  <a:gd name="T32" fmla="*/ 75 w 88"/>
                  <a:gd name="T33" fmla="*/ 25 h 64"/>
                  <a:gd name="T34" fmla="*/ 62 w 88"/>
                  <a:gd name="T35" fmla="*/ 25 h 64"/>
                  <a:gd name="T36" fmla="*/ 62 w 88"/>
                  <a:gd name="T37" fmla="*/ 38 h 64"/>
                  <a:gd name="T38" fmla="*/ 75 w 88"/>
                  <a:gd name="T39" fmla="*/ 38 h 64"/>
                  <a:gd name="T40" fmla="*/ 75 w 88"/>
                  <a:gd name="T41" fmla="*/ 51 h 64"/>
                  <a:gd name="T42" fmla="*/ 75 w 88"/>
                  <a:gd name="T43" fmla="*/ 64 h 64"/>
                  <a:gd name="T44" fmla="*/ 88 w 88"/>
                  <a:gd name="T45" fmla="*/ 64 h 64"/>
                  <a:gd name="T46" fmla="*/ 88 w 88"/>
                  <a:gd name="T47" fmla="*/ 51 h 64"/>
                  <a:gd name="T48" fmla="*/ 88 w 88"/>
                  <a:gd name="T49" fmla="*/ 38 h 64"/>
                  <a:gd name="T50" fmla="*/ 88 w 88"/>
                  <a:gd name="T51" fmla="*/ 25 h 64"/>
                  <a:gd name="T52" fmla="*/ 88 w 88"/>
                  <a:gd name="T53" fmla="*/ 13 h 64"/>
                  <a:gd name="T54" fmla="*/ 88 w 88"/>
                  <a:gd name="T55" fmla="*/ 0 h 64"/>
                  <a:gd name="T56" fmla="*/ 75 w 88"/>
                  <a:gd name="T57" fmla="*/ 0 h 64"/>
                  <a:gd name="T58" fmla="*/ 62 w 88"/>
                  <a:gd name="T59" fmla="*/ 0 h 64"/>
                  <a:gd name="T60" fmla="*/ 50 w 88"/>
                  <a:gd name="T61" fmla="*/ 0 h 64"/>
                  <a:gd name="T62" fmla="*/ 37 w 88"/>
                  <a:gd name="T63" fmla="*/ 0 h 64"/>
                  <a:gd name="T64" fmla="*/ 24 w 88"/>
                  <a:gd name="T65" fmla="*/ 0 h 64"/>
                  <a:gd name="T66" fmla="*/ 24 w 88"/>
                  <a:gd name="T67" fmla="*/ 13 h 64"/>
                  <a:gd name="T68" fmla="*/ 11 w 88"/>
                  <a:gd name="T69" fmla="*/ 1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" h="64">
                    <a:moveTo>
                      <a:pt x="11" y="13"/>
                    </a:moveTo>
                    <a:lnTo>
                      <a:pt x="11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0" y="51"/>
                    </a:lnTo>
                    <a:lnTo>
                      <a:pt x="11" y="51"/>
                    </a:lnTo>
                    <a:lnTo>
                      <a:pt x="11" y="38"/>
                    </a:lnTo>
                    <a:lnTo>
                      <a:pt x="24" y="38"/>
                    </a:lnTo>
                    <a:lnTo>
                      <a:pt x="24" y="25"/>
                    </a:lnTo>
                    <a:lnTo>
                      <a:pt x="37" y="25"/>
                    </a:lnTo>
                    <a:lnTo>
                      <a:pt x="37" y="13"/>
                    </a:lnTo>
                    <a:lnTo>
                      <a:pt x="50" y="13"/>
                    </a:lnTo>
                    <a:lnTo>
                      <a:pt x="50" y="25"/>
                    </a:lnTo>
                    <a:lnTo>
                      <a:pt x="62" y="25"/>
                    </a:lnTo>
                    <a:lnTo>
                      <a:pt x="62" y="13"/>
                    </a:lnTo>
                    <a:lnTo>
                      <a:pt x="75" y="13"/>
                    </a:lnTo>
                    <a:lnTo>
                      <a:pt x="75" y="25"/>
                    </a:lnTo>
                    <a:lnTo>
                      <a:pt x="62" y="25"/>
                    </a:lnTo>
                    <a:lnTo>
                      <a:pt x="62" y="38"/>
                    </a:lnTo>
                    <a:lnTo>
                      <a:pt x="75" y="38"/>
                    </a:lnTo>
                    <a:lnTo>
                      <a:pt x="75" y="51"/>
                    </a:lnTo>
                    <a:lnTo>
                      <a:pt x="75" y="64"/>
                    </a:lnTo>
                    <a:lnTo>
                      <a:pt x="88" y="64"/>
                    </a:lnTo>
                    <a:lnTo>
                      <a:pt x="88" y="51"/>
                    </a:lnTo>
                    <a:lnTo>
                      <a:pt x="88" y="38"/>
                    </a:lnTo>
                    <a:lnTo>
                      <a:pt x="88" y="25"/>
                    </a:lnTo>
                    <a:lnTo>
                      <a:pt x="88" y="13"/>
                    </a:lnTo>
                    <a:lnTo>
                      <a:pt x="88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0"/>
                    </a:lnTo>
                    <a:lnTo>
                      <a:pt x="37" y="0"/>
                    </a:lnTo>
                    <a:lnTo>
                      <a:pt x="24" y="0"/>
                    </a:lnTo>
                    <a:lnTo>
                      <a:pt x="24" y="13"/>
                    </a:lnTo>
                    <a:lnTo>
                      <a:pt x="1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Rectangle 97"/>
              <p:cNvSpPr>
                <a:spLocks noChangeArrowheads="1"/>
              </p:cNvSpPr>
              <p:nvPr/>
            </p:nvSpPr>
            <p:spPr bwMode="auto">
              <a:xfrm>
                <a:off x="6132810" y="2161035"/>
                <a:ext cx="72335" cy="723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Rectangle 98"/>
              <p:cNvSpPr>
                <a:spLocks noChangeArrowheads="1"/>
              </p:cNvSpPr>
              <p:nvPr/>
            </p:nvSpPr>
            <p:spPr bwMode="auto">
              <a:xfrm>
                <a:off x="6060478" y="2233371"/>
                <a:ext cx="72335" cy="723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99"/>
              <p:cNvSpPr>
                <a:spLocks noChangeArrowheads="1"/>
              </p:cNvSpPr>
              <p:nvPr/>
            </p:nvSpPr>
            <p:spPr bwMode="auto">
              <a:xfrm>
                <a:off x="6271915" y="1877267"/>
                <a:ext cx="72335" cy="723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00"/>
              <p:cNvSpPr>
                <a:spLocks/>
              </p:cNvSpPr>
              <p:nvPr/>
            </p:nvSpPr>
            <p:spPr bwMode="auto">
              <a:xfrm>
                <a:off x="5570835" y="2511577"/>
                <a:ext cx="139105" cy="144667"/>
              </a:xfrm>
              <a:custGeom>
                <a:avLst/>
                <a:gdLst>
                  <a:gd name="T0" fmla="*/ 0 w 25"/>
                  <a:gd name="T1" fmla="*/ 0 h 26"/>
                  <a:gd name="T2" fmla="*/ 0 w 25"/>
                  <a:gd name="T3" fmla="*/ 13 h 26"/>
                  <a:gd name="T4" fmla="*/ 0 w 25"/>
                  <a:gd name="T5" fmla="*/ 26 h 26"/>
                  <a:gd name="T6" fmla="*/ 13 w 25"/>
                  <a:gd name="T7" fmla="*/ 26 h 26"/>
                  <a:gd name="T8" fmla="*/ 13 w 25"/>
                  <a:gd name="T9" fmla="*/ 13 h 26"/>
                  <a:gd name="T10" fmla="*/ 25 w 25"/>
                  <a:gd name="T11" fmla="*/ 13 h 26"/>
                  <a:gd name="T12" fmla="*/ 25 w 25"/>
                  <a:gd name="T13" fmla="*/ 0 h 26"/>
                  <a:gd name="T14" fmla="*/ 13 w 25"/>
                  <a:gd name="T15" fmla="*/ 0 h 26"/>
                  <a:gd name="T16" fmla="*/ 0 w 25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0" y="0"/>
                    </a:moveTo>
                    <a:lnTo>
                      <a:pt x="0" y="13"/>
                    </a:lnTo>
                    <a:lnTo>
                      <a:pt x="0" y="26"/>
                    </a:lnTo>
                    <a:lnTo>
                      <a:pt x="13" y="26"/>
                    </a:lnTo>
                    <a:lnTo>
                      <a:pt x="13" y="13"/>
                    </a:lnTo>
                    <a:lnTo>
                      <a:pt x="25" y="13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101"/>
              <p:cNvSpPr>
                <a:spLocks noChangeArrowheads="1"/>
              </p:cNvSpPr>
              <p:nvPr/>
            </p:nvSpPr>
            <p:spPr bwMode="auto">
              <a:xfrm>
                <a:off x="5643167" y="2656244"/>
                <a:ext cx="66770" cy="667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102"/>
              <p:cNvSpPr>
                <a:spLocks noChangeArrowheads="1"/>
              </p:cNvSpPr>
              <p:nvPr/>
            </p:nvSpPr>
            <p:spPr bwMode="auto">
              <a:xfrm>
                <a:off x="5643167" y="2378038"/>
                <a:ext cx="66770" cy="61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Rectangle 103"/>
              <p:cNvSpPr>
                <a:spLocks noChangeArrowheads="1"/>
              </p:cNvSpPr>
              <p:nvPr/>
            </p:nvSpPr>
            <p:spPr bwMode="auto">
              <a:xfrm>
                <a:off x="5570835" y="2378038"/>
                <a:ext cx="72335" cy="61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Rectangle 104"/>
              <p:cNvSpPr>
                <a:spLocks noChangeArrowheads="1"/>
              </p:cNvSpPr>
              <p:nvPr/>
            </p:nvSpPr>
            <p:spPr bwMode="auto">
              <a:xfrm>
                <a:off x="5498500" y="2378038"/>
                <a:ext cx="72335" cy="61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Rectangle 105"/>
              <p:cNvSpPr>
                <a:spLocks noChangeArrowheads="1"/>
              </p:cNvSpPr>
              <p:nvPr/>
            </p:nvSpPr>
            <p:spPr bwMode="auto">
              <a:xfrm>
                <a:off x="5426168" y="2378038"/>
                <a:ext cx="72335" cy="61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06"/>
              <p:cNvSpPr>
                <a:spLocks/>
              </p:cNvSpPr>
              <p:nvPr/>
            </p:nvSpPr>
            <p:spPr bwMode="auto">
              <a:xfrm>
                <a:off x="5426168" y="2511577"/>
                <a:ext cx="72335" cy="211437"/>
              </a:xfrm>
              <a:custGeom>
                <a:avLst/>
                <a:gdLst>
                  <a:gd name="T0" fmla="*/ 0 w 13"/>
                  <a:gd name="T1" fmla="*/ 13 h 38"/>
                  <a:gd name="T2" fmla="*/ 0 w 13"/>
                  <a:gd name="T3" fmla="*/ 26 h 38"/>
                  <a:gd name="T4" fmla="*/ 0 w 13"/>
                  <a:gd name="T5" fmla="*/ 38 h 38"/>
                  <a:gd name="T6" fmla="*/ 13 w 13"/>
                  <a:gd name="T7" fmla="*/ 38 h 38"/>
                  <a:gd name="T8" fmla="*/ 13 w 13"/>
                  <a:gd name="T9" fmla="*/ 26 h 38"/>
                  <a:gd name="T10" fmla="*/ 13 w 13"/>
                  <a:gd name="T11" fmla="*/ 13 h 38"/>
                  <a:gd name="T12" fmla="*/ 13 w 13"/>
                  <a:gd name="T13" fmla="*/ 0 h 38"/>
                  <a:gd name="T14" fmla="*/ 0 w 13"/>
                  <a:gd name="T15" fmla="*/ 0 h 38"/>
                  <a:gd name="T16" fmla="*/ 0 w 13"/>
                  <a:gd name="T17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38">
                    <a:moveTo>
                      <a:pt x="0" y="13"/>
                    </a:moveTo>
                    <a:lnTo>
                      <a:pt x="0" y="26"/>
                    </a:lnTo>
                    <a:lnTo>
                      <a:pt x="0" y="38"/>
                    </a:lnTo>
                    <a:lnTo>
                      <a:pt x="13" y="38"/>
                    </a:lnTo>
                    <a:lnTo>
                      <a:pt x="13" y="26"/>
                    </a:lnTo>
                    <a:lnTo>
                      <a:pt x="13" y="13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07"/>
              <p:cNvSpPr>
                <a:spLocks/>
              </p:cNvSpPr>
              <p:nvPr/>
            </p:nvSpPr>
            <p:spPr bwMode="auto">
              <a:xfrm>
                <a:off x="5498500" y="2656244"/>
                <a:ext cx="72335" cy="350542"/>
              </a:xfrm>
              <a:custGeom>
                <a:avLst/>
                <a:gdLst>
                  <a:gd name="T0" fmla="*/ 0 w 13"/>
                  <a:gd name="T1" fmla="*/ 12 h 63"/>
                  <a:gd name="T2" fmla="*/ 0 w 13"/>
                  <a:gd name="T3" fmla="*/ 12 h 63"/>
                  <a:gd name="T4" fmla="*/ 0 w 13"/>
                  <a:gd name="T5" fmla="*/ 25 h 63"/>
                  <a:gd name="T6" fmla="*/ 0 w 13"/>
                  <a:gd name="T7" fmla="*/ 25 h 63"/>
                  <a:gd name="T8" fmla="*/ 0 w 13"/>
                  <a:gd name="T9" fmla="*/ 38 h 63"/>
                  <a:gd name="T10" fmla="*/ 0 w 13"/>
                  <a:gd name="T11" fmla="*/ 38 h 63"/>
                  <a:gd name="T12" fmla="*/ 0 w 13"/>
                  <a:gd name="T13" fmla="*/ 50 h 63"/>
                  <a:gd name="T14" fmla="*/ 0 w 13"/>
                  <a:gd name="T15" fmla="*/ 50 h 63"/>
                  <a:gd name="T16" fmla="*/ 0 w 13"/>
                  <a:gd name="T17" fmla="*/ 63 h 63"/>
                  <a:gd name="T18" fmla="*/ 13 w 13"/>
                  <a:gd name="T19" fmla="*/ 63 h 63"/>
                  <a:gd name="T20" fmla="*/ 13 w 13"/>
                  <a:gd name="T21" fmla="*/ 50 h 63"/>
                  <a:gd name="T22" fmla="*/ 13 w 13"/>
                  <a:gd name="T23" fmla="*/ 50 h 63"/>
                  <a:gd name="T24" fmla="*/ 13 w 13"/>
                  <a:gd name="T25" fmla="*/ 38 h 63"/>
                  <a:gd name="T26" fmla="*/ 13 w 13"/>
                  <a:gd name="T27" fmla="*/ 38 h 63"/>
                  <a:gd name="T28" fmla="*/ 13 w 13"/>
                  <a:gd name="T29" fmla="*/ 25 h 63"/>
                  <a:gd name="T30" fmla="*/ 13 w 13"/>
                  <a:gd name="T31" fmla="*/ 25 h 63"/>
                  <a:gd name="T32" fmla="*/ 13 w 13"/>
                  <a:gd name="T33" fmla="*/ 12 h 63"/>
                  <a:gd name="T34" fmla="*/ 13 w 13"/>
                  <a:gd name="T35" fmla="*/ 12 h 63"/>
                  <a:gd name="T36" fmla="*/ 13 w 13"/>
                  <a:gd name="T37" fmla="*/ 0 h 63"/>
                  <a:gd name="T38" fmla="*/ 0 w 13"/>
                  <a:gd name="T39" fmla="*/ 0 h 63"/>
                  <a:gd name="T40" fmla="*/ 0 w 13"/>
                  <a:gd name="T41" fmla="*/ 1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" h="63">
                    <a:moveTo>
                      <a:pt x="0" y="12"/>
                    </a:moveTo>
                    <a:lnTo>
                      <a:pt x="0" y="12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63"/>
                    </a:lnTo>
                    <a:lnTo>
                      <a:pt x="13" y="63"/>
                    </a:lnTo>
                    <a:lnTo>
                      <a:pt x="13" y="50"/>
                    </a:lnTo>
                    <a:lnTo>
                      <a:pt x="13" y="50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08"/>
              <p:cNvSpPr>
                <a:spLocks/>
              </p:cNvSpPr>
              <p:nvPr/>
            </p:nvSpPr>
            <p:spPr bwMode="auto">
              <a:xfrm>
                <a:off x="5570835" y="2867681"/>
                <a:ext cx="72335" cy="139105"/>
              </a:xfrm>
              <a:custGeom>
                <a:avLst/>
                <a:gdLst>
                  <a:gd name="T0" fmla="*/ 0 w 13"/>
                  <a:gd name="T1" fmla="*/ 12 h 25"/>
                  <a:gd name="T2" fmla="*/ 0 w 13"/>
                  <a:gd name="T3" fmla="*/ 12 h 25"/>
                  <a:gd name="T4" fmla="*/ 0 w 13"/>
                  <a:gd name="T5" fmla="*/ 25 h 25"/>
                  <a:gd name="T6" fmla="*/ 13 w 13"/>
                  <a:gd name="T7" fmla="*/ 25 h 25"/>
                  <a:gd name="T8" fmla="*/ 13 w 13"/>
                  <a:gd name="T9" fmla="*/ 12 h 25"/>
                  <a:gd name="T10" fmla="*/ 13 w 13"/>
                  <a:gd name="T11" fmla="*/ 12 h 25"/>
                  <a:gd name="T12" fmla="*/ 13 w 13"/>
                  <a:gd name="T13" fmla="*/ 0 h 25"/>
                  <a:gd name="T14" fmla="*/ 0 w 13"/>
                  <a:gd name="T15" fmla="*/ 0 h 25"/>
                  <a:gd name="T16" fmla="*/ 0 w 13"/>
                  <a:gd name="T17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5">
                    <a:moveTo>
                      <a:pt x="0" y="12"/>
                    </a:moveTo>
                    <a:lnTo>
                      <a:pt x="0" y="12"/>
                    </a:lnTo>
                    <a:lnTo>
                      <a:pt x="0" y="25"/>
                    </a:lnTo>
                    <a:lnTo>
                      <a:pt x="13" y="25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Rectangle 109"/>
              <p:cNvSpPr>
                <a:spLocks noChangeArrowheads="1"/>
              </p:cNvSpPr>
              <p:nvPr/>
            </p:nvSpPr>
            <p:spPr bwMode="auto">
              <a:xfrm>
                <a:off x="5643167" y="2934451"/>
                <a:ext cx="66770" cy="723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Rectangle 110"/>
              <p:cNvSpPr>
                <a:spLocks noChangeArrowheads="1"/>
              </p:cNvSpPr>
              <p:nvPr/>
            </p:nvSpPr>
            <p:spPr bwMode="auto">
              <a:xfrm>
                <a:off x="5715502" y="2934451"/>
                <a:ext cx="66770" cy="723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111"/>
              <p:cNvSpPr>
                <a:spLocks noChangeArrowheads="1"/>
              </p:cNvSpPr>
              <p:nvPr/>
            </p:nvSpPr>
            <p:spPr bwMode="auto">
              <a:xfrm>
                <a:off x="5782272" y="2934451"/>
                <a:ext cx="72335" cy="723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Rectangle 112"/>
              <p:cNvSpPr>
                <a:spLocks noChangeArrowheads="1"/>
              </p:cNvSpPr>
              <p:nvPr/>
            </p:nvSpPr>
            <p:spPr bwMode="auto">
              <a:xfrm>
                <a:off x="5782272" y="3006783"/>
                <a:ext cx="72335" cy="723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13"/>
              <p:cNvSpPr>
                <a:spLocks/>
              </p:cNvSpPr>
              <p:nvPr/>
            </p:nvSpPr>
            <p:spPr bwMode="auto">
              <a:xfrm>
                <a:off x="5782272" y="3151450"/>
                <a:ext cx="278206" cy="283772"/>
              </a:xfrm>
              <a:custGeom>
                <a:avLst/>
                <a:gdLst>
                  <a:gd name="T0" fmla="*/ 37 w 50"/>
                  <a:gd name="T1" fmla="*/ 13 h 51"/>
                  <a:gd name="T2" fmla="*/ 26 w 50"/>
                  <a:gd name="T3" fmla="*/ 13 h 51"/>
                  <a:gd name="T4" fmla="*/ 26 w 50"/>
                  <a:gd name="T5" fmla="*/ 25 h 51"/>
                  <a:gd name="T6" fmla="*/ 13 w 50"/>
                  <a:gd name="T7" fmla="*/ 25 h 51"/>
                  <a:gd name="T8" fmla="*/ 13 w 50"/>
                  <a:gd name="T9" fmla="*/ 13 h 51"/>
                  <a:gd name="T10" fmla="*/ 13 w 50"/>
                  <a:gd name="T11" fmla="*/ 0 h 51"/>
                  <a:gd name="T12" fmla="*/ 0 w 50"/>
                  <a:gd name="T13" fmla="*/ 0 h 51"/>
                  <a:gd name="T14" fmla="*/ 0 w 50"/>
                  <a:gd name="T15" fmla="*/ 13 h 51"/>
                  <a:gd name="T16" fmla="*/ 0 w 50"/>
                  <a:gd name="T17" fmla="*/ 25 h 51"/>
                  <a:gd name="T18" fmla="*/ 0 w 50"/>
                  <a:gd name="T19" fmla="*/ 38 h 51"/>
                  <a:gd name="T20" fmla="*/ 0 w 50"/>
                  <a:gd name="T21" fmla="*/ 51 h 51"/>
                  <a:gd name="T22" fmla="*/ 13 w 50"/>
                  <a:gd name="T23" fmla="*/ 51 h 51"/>
                  <a:gd name="T24" fmla="*/ 13 w 50"/>
                  <a:gd name="T25" fmla="*/ 38 h 51"/>
                  <a:gd name="T26" fmla="*/ 26 w 50"/>
                  <a:gd name="T27" fmla="*/ 38 h 51"/>
                  <a:gd name="T28" fmla="*/ 26 w 50"/>
                  <a:gd name="T29" fmla="*/ 38 h 51"/>
                  <a:gd name="T30" fmla="*/ 37 w 50"/>
                  <a:gd name="T31" fmla="*/ 38 h 51"/>
                  <a:gd name="T32" fmla="*/ 37 w 50"/>
                  <a:gd name="T33" fmla="*/ 38 h 51"/>
                  <a:gd name="T34" fmla="*/ 50 w 50"/>
                  <a:gd name="T35" fmla="*/ 38 h 51"/>
                  <a:gd name="T36" fmla="*/ 50 w 50"/>
                  <a:gd name="T37" fmla="*/ 25 h 51"/>
                  <a:gd name="T38" fmla="*/ 37 w 50"/>
                  <a:gd name="T39" fmla="*/ 25 h 51"/>
                  <a:gd name="T40" fmla="*/ 37 w 50"/>
                  <a:gd name="T41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51">
                    <a:moveTo>
                      <a:pt x="37" y="13"/>
                    </a:moveTo>
                    <a:lnTo>
                      <a:pt x="26" y="13"/>
                    </a:lnTo>
                    <a:lnTo>
                      <a:pt x="26" y="25"/>
                    </a:lnTo>
                    <a:lnTo>
                      <a:pt x="13" y="25"/>
                    </a:lnTo>
                    <a:lnTo>
                      <a:pt x="13" y="13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0" y="51"/>
                    </a:lnTo>
                    <a:lnTo>
                      <a:pt x="13" y="51"/>
                    </a:lnTo>
                    <a:lnTo>
                      <a:pt x="13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7" y="38"/>
                    </a:lnTo>
                    <a:lnTo>
                      <a:pt x="37" y="38"/>
                    </a:lnTo>
                    <a:lnTo>
                      <a:pt x="50" y="38"/>
                    </a:lnTo>
                    <a:lnTo>
                      <a:pt x="50" y="25"/>
                    </a:lnTo>
                    <a:lnTo>
                      <a:pt x="37" y="25"/>
                    </a:lnTo>
                    <a:lnTo>
                      <a:pt x="3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114"/>
              <p:cNvSpPr>
                <a:spLocks noChangeArrowheads="1"/>
              </p:cNvSpPr>
              <p:nvPr/>
            </p:nvSpPr>
            <p:spPr bwMode="auto">
              <a:xfrm>
                <a:off x="6483352" y="3079118"/>
                <a:ext cx="72335" cy="723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15"/>
              <p:cNvSpPr>
                <a:spLocks/>
              </p:cNvSpPr>
              <p:nvPr/>
            </p:nvSpPr>
            <p:spPr bwMode="auto">
              <a:xfrm>
                <a:off x="6839456" y="2795346"/>
                <a:ext cx="144667" cy="144667"/>
              </a:xfrm>
              <a:custGeom>
                <a:avLst/>
                <a:gdLst>
                  <a:gd name="T0" fmla="*/ 26 w 26"/>
                  <a:gd name="T1" fmla="*/ 13 h 26"/>
                  <a:gd name="T2" fmla="*/ 26 w 26"/>
                  <a:gd name="T3" fmla="*/ 0 h 26"/>
                  <a:gd name="T4" fmla="*/ 13 w 26"/>
                  <a:gd name="T5" fmla="*/ 0 h 26"/>
                  <a:gd name="T6" fmla="*/ 0 w 26"/>
                  <a:gd name="T7" fmla="*/ 0 h 26"/>
                  <a:gd name="T8" fmla="*/ 0 w 26"/>
                  <a:gd name="T9" fmla="*/ 13 h 26"/>
                  <a:gd name="T10" fmla="*/ 13 w 26"/>
                  <a:gd name="T11" fmla="*/ 13 h 26"/>
                  <a:gd name="T12" fmla="*/ 13 w 26"/>
                  <a:gd name="T13" fmla="*/ 26 h 26"/>
                  <a:gd name="T14" fmla="*/ 26 w 26"/>
                  <a:gd name="T15" fmla="*/ 26 h 26"/>
                  <a:gd name="T16" fmla="*/ 26 w 26"/>
                  <a:gd name="T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26" y="13"/>
                    </a:moveTo>
                    <a:lnTo>
                      <a:pt x="26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3" y="13"/>
                    </a:lnTo>
                    <a:lnTo>
                      <a:pt x="13" y="26"/>
                    </a:lnTo>
                    <a:lnTo>
                      <a:pt x="26" y="26"/>
                    </a:lnTo>
                    <a:lnTo>
                      <a:pt x="26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16"/>
              <p:cNvSpPr>
                <a:spLocks/>
              </p:cNvSpPr>
              <p:nvPr/>
            </p:nvSpPr>
            <p:spPr bwMode="auto">
              <a:xfrm>
                <a:off x="6839456" y="3006783"/>
                <a:ext cx="144667" cy="144667"/>
              </a:xfrm>
              <a:custGeom>
                <a:avLst/>
                <a:gdLst>
                  <a:gd name="T0" fmla="*/ 0 w 26"/>
                  <a:gd name="T1" fmla="*/ 13 h 26"/>
                  <a:gd name="T2" fmla="*/ 0 w 26"/>
                  <a:gd name="T3" fmla="*/ 26 h 26"/>
                  <a:gd name="T4" fmla="*/ 13 w 26"/>
                  <a:gd name="T5" fmla="*/ 26 h 26"/>
                  <a:gd name="T6" fmla="*/ 26 w 26"/>
                  <a:gd name="T7" fmla="*/ 26 h 26"/>
                  <a:gd name="T8" fmla="*/ 26 w 26"/>
                  <a:gd name="T9" fmla="*/ 13 h 26"/>
                  <a:gd name="T10" fmla="*/ 26 w 26"/>
                  <a:gd name="T11" fmla="*/ 0 h 26"/>
                  <a:gd name="T12" fmla="*/ 13 w 26"/>
                  <a:gd name="T13" fmla="*/ 0 h 26"/>
                  <a:gd name="T14" fmla="*/ 13 w 26"/>
                  <a:gd name="T15" fmla="*/ 13 h 26"/>
                  <a:gd name="T16" fmla="*/ 0 w 26"/>
                  <a:gd name="T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6">
                    <a:moveTo>
                      <a:pt x="0" y="13"/>
                    </a:moveTo>
                    <a:lnTo>
                      <a:pt x="0" y="26"/>
                    </a:lnTo>
                    <a:lnTo>
                      <a:pt x="13" y="26"/>
                    </a:lnTo>
                    <a:lnTo>
                      <a:pt x="26" y="26"/>
                    </a:lnTo>
                    <a:lnTo>
                      <a:pt x="26" y="13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13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17"/>
              <p:cNvSpPr>
                <a:spLocks noEditPoints="1"/>
              </p:cNvSpPr>
              <p:nvPr/>
            </p:nvSpPr>
            <p:spPr bwMode="auto">
              <a:xfrm>
                <a:off x="6199580" y="2378038"/>
                <a:ext cx="784544" cy="417311"/>
              </a:xfrm>
              <a:custGeom>
                <a:avLst/>
                <a:gdLst>
                  <a:gd name="T0" fmla="*/ 115 w 141"/>
                  <a:gd name="T1" fmla="*/ 11 h 75"/>
                  <a:gd name="T2" fmla="*/ 102 w 141"/>
                  <a:gd name="T3" fmla="*/ 24 h 75"/>
                  <a:gd name="T4" fmla="*/ 115 w 141"/>
                  <a:gd name="T5" fmla="*/ 11 h 75"/>
                  <a:gd name="T6" fmla="*/ 102 w 141"/>
                  <a:gd name="T7" fmla="*/ 0 h 75"/>
                  <a:gd name="T8" fmla="*/ 77 w 141"/>
                  <a:gd name="T9" fmla="*/ 0 h 75"/>
                  <a:gd name="T10" fmla="*/ 51 w 141"/>
                  <a:gd name="T11" fmla="*/ 0 h 75"/>
                  <a:gd name="T12" fmla="*/ 64 w 141"/>
                  <a:gd name="T13" fmla="*/ 11 h 75"/>
                  <a:gd name="T14" fmla="*/ 51 w 141"/>
                  <a:gd name="T15" fmla="*/ 24 h 75"/>
                  <a:gd name="T16" fmla="*/ 39 w 141"/>
                  <a:gd name="T17" fmla="*/ 11 h 75"/>
                  <a:gd name="T18" fmla="*/ 26 w 141"/>
                  <a:gd name="T19" fmla="*/ 24 h 75"/>
                  <a:gd name="T20" fmla="*/ 39 w 141"/>
                  <a:gd name="T21" fmla="*/ 37 h 75"/>
                  <a:gd name="T22" fmla="*/ 26 w 141"/>
                  <a:gd name="T23" fmla="*/ 24 h 75"/>
                  <a:gd name="T24" fmla="*/ 13 w 141"/>
                  <a:gd name="T25" fmla="*/ 37 h 75"/>
                  <a:gd name="T26" fmla="*/ 0 w 141"/>
                  <a:gd name="T27" fmla="*/ 50 h 75"/>
                  <a:gd name="T28" fmla="*/ 26 w 141"/>
                  <a:gd name="T29" fmla="*/ 50 h 75"/>
                  <a:gd name="T30" fmla="*/ 39 w 141"/>
                  <a:gd name="T31" fmla="*/ 62 h 75"/>
                  <a:gd name="T32" fmla="*/ 64 w 141"/>
                  <a:gd name="T33" fmla="*/ 62 h 75"/>
                  <a:gd name="T34" fmla="*/ 77 w 141"/>
                  <a:gd name="T35" fmla="*/ 75 h 75"/>
                  <a:gd name="T36" fmla="*/ 90 w 141"/>
                  <a:gd name="T37" fmla="*/ 62 h 75"/>
                  <a:gd name="T38" fmla="*/ 115 w 141"/>
                  <a:gd name="T39" fmla="*/ 62 h 75"/>
                  <a:gd name="T40" fmla="*/ 128 w 141"/>
                  <a:gd name="T41" fmla="*/ 50 h 75"/>
                  <a:gd name="T42" fmla="*/ 128 w 141"/>
                  <a:gd name="T43" fmla="*/ 37 h 75"/>
                  <a:gd name="T44" fmla="*/ 141 w 141"/>
                  <a:gd name="T45" fmla="*/ 24 h 75"/>
                  <a:gd name="T46" fmla="*/ 128 w 141"/>
                  <a:gd name="T47" fmla="*/ 11 h 75"/>
                  <a:gd name="T48" fmla="*/ 90 w 141"/>
                  <a:gd name="T49" fmla="*/ 11 h 75"/>
                  <a:gd name="T50" fmla="*/ 77 w 141"/>
                  <a:gd name="T51" fmla="*/ 24 h 75"/>
                  <a:gd name="T52" fmla="*/ 115 w 141"/>
                  <a:gd name="T53" fmla="*/ 49 h 75"/>
                  <a:gd name="T54" fmla="*/ 90 w 141"/>
                  <a:gd name="T55" fmla="*/ 49 h 75"/>
                  <a:gd name="T56" fmla="*/ 64 w 141"/>
                  <a:gd name="T57" fmla="*/ 49 h 75"/>
                  <a:gd name="T58" fmla="*/ 77 w 141"/>
                  <a:gd name="T59" fmla="*/ 37 h 75"/>
                  <a:gd name="T60" fmla="*/ 102 w 141"/>
                  <a:gd name="T61" fmla="*/ 37 h 75"/>
                  <a:gd name="T62" fmla="*/ 115 w 141"/>
                  <a:gd name="T63" fmla="*/ 4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1" h="75">
                    <a:moveTo>
                      <a:pt x="128" y="11"/>
                    </a:moveTo>
                    <a:lnTo>
                      <a:pt x="115" y="11"/>
                    </a:lnTo>
                    <a:lnTo>
                      <a:pt x="115" y="24"/>
                    </a:lnTo>
                    <a:lnTo>
                      <a:pt x="102" y="24"/>
                    </a:lnTo>
                    <a:lnTo>
                      <a:pt x="102" y="11"/>
                    </a:lnTo>
                    <a:lnTo>
                      <a:pt x="115" y="11"/>
                    </a:lnTo>
                    <a:lnTo>
                      <a:pt x="115" y="0"/>
                    </a:lnTo>
                    <a:lnTo>
                      <a:pt x="102" y="0"/>
                    </a:lnTo>
                    <a:lnTo>
                      <a:pt x="90" y="0"/>
                    </a:lnTo>
                    <a:lnTo>
                      <a:pt x="77" y="0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51" y="11"/>
                    </a:lnTo>
                    <a:lnTo>
                      <a:pt x="64" y="11"/>
                    </a:lnTo>
                    <a:lnTo>
                      <a:pt x="64" y="24"/>
                    </a:lnTo>
                    <a:lnTo>
                      <a:pt x="51" y="24"/>
                    </a:lnTo>
                    <a:lnTo>
                      <a:pt x="51" y="11"/>
                    </a:lnTo>
                    <a:lnTo>
                      <a:pt x="39" y="11"/>
                    </a:lnTo>
                    <a:lnTo>
                      <a:pt x="26" y="11"/>
                    </a:lnTo>
                    <a:lnTo>
                      <a:pt x="26" y="24"/>
                    </a:lnTo>
                    <a:lnTo>
                      <a:pt x="39" y="24"/>
                    </a:lnTo>
                    <a:lnTo>
                      <a:pt x="39" y="37"/>
                    </a:lnTo>
                    <a:lnTo>
                      <a:pt x="26" y="37"/>
                    </a:lnTo>
                    <a:lnTo>
                      <a:pt x="26" y="24"/>
                    </a:lnTo>
                    <a:lnTo>
                      <a:pt x="13" y="24"/>
                    </a:lnTo>
                    <a:lnTo>
                      <a:pt x="13" y="37"/>
                    </a:lnTo>
                    <a:lnTo>
                      <a:pt x="0" y="37"/>
                    </a:lnTo>
                    <a:lnTo>
                      <a:pt x="0" y="50"/>
                    </a:lnTo>
                    <a:lnTo>
                      <a:pt x="13" y="50"/>
                    </a:lnTo>
                    <a:lnTo>
                      <a:pt x="26" y="50"/>
                    </a:lnTo>
                    <a:lnTo>
                      <a:pt x="39" y="50"/>
                    </a:lnTo>
                    <a:lnTo>
                      <a:pt x="39" y="62"/>
                    </a:lnTo>
                    <a:lnTo>
                      <a:pt x="51" y="62"/>
                    </a:lnTo>
                    <a:lnTo>
                      <a:pt x="64" y="62"/>
                    </a:lnTo>
                    <a:lnTo>
                      <a:pt x="64" y="75"/>
                    </a:lnTo>
                    <a:lnTo>
                      <a:pt x="77" y="75"/>
                    </a:lnTo>
                    <a:lnTo>
                      <a:pt x="77" y="62"/>
                    </a:lnTo>
                    <a:lnTo>
                      <a:pt x="90" y="62"/>
                    </a:lnTo>
                    <a:lnTo>
                      <a:pt x="102" y="62"/>
                    </a:lnTo>
                    <a:lnTo>
                      <a:pt x="115" y="62"/>
                    </a:lnTo>
                    <a:lnTo>
                      <a:pt x="128" y="62"/>
                    </a:lnTo>
                    <a:lnTo>
                      <a:pt x="128" y="50"/>
                    </a:lnTo>
                    <a:lnTo>
                      <a:pt x="128" y="49"/>
                    </a:lnTo>
                    <a:lnTo>
                      <a:pt x="128" y="37"/>
                    </a:lnTo>
                    <a:lnTo>
                      <a:pt x="141" y="37"/>
                    </a:lnTo>
                    <a:lnTo>
                      <a:pt x="141" y="24"/>
                    </a:lnTo>
                    <a:lnTo>
                      <a:pt x="128" y="24"/>
                    </a:lnTo>
                    <a:lnTo>
                      <a:pt x="128" y="11"/>
                    </a:lnTo>
                    <a:close/>
                    <a:moveTo>
                      <a:pt x="77" y="11"/>
                    </a:moveTo>
                    <a:lnTo>
                      <a:pt x="90" y="11"/>
                    </a:lnTo>
                    <a:lnTo>
                      <a:pt x="90" y="24"/>
                    </a:lnTo>
                    <a:lnTo>
                      <a:pt x="77" y="24"/>
                    </a:lnTo>
                    <a:lnTo>
                      <a:pt x="77" y="11"/>
                    </a:lnTo>
                    <a:close/>
                    <a:moveTo>
                      <a:pt x="115" y="49"/>
                    </a:moveTo>
                    <a:lnTo>
                      <a:pt x="102" y="49"/>
                    </a:lnTo>
                    <a:lnTo>
                      <a:pt x="90" y="49"/>
                    </a:lnTo>
                    <a:lnTo>
                      <a:pt x="77" y="49"/>
                    </a:lnTo>
                    <a:lnTo>
                      <a:pt x="64" y="49"/>
                    </a:lnTo>
                    <a:lnTo>
                      <a:pt x="64" y="37"/>
                    </a:lnTo>
                    <a:lnTo>
                      <a:pt x="77" y="37"/>
                    </a:lnTo>
                    <a:lnTo>
                      <a:pt x="90" y="37"/>
                    </a:lnTo>
                    <a:lnTo>
                      <a:pt x="102" y="37"/>
                    </a:lnTo>
                    <a:lnTo>
                      <a:pt x="115" y="37"/>
                    </a:lnTo>
                    <a:lnTo>
                      <a:pt x="115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18"/>
              <p:cNvSpPr>
                <a:spLocks noEditPoints="1"/>
              </p:cNvSpPr>
              <p:nvPr/>
            </p:nvSpPr>
            <p:spPr bwMode="auto">
              <a:xfrm>
                <a:off x="5643167" y="1810497"/>
                <a:ext cx="1268621" cy="1763830"/>
              </a:xfrm>
              <a:custGeom>
                <a:avLst/>
                <a:gdLst>
                  <a:gd name="T0" fmla="*/ 113 w 228"/>
                  <a:gd name="T1" fmla="*/ 164 h 317"/>
                  <a:gd name="T2" fmla="*/ 101 w 228"/>
                  <a:gd name="T3" fmla="*/ 152 h 317"/>
                  <a:gd name="T4" fmla="*/ 88 w 228"/>
                  <a:gd name="T5" fmla="*/ 152 h 317"/>
                  <a:gd name="T6" fmla="*/ 101 w 228"/>
                  <a:gd name="T7" fmla="*/ 126 h 317"/>
                  <a:gd name="T8" fmla="*/ 113 w 228"/>
                  <a:gd name="T9" fmla="*/ 102 h 317"/>
                  <a:gd name="T10" fmla="*/ 101 w 228"/>
                  <a:gd name="T11" fmla="*/ 76 h 317"/>
                  <a:gd name="T12" fmla="*/ 88 w 228"/>
                  <a:gd name="T13" fmla="*/ 102 h 317"/>
                  <a:gd name="T14" fmla="*/ 75 w 228"/>
                  <a:gd name="T15" fmla="*/ 102 h 317"/>
                  <a:gd name="T16" fmla="*/ 62 w 228"/>
                  <a:gd name="T17" fmla="*/ 102 h 317"/>
                  <a:gd name="T18" fmla="*/ 62 w 228"/>
                  <a:gd name="T19" fmla="*/ 139 h 317"/>
                  <a:gd name="T20" fmla="*/ 51 w 228"/>
                  <a:gd name="T21" fmla="*/ 164 h 317"/>
                  <a:gd name="T22" fmla="*/ 38 w 228"/>
                  <a:gd name="T23" fmla="*/ 151 h 317"/>
                  <a:gd name="T24" fmla="*/ 51 w 228"/>
                  <a:gd name="T25" fmla="*/ 126 h 317"/>
                  <a:gd name="T26" fmla="*/ 51 w 228"/>
                  <a:gd name="T27" fmla="*/ 89 h 317"/>
                  <a:gd name="T28" fmla="*/ 38 w 228"/>
                  <a:gd name="T29" fmla="*/ 63 h 317"/>
                  <a:gd name="T30" fmla="*/ 38 w 228"/>
                  <a:gd name="T31" fmla="*/ 51 h 317"/>
                  <a:gd name="T32" fmla="*/ 62 w 228"/>
                  <a:gd name="T33" fmla="*/ 38 h 317"/>
                  <a:gd name="T34" fmla="*/ 75 w 228"/>
                  <a:gd name="T35" fmla="*/ 12 h 317"/>
                  <a:gd name="T36" fmla="*/ 75 w 228"/>
                  <a:gd name="T37" fmla="*/ 0 h 317"/>
                  <a:gd name="T38" fmla="*/ 51 w 228"/>
                  <a:gd name="T39" fmla="*/ 12 h 317"/>
                  <a:gd name="T40" fmla="*/ 25 w 228"/>
                  <a:gd name="T41" fmla="*/ 25 h 317"/>
                  <a:gd name="T42" fmla="*/ 25 w 228"/>
                  <a:gd name="T43" fmla="*/ 63 h 317"/>
                  <a:gd name="T44" fmla="*/ 25 w 228"/>
                  <a:gd name="T45" fmla="*/ 102 h 317"/>
                  <a:gd name="T46" fmla="*/ 25 w 228"/>
                  <a:gd name="T47" fmla="*/ 113 h 317"/>
                  <a:gd name="T48" fmla="*/ 12 w 228"/>
                  <a:gd name="T49" fmla="*/ 139 h 317"/>
                  <a:gd name="T50" fmla="*/ 25 w 228"/>
                  <a:gd name="T51" fmla="*/ 164 h 317"/>
                  <a:gd name="T52" fmla="*/ 0 w 228"/>
                  <a:gd name="T53" fmla="*/ 177 h 317"/>
                  <a:gd name="T54" fmla="*/ 25 w 228"/>
                  <a:gd name="T55" fmla="*/ 190 h 317"/>
                  <a:gd name="T56" fmla="*/ 51 w 228"/>
                  <a:gd name="T57" fmla="*/ 177 h 317"/>
                  <a:gd name="T58" fmla="*/ 75 w 228"/>
                  <a:gd name="T59" fmla="*/ 164 h 317"/>
                  <a:gd name="T60" fmla="*/ 75 w 228"/>
                  <a:gd name="T61" fmla="*/ 190 h 317"/>
                  <a:gd name="T62" fmla="*/ 88 w 228"/>
                  <a:gd name="T63" fmla="*/ 177 h 317"/>
                  <a:gd name="T64" fmla="*/ 100 w 228"/>
                  <a:gd name="T65" fmla="*/ 177 h 317"/>
                  <a:gd name="T66" fmla="*/ 126 w 228"/>
                  <a:gd name="T67" fmla="*/ 190 h 317"/>
                  <a:gd name="T68" fmla="*/ 113 w 228"/>
                  <a:gd name="T69" fmla="*/ 215 h 317"/>
                  <a:gd name="T70" fmla="*/ 126 w 228"/>
                  <a:gd name="T71" fmla="*/ 241 h 317"/>
                  <a:gd name="T72" fmla="*/ 100 w 228"/>
                  <a:gd name="T73" fmla="*/ 254 h 317"/>
                  <a:gd name="T74" fmla="*/ 75 w 228"/>
                  <a:gd name="T75" fmla="*/ 266 h 317"/>
                  <a:gd name="T76" fmla="*/ 113 w 228"/>
                  <a:gd name="T77" fmla="*/ 266 h 317"/>
                  <a:gd name="T78" fmla="*/ 126 w 228"/>
                  <a:gd name="T79" fmla="*/ 266 h 317"/>
                  <a:gd name="T80" fmla="*/ 151 w 228"/>
                  <a:gd name="T81" fmla="*/ 279 h 317"/>
                  <a:gd name="T82" fmla="*/ 151 w 228"/>
                  <a:gd name="T83" fmla="*/ 292 h 317"/>
                  <a:gd name="T84" fmla="*/ 164 w 228"/>
                  <a:gd name="T85" fmla="*/ 317 h 317"/>
                  <a:gd name="T86" fmla="*/ 177 w 228"/>
                  <a:gd name="T87" fmla="*/ 292 h 317"/>
                  <a:gd name="T88" fmla="*/ 190 w 228"/>
                  <a:gd name="T89" fmla="*/ 292 h 317"/>
                  <a:gd name="T90" fmla="*/ 202 w 228"/>
                  <a:gd name="T91" fmla="*/ 266 h 317"/>
                  <a:gd name="T92" fmla="*/ 202 w 228"/>
                  <a:gd name="T93" fmla="*/ 254 h 317"/>
                  <a:gd name="T94" fmla="*/ 190 w 228"/>
                  <a:gd name="T95" fmla="*/ 228 h 317"/>
                  <a:gd name="T96" fmla="*/ 202 w 228"/>
                  <a:gd name="T97" fmla="*/ 228 h 317"/>
                  <a:gd name="T98" fmla="*/ 228 w 228"/>
                  <a:gd name="T99" fmla="*/ 215 h 317"/>
                  <a:gd name="T100" fmla="*/ 202 w 228"/>
                  <a:gd name="T101" fmla="*/ 203 h 317"/>
                  <a:gd name="T102" fmla="*/ 164 w 228"/>
                  <a:gd name="T103" fmla="*/ 203 h 317"/>
                  <a:gd name="T104" fmla="*/ 151 w 228"/>
                  <a:gd name="T105" fmla="*/ 177 h 317"/>
                  <a:gd name="T106" fmla="*/ 126 w 228"/>
                  <a:gd name="T107" fmla="*/ 164 h 317"/>
                  <a:gd name="T108" fmla="*/ 177 w 228"/>
                  <a:gd name="T109" fmla="*/ 228 h 317"/>
                  <a:gd name="T110" fmla="*/ 164 w 228"/>
                  <a:gd name="T111" fmla="*/ 254 h 317"/>
                  <a:gd name="T112" fmla="*/ 139 w 228"/>
                  <a:gd name="T113" fmla="*/ 241 h 317"/>
                  <a:gd name="T114" fmla="*/ 151 w 228"/>
                  <a:gd name="T115" fmla="*/ 215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8" h="317">
                    <a:moveTo>
                      <a:pt x="126" y="177"/>
                    </a:moveTo>
                    <a:lnTo>
                      <a:pt x="113" y="177"/>
                    </a:lnTo>
                    <a:lnTo>
                      <a:pt x="113" y="164"/>
                    </a:lnTo>
                    <a:lnTo>
                      <a:pt x="113" y="164"/>
                    </a:lnTo>
                    <a:lnTo>
                      <a:pt x="113" y="152"/>
                    </a:lnTo>
                    <a:lnTo>
                      <a:pt x="101" y="152"/>
                    </a:lnTo>
                    <a:lnTo>
                      <a:pt x="100" y="152"/>
                    </a:lnTo>
                    <a:lnTo>
                      <a:pt x="88" y="152"/>
                    </a:lnTo>
                    <a:lnTo>
                      <a:pt x="88" y="152"/>
                    </a:lnTo>
                    <a:lnTo>
                      <a:pt x="88" y="139"/>
                    </a:lnTo>
                    <a:lnTo>
                      <a:pt x="88" y="126"/>
                    </a:lnTo>
                    <a:lnTo>
                      <a:pt x="101" y="126"/>
                    </a:lnTo>
                    <a:lnTo>
                      <a:pt x="101" y="113"/>
                    </a:lnTo>
                    <a:lnTo>
                      <a:pt x="113" y="113"/>
                    </a:lnTo>
                    <a:lnTo>
                      <a:pt x="113" y="102"/>
                    </a:lnTo>
                    <a:lnTo>
                      <a:pt x="113" y="89"/>
                    </a:lnTo>
                    <a:lnTo>
                      <a:pt x="113" y="76"/>
                    </a:lnTo>
                    <a:lnTo>
                      <a:pt x="101" y="76"/>
                    </a:lnTo>
                    <a:lnTo>
                      <a:pt x="101" y="89"/>
                    </a:lnTo>
                    <a:lnTo>
                      <a:pt x="101" y="102"/>
                    </a:lnTo>
                    <a:lnTo>
                      <a:pt x="88" y="102"/>
                    </a:lnTo>
                    <a:lnTo>
                      <a:pt x="88" y="113"/>
                    </a:lnTo>
                    <a:lnTo>
                      <a:pt x="75" y="113"/>
                    </a:lnTo>
                    <a:lnTo>
                      <a:pt x="75" y="102"/>
                    </a:lnTo>
                    <a:lnTo>
                      <a:pt x="75" y="89"/>
                    </a:lnTo>
                    <a:lnTo>
                      <a:pt x="62" y="89"/>
                    </a:lnTo>
                    <a:lnTo>
                      <a:pt x="62" y="102"/>
                    </a:lnTo>
                    <a:lnTo>
                      <a:pt x="62" y="113"/>
                    </a:lnTo>
                    <a:lnTo>
                      <a:pt x="62" y="126"/>
                    </a:lnTo>
                    <a:lnTo>
                      <a:pt x="62" y="139"/>
                    </a:lnTo>
                    <a:lnTo>
                      <a:pt x="62" y="152"/>
                    </a:lnTo>
                    <a:lnTo>
                      <a:pt x="51" y="152"/>
                    </a:lnTo>
                    <a:lnTo>
                      <a:pt x="51" y="164"/>
                    </a:lnTo>
                    <a:lnTo>
                      <a:pt x="38" y="164"/>
                    </a:lnTo>
                    <a:lnTo>
                      <a:pt x="38" y="152"/>
                    </a:lnTo>
                    <a:lnTo>
                      <a:pt x="38" y="151"/>
                    </a:lnTo>
                    <a:lnTo>
                      <a:pt x="38" y="139"/>
                    </a:lnTo>
                    <a:lnTo>
                      <a:pt x="38" y="126"/>
                    </a:lnTo>
                    <a:lnTo>
                      <a:pt x="51" y="126"/>
                    </a:lnTo>
                    <a:lnTo>
                      <a:pt x="51" y="113"/>
                    </a:lnTo>
                    <a:lnTo>
                      <a:pt x="51" y="102"/>
                    </a:lnTo>
                    <a:lnTo>
                      <a:pt x="51" y="89"/>
                    </a:lnTo>
                    <a:lnTo>
                      <a:pt x="38" y="89"/>
                    </a:lnTo>
                    <a:lnTo>
                      <a:pt x="38" y="76"/>
                    </a:lnTo>
                    <a:lnTo>
                      <a:pt x="38" y="63"/>
                    </a:lnTo>
                    <a:lnTo>
                      <a:pt x="51" y="63"/>
                    </a:lnTo>
                    <a:lnTo>
                      <a:pt x="51" y="51"/>
                    </a:lnTo>
                    <a:lnTo>
                      <a:pt x="38" y="51"/>
                    </a:lnTo>
                    <a:lnTo>
                      <a:pt x="38" y="38"/>
                    </a:lnTo>
                    <a:lnTo>
                      <a:pt x="51" y="38"/>
                    </a:lnTo>
                    <a:lnTo>
                      <a:pt x="62" y="38"/>
                    </a:lnTo>
                    <a:lnTo>
                      <a:pt x="75" y="38"/>
                    </a:lnTo>
                    <a:lnTo>
                      <a:pt x="75" y="25"/>
                    </a:lnTo>
                    <a:lnTo>
                      <a:pt x="75" y="12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1" y="0"/>
                    </a:lnTo>
                    <a:lnTo>
                      <a:pt x="51" y="12"/>
                    </a:lnTo>
                    <a:lnTo>
                      <a:pt x="38" y="12"/>
                    </a:lnTo>
                    <a:lnTo>
                      <a:pt x="38" y="25"/>
                    </a:lnTo>
                    <a:lnTo>
                      <a:pt x="25" y="25"/>
                    </a:lnTo>
                    <a:lnTo>
                      <a:pt x="25" y="38"/>
                    </a:lnTo>
                    <a:lnTo>
                      <a:pt x="25" y="51"/>
                    </a:lnTo>
                    <a:lnTo>
                      <a:pt x="25" y="63"/>
                    </a:lnTo>
                    <a:lnTo>
                      <a:pt x="25" y="76"/>
                    </a:lnTo>
                    <a:lnTo>
                      <a:pt x="25" y="89"/>
                    </a:lnTo>
                    <a:lnTo>
                      <a:pt x="25" y="102"/>
                    </a:lnTo>
                    <a:lnTo>
                      <a:pt x="38" y="102"/>
                    </a:lnTo>
                    <a:lnTo>
                      <a:pt x="38" y="113"/>
                    </a:lnTo>
                    <a:lnTo>
                      <a:pt x="25" y="113"/>
                    </a:lnTo>
                    <a:lnTo>
                      <a:pt x="12" y="113"/>
                    </a:lnTo>
                    <a:lnTo>
                      <a:pt x="12" y="126"/>
                    </a:lnTo>
                    <a:lnTo>
                      <a:pt x="12" y="139"/>
                    </a:lnTo>
                    <a:lnTo>
                      <a:pt x="12" y="152"/>
                    </a:lnTo>
                    <a:lnTo>
                      <a:pt x="25" y="152"/>
                    </a:lnTo>
                    <a:lnTo>
                      <a:pt x="25" y="164"/>
                    </a:lnTo>
                    <a:lnTo>
                      <a:pt x="25" y="177"/>
                    </a:lnTo>
                    <a:lnTo>
                      <a:pt x="12" y="177"/>
                    </a:lnTo>
                    <a:lnTo>
                      <a:pt x="0" y="177"/>
                    </a:lnTo>
                    <a:lnTo>
                      <a:pt x="0" y="190"/>
                    </a:lnTo>
                    <a:lnTo>
                      <a:pt x="12" y="190"/>
                    </a:lnTo>
                    <a:lnTo>
                      <a:pt x="25" y="190"/>
                    </a:lnTo>
                    <a:lnTo>
                      <a:pt x="38" y="190"/>
                    </a:lnTo>
                    <a:lnTo>
                      <a:pt x="38" y="177"/>
                    </a:lnTo>
                    <a:lnTo>
                      <a:pt x="51" y="177"/>
                    </a:lnTo>
                    <a:lnTo>
                      <a:pt x="51" y="164"/>
                    </a:lnTo>
                    <a:lnTo>
                      <a:pt x="62" y="164"/>
                    </a:lnTo>
                    <a:lnTo>
                      <a:pt x="75" y="164"/>
                    </a:lnTo>
                    <a:lnTo>
                      <a:pt x="75" y="177"/>
                    </a:lnTo>
                    <a:lnTo>
                      <a:pt x="75" y="177"/>
                    </a:lnTo>
                    <a:lnTo>
                      <a:pt x="75" y="190"/>
                    </a:lnTo>
                    <a:lnTo>
                      <a:pt x="88" y="190"/>
                    </a:lnTo>
                    <a:lnTo>
                      <a:pt x="88" y="177"/>
                    </a:lnTo>
                    <a:lnTo>
                      <a:pt x="88" y="177"/>
                    </a:lnTo>
                    <a:lnTo>
                      <a:pt x="88" y="164"/>
                    </a:lnTo>
                    <a:lnTo>
                      <a:pt x="100" y="164"/>
                    </a:lnTo>
                    <a:lnTo>
                      <a:pt x="100" y="177"/>
                    </a:lnTo>
                    <a:lnTo>
                      <a:pt x="100" y="190"/>
                    </a:lnTo>
                    <a:lnTo>
                      <a:pt x="113" y="190"/>
                    </a:lnTo>
                    <a:lnTo>
                      <a:pt x="126" y="190"/>
                    </a:lnTo>
                    <a:lnTo>
                      <a:pt x="126" y="203"/>
                    </a:lnTo>
                    <a:lnTo>
                      <a:pt x="126" y="215"/>
                    </a:lnTo>
                    <a:lnTo>
                      <a:pt x="113" y="215"/>
                    </a:lnTo>
                    <a:lnTo>
                      <a:pt x="113" y="228"/>
                    </a:lnTo>
                    <a:lnTo>
                      <a:pt x="126" y="228"/>
                    </a:lnTo>
                    <a:lnTo>
                      <a:pt x="126" y="241"/>
                    </a:lnTo>
                    <a:lnTo>
                      <a:pt x="126" y="254"/>
                    </a:lnTo>
                    <a:lnTo>
                      <a:pt x="113" y="254"/>
                    </a:lnTo>
                    <a:lnTo>
                      <a:pt x="100" y="254"/>
                    </a:lnTo>
                    <a:lnTo>
                      <a:pt x="88" y="254"/>
                    </a:lnTo>
                    <a:lnTo>
                      <a:pt x="75" y="254"/>
                    </a:lnTo>
                    <a:lnTo>
                      <a:pt x="75" y="266"/>
                    </a:lnTo>
                    <a:lnTo>
                      <a:pt x="88" y="266"/>
                    </a:lnTo>
                    <a:lnTo>
                      <a:pt x="100" y="266"/>
                    </a:lnTo>
                    <a:lnTo>
                      <a:pt x="113" y="266"/>
                    </a:lnTo>
                    <a:lnTo>
                      <a:pt x="113" y="279"/>
                    </a:lnTo>
                    <a:lnTo>
                      <a:pt x="126" y="279"/>
                    </a:lnTo>
                    <a:lnTo>
                      <a:pt x="126" y="266"/>
                    </a:lnTo>
                    <a:lnTo>
                      <a:pt x="139" y="266"/>
                    </a:lnTo>
                    <a:lnTo>
                      <a:pt x="151" y="266"/>
                    </a:lnTo>
                    <a:lnTo>
                      <a:pt x="151" y="279"/>
                    </a:lnTo>
                    <a:lnTo>
                      <a:pt x="164" y="279"/>
                    </a:lnTo>
                    <a:lnTo>
                      <a:pt x="164" y="292"/>
                    </a:lnTo>
                    <a:lnTo>
                      <a:pt x="151" y="292"/>
                    </a:lnTo>
                    <a:lnTo>
                      <a:pt x="151" y="305"/>
                    </a:lnTo>
                    <a:lnTo>
                      <a:pt x="151" y="317"/>
                    </a:lnTo>
                    <a:lnTo>
                      <a:pt x="164" y="317"/>
                    </a:lnTo>
                    <a:lnTo>
                      <a:pt x="164" y="305"/>
                    </a:lnTo>
                    <a:lnTo>
                      <a:pt x="177" y="305"/>
                    </a:lnTo>
                    <a:lnTo>
                      <a:pt x="177" y="292"/>
                    </a:lnTo>
                    <a:lnTo>
                      <a:pt x="177" y="279"/>
                    </a:lnTo>
                    <a:lnTo>
                      <a:pt x="190" y="279"/>
                    </a:lnTo>
                    <a:lnTo>
                      <a:pt x="190" y="292"/>
                    </a:lnTo>
                    <a:lnTo>
                      <a:pt x="202" y="292"/>
                    </a:lnTo>
                    <a:lnTo>
                      <a:pt x="202" y="279"/>
                    </a:lnTo>
                    <a:lnTo>
                      <a:pt x="202" y="266"/>
                    </a:lnTo>
                    <a:lnTo>
                      <a:pt x="215" y="266"/>
                    </a:lnTo>
                    <a:lnTo>
                      <a:pt x="215" y="254"/>
                    </a:lnTo>
                    <a:lnTo>
                      <a:pt x="202" y="254"/>
                    </a:lnTo>
                    <a:lnTo>
                      <a:pt x="202" y="241"/>
                    </a:lnTo>
                    <a:lnTo>
                      <a:pt x="190" y="241"/>
                    </a:lnTo>
                    <a:lnTo>
                      <a:pt x="190" y="228"/>
                    </a:lnTo>
                    <a:lnTo>
                      <a:pt x="190" y="215"/>
                    </a:lnTo>
                    <a:lnTo>
                      <a:pt x="202" y="215"/>
                    </a:lnTo>
                    <a:lnTo>
                      <a:pt x="202" y="228"/>
                    </a:lnTo>
                    <a:lnTo>
                      <a:pt x="215" y="228"/>
                    </a:lnTo>
                    <a:lnTo>
                      <a:pt x="215" y="215"/>
                    </a:lnTo>
                    <a:lnTo>
                      <a:pt x="228" y="215"/>
                    </a:lnTo>
                    <a:lnTo>
                      <a:pt x="228" y="203"/>
                    </a:lnTo>
                    <a:lnTo>
                      <a:pt x="215" y="203"/>
                    </a:lnTo>
                    <a:lnTo>
                      <a:pt x="202" y="203"/>
                    </a:lnTo>
                    <a:lnTo>
                      <a:pt x="190" y="203"/>
                    </a:lnTo>
                    <a:lnTo>
                      <a:pt x="177" y="203"/>
                    </a:lnTo>
                    <a:lnTo>
                      <a:pt x="164" y="203"/>
                    </a:lnTo>
                    <a:lnTo>
                      <a:pt x="164" y="190"/>
                    </a:lnTo>
                    <a:lnTo>
                      <a:pt x="151" y="190"/>
                    </a:lnTo>
                    <a:lnTo>
                      <a:pt x="151" y="177"/>
                    </a:lnTo>
                    <a:lnTo>
                      <a:pt x="139" y="177"/>
                    </a:lnTo>
                    <a:lnTo>
                      <a:pt x="139" y="164"/>
                    </a:lnTo>
                    <a:lnTo>
                      <a:pt x="126" y="164"/>
                    </a:lnTo>
                    <a:lnTo>
                      <a:pt x="126" y="177"/>
                    </a:lnTo>
                    <a:close/>
                    <a:moveTo>
                      <a:pt x="177" y="215"/>
                    </a:moveTo>
                    <a:lnTo>
                      <a:pt x="177" y="228"/>
                    </a:lnTo>
                    <a:lnTo>
                      <a:pt x="177" y="241"/>
                    </a:lnTo>
                    <a:lnTo>
                      <a:pt x="177" y="254"/>
                    </a:lnTo>
                    <a:lnTo>
                      <a:pt x="164" y="254"/>
                    </a:lnTo>
                    <a:lnTo>
                      <a:pt x="151" y="254"/>
                    </a:lnTo>
                    <a:lnTo>
                      <a:pt x="139" y="254"/>
                    </a:lnTo>
                    <a:lnTo>
                      <a:pt x="139" y="241"/>
                    </a:lnTo>
                    <a:lnTo>
                      <a:pt x="139" y="228"/>
                    </a:lnTo>
                    <a:lnTo>
                      <a:pt x="139" y="215"/>
                    </a:lnTo>
                    <a:lnTo>
                      <a:pt x="151" y="215"/>
                    </a:lnTo>
                    <a:lnTo>
                      <a:pt x="164" y="215"/>
                    </a:lnTo>
                    <a:lnTo>
                      <a:pt x="177" y="2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19"/>
              <p:cNvSpPr>
                <a:spLocks/>
              </p:cNvSpPr>
              <p:nvPr/>
            </p:nvSpPr>
            <p:spPr bwMode="auto">
              <a:xfrm>
                <a:off x="5988143" y="3435222"/>
                <a:ext cx="428439" cy="139105"/>
              </a:xfrm>
              <a:custGeom>
                <a:avLst/>
                <a:gdLst>
                  <a:gd name="T0" fmla="*/ 51 w 77"/>
                  <a:gd name="T1" fmla="*/ 0 h 25"/>
                  <a:gd name="T2" fmla="*/ 38 w 77"/>
                  <a:gd name="T3" fmla="*/ 0 h 25"/>
                  <a:gd name="T4" fmla="*/ 38 w 77"/>
                  <a:gd name="T5" fmla="*/ 13 h 25"/>
                  <a:gd name="T6" fmla="*/ 26 w 77"/>
                  <a:gd name="T7" fmla="*/ 13 h 25"/>
                  <a:gd name="T8" fmla="*/ 13 w 77"/>
                  <a:gd name="T9" fmla="*/ 13 h 25"/>
                  <a:gd name="T10" fmla="*/ 0 w 77"/>
                  <a:gd name="T11" fmla="*/ 13 h 25"/>
                  <a:gd name="T12" fmla="*/ 0 w 77"/>
                  <a:gd name="T13" fmla="*/ 25 h 25"/>
                  <a:gd name="T14" fmla="*/ 13 w 77"/>
                  <a:gd name="T15" fmla="*/ 25 h 25"/>
                  <a:gd name="T16" fmla="*/ 26 w 77"/>
                  <a:gd name="T17" fmla="*/ 25 h 25"/>
                  <a:gd name="T18" fmla="*/ 38 w 77"/>
                  <a:gd name="T19" fmla="*/ 25 h 25"/>
                  <a:gd name="T20" fmla="*/ 51 w 77"/>
                  <a:gd name="T21" fmla="*/ 25 h 25"/>
                  <a:gd name="T22" fmla="*/ 51 w 77"/>
                  <a:gd name="T23" fmla="*/ 13 h 25"/>
                  <a:gd name="T24" fmla="*/ 64 w 77"/>
                  <a:gd name="T25" fmla="*/ 13 h 25"/>
                  <a:gd name="T26" fmla="*/ 77 w 77"/>
                  <a:gd name="T27" fmla="*/ 13 h 25"/>
                  <a:gd name="T28" fmla="*/ 77 w 77"/>
                  <a:gd name="T29" fmla="*/ 0 h 25"/>
                  <a:gd name="T30" fmla="*/ 64 w 77"/>
                  <a:gd name="T31" fmla="*/ 0 h 25"/>
                  <a:gd name="T32" fmla="*/ 51 w 77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25">
                    <a:moveTo>
                      <a:pt x="51" y="0"/>
                    </a:moveTo>
                    <a:lnTo>
                      <a:pt x="38" y="0"/>
                    </a:lnTo>
                    <a:lnTo>
                      <a:pt x="38" y="13"/>
                    </a:lnTo>
                    <a:lnTo>
                      <a:pt x="26" y="13"/>
                    </a:lnTo>
                    <a:lnTo>
                      <a:pt x="13" y="13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13" y="25"/>
                    </a:lnTo>
                    <a:lnTo>
                      <a:pt x="26" y="25"/>
                    </a:lnTo>
                    <a:lnTo>
                      <a:pt x="38" y="25"/>
                    </a:lnTo>
                    <a:lnTo>
                      <a:pt x="51" y="25"/>
                    </a:lnTo>
                    <a:lnTo>
                      <a:pt x="51" y="13"/>
                    </a:lnTo>
                    <a:lnTo>
                      <a:pt x="64" y="13"/>
                    </a:lnTo>
                    <a:lnTo>
                      <a:pt x="77" y="13"/>
                    </a:lnTo>
                    <a:lnTo>
                      <a:pt x="77" y="0"/>
                    </a:lnTo>
                    <a:lnTo>
                      <a:pt x="64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20"/>
              <p:cNvSpPr>
                <a:spLocks/>
              </p:cNvSpPr>
              <p:nvPr/>
            </p:nvSpPr>
            <p:spPr bwMode="auto">
              <a:xfrm>
                <a:off x="6628019" y="3290555"/>
                <a:ext cx="356104" cy="283772"/>
              </a:xfrm>
              <a:custGeom>
                <a:avLst/>
                <a:gdLst>
                  <a:gd name="T0" fmla="*/ 51 w 64"/>
                  <a:gd name="T1" fmla="*/ 13 h 51"/>
                  <a:gd name="T2" fmla="*/ 51 w 64"/>
                  <a:gd name="T3" fmla="*/ 26 h 51"/>
                  <a:gd name="T4" fmla="*/ 51 w 64"/>
                  <a:gd name="T5" fmla="*/ 39 h 51"/>
                  <a:gd name="T6" fmla="*/ 38 w 64"/>
                  <a:gd name="T7" fmla="*/ 39 h 51"/>
                  <a:gd name="T8" fmla="*/ 25 w 64"/>
                  <a:gd name="T9" fmla="*/ 39 h 51"/>
                  <a:gd name="T10" fmla="*/ 13 w 64"/>
                  <a:gd name="T11" fmla="*/ 39 h 51"/>
                  <a:gd name="T12" fmla="*/ 0 w 64"/>
                  <a:gd name="T13" fmla="*/ 39 h 51"/>
                  <a:gd name="T14" fmla="*/ 0 w 64"/>
                  <a:gd name="T15" fmla="*/ 51 h 51"/>
                  <a:gd name="T16" fmla="*/ 13 w 64"/>
                  <a:gd name="T17" fmla="*/ 51 h 51"/>
                  <a:gd name="T18" fmla="*/ 25 w 64"/>
                  <a:gd name="T19" fmla="*/ 51 h 51"/>
                  <a:gd name="T20" fmla="*/ 38 w 64"/>
                  <a:gd name="T21" fmla="*/ 51 h 51"/>
                  <a:gd name="T22" fmla="*/ 51 w 64"/>
                  <a:gd name="T23" fmla="*/ 51 h 51"/>
                  <a:gd name="T24" fmla="*/ 64 w 64"/>
                  <a:gd name="T25" fmla="*/ 51 h 51"/>
                  <a:gd name="T26" fmla="*/ 64 w 64"/>
                  <a:gd name="T27" fmla="*/ 39 h 51"/>
                  <a:gd name="T28" fmla="*/ 64 w 64"/>
                  <a:gd name="T29" fmla="*/ 26 h 51"/>
                  <a:gd name="T30" fmla="*/ 64 w 64"/>
                  <a:gd name="T31" fmla="*/ 13 h 51"/>
                  <a:gd name="T32" fmla="*/ 64 w 64"/>
                  <a:gd name="T33" fmla="*/ 0 h 51"/>
                  <a:gd name="T34" fmla="*/ 51 w 64"/>
                  <a:gd name="T35" fmla="*/ 0 h 51"/>
                  <a:gd name="T36" fmla="*/ 38 w 64"/>
                  <a:gd name="T37" fmla="*/ 0 h 51"/>
                  <a:gd name="T38" fmla="*/ 38 w 64"/>
                  <a:gd name="T39" fmla="*/ 13 h 51"/>
                  <a:gd name="T40" fmla="*/ 51 w 64"/>
                  <a:gd name="T41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51">
                    <a:moveTo>
                      <a:pt x="51" y="13"/>
                    </a:moveTo>
                    <a:lnTo>
                      <a:pt x="51" y="26"/>
                    </a:lnTo>
                    <a:lnTo>
                      <a:pt x="51" y="39"/>
                    </a:lnTo>
                    <a:lnTo>
                      <a:pt x="38" y="39"/>
                    </a:lnTo>
                    <a:lnTo>
                      <a:pt x="25" y="39"/>
                    </a:lnTo>
                    <a:lnTo>
                      <a:pt x="13" y="39"/>
                    </a:lnTo>
                    <a:lnTo>
                      <a:pt x="0" y="39"/>
                    </a:lnTo>
                    <a:lnTo>
                      <a:pt x="0" y="51"/>
                    </a:lnTo>
                    <a:lnTo>
                      <a:pt x="13" y="51"/>
                    </a:lnTo>
                    <a:lnTo>
                      <a:pt x="25" y="51"/>
                    </a:lnTo>
                    <a:lnTo>
                      <a:pt x="38" y="51"/>
                    </a:lnTo>
                    <a:lnTo>
                      <a:pt x="51" y="51"/>
                    </a:lnTo>
                    <a:lnTo>
                      <a:pt x="64" y="51"/>
                    </a:lnTo>
                    <a:lnTo>
                      <a:pt x="64" y="39"/>
                    </a:lnTo>
                    <a:lnTo>
                      <a:pt x="64" y="26"/>
                    </a:lnTo>
                    <a:lnTo>
                      <a:pt x="64" y="13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8" y="13"/>
                    </a:lnTo>
                    <a:lnTo>
                      <a:pt x="5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Rectangle 121"/>
              <p:cNvSpPr>
                <a:spLocks noChangeArrowheads="1"/>
              </p:cNvSpPr>
              <p:nvPr/>
            </p:nvSpPr>
            <p:spPr bwMode="auto">
              <a:xfrm>
                <a:off x="5854604" y="3435222"/>
                <a:ext cx="72335" cy="723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Rectangle 122"/>
              <p:cNvSpPr>
                <a:spLocks noChangeArrowheads="1"/>
              </p:cNvSpPr>
              <p:nvPr/>
            </p:nvSpPr>
            <p:spPr bwMode="auto">
              <a:xfrm>
                <a:off x="5782272" y="3507554"/>
                <a:ext cx="72335" cy="667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23"/>
              <p:cNvSpPr>
                <a:spLocks/>
              </p:cNvSpPr>
              <p:nvPr/>
            </p:nvSpPr>
            <p:spPr bwMode="auto">
              <a:xfrm>
                <a:off x="5854604" y="3079118"/>
                <a:ext cx="133539" cy="72335"/>
              </a:xfrm>
              <a:custGeom>
                <a:avLst/>
                <a:gdLst>
                  <a:gd name="T0" fmla="*/ 13 w 24"/>
                  <a:gd name="T1" fmla="*/ 13 h 13"/>
                  <a:gd name="T2" fmla="*/ 24 w 24"/>
                  <a:gd name="T3" fmla="*/ 13 h 13"/>
                  <a:gd name="T4" fmla="*/ 24 w 24"/>
                  <a:gd name="T5" fmla="*/ 0 h 13"/>
                  <a:gd name="T6" fmla="*/ 13 w 24"/>
                  <a:gd name="T7" fmla="*/ 0 h 13"/>
                  <a:gd name="T8" fmla="*/ 13 w 24"/>
                  <a:gd name="T9" fmla="*/ 0 h 13"/>
                  <a:gd name="T10" fmla="*/ 0 w 24"/>
                  <a:gd name="T11" fmla="*/ 0 h 13"/>
                  <a:gd name="T12" fmla="*/ 0 w 24"/>
                  <a:gd name="T13" fmla="*/ 13 h 13"/>
                  <a:gd name="T14" fmla="*/ 13 w 24"/>
                  <a:gd name="T15" fmla="*/ 13 h 13"/>
                  <a:gd name="T16" fmla="*/ 13 w 2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3">
                    <a:moveTo>
                      <a:pt x="13" y="13"/>
                    </a:moveTo>
                    <a:lnTo>
                      <a:pt x="24" y="13"/>
                    </a:lnTo>
                    <a:lnTo>
                      <a:pt x="24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Rectangle 124"/>
              <p:cNvSpPr>
                <a:spLocks noChangeArrowheads="1"/>
              </p:cNvSpPr>
              <p:nvPr/>
            </p:nvSpPr>
            <p:spPr bwMode="auto">
              <a:xfrm>
                <a:off x="5854604" y="2934451"/>
                <a:ext cx="72335" cy="723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Rectangle 125"/>
              <p:cNvSpPr>
                <a:spLocks noChangeArrowheads="1"/>
              </p:cNvSpPr>
              <p:nvPr/>
            </p:nvSpPr>
            <p:spPr bwMode="auto">
              <a:xfrm>
                <a:off x="5993709" y="3006783"/>
                <a:ext cx="66770" cy="723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126"/>
              <p:cNvSpPr>
                <a:spLocks noChangeArrowheads="1"/>
              </p:cNvSpPr>
              <p:nvPr/>
            </p:nvSpPr>
            <p:spPr bwMode="auto">
              <a:xfrm>
                <a:off x="6132810" y="2940013"/>
                <a:ext cx="72335" cy="667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27"/>
              <p:cNvSpPr>
                <a:spLocks/>
              </p:cNvSpPr>
              <p:nvPr/>
            </p:nvSpPr>
            <p:spPr bwMode="auto">
              <a:xfrm>
                <a:off x="5926939" y="2867681"/>
                <a:ext cx="66770" cy="139105"/>
              </a:xfrm>
              <a:custGeom>
                <a:avLst/>
                <a:gdLst>
                  <a:gd name="T0" fmla="*/ 12 w 12"/>
                  <a:gd name="T1" fmla="*/ 12 h 25"/>
                  <a:gd name="T2" fmla="*/ 12 w 12"/>
                  <a:gd name="T3" fmla="*/ 0 h 25"/>
                  <a:gd name="T4" fmla="*/ 0 w 12"/>
                  <a:gd name="T5" fmla="*/ 0 h 25"/>
                  <a:gd name="T6" fmla="*/ 0 w 12"/>
                  <a:gd name="T7" fmla="*/ 12 h 25"/>
                  <a:gd name="T8" fmla="*/ 0 w 12"/>
                  <a:gd name="T9" fmla="*/ 13 h 25"/>
                  <a:gd name="T10" fmla="*/ 0 w 12"/>
                  <a:gd name="T11" fmla="*/ 25 h 25"/>
                  <a:gd name="T12" fmla="*/ 12 w 12"/>
                  <a:gd name="T13" fmla="*/ 25 h 25"/>
                  <a:gd name="T14" fmla="*/ 12 w 12"/>
                  <a:gd name="T15" fmla="*/ 13 h 25"/>
                  <a:gd name="T16" fmla="*/ 12 w 12"/>
                  <a:gd name="T17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5">
                    <a:moveTo>
                      <a:pt x="12" y="12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12" y="25"/>
                    </a:lnTo>
                    <a:lnTo>
                      <a:pt x="12" y="13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28"/>
              <p:cNvSpPr>
                <a:spLocks/>
              </p:cNvSpPr>
              <p:nvPr/>
            </p:nvSpPr>
            <p:spPr bwMode="auto">
              <a:xfrm>
                <a:off x="5214731" y="2378038"/>
                <a:ext cx="211437" cy="344976"/>
              </a:xfrm>
              <a:custGeom>
                <a:avLst/>
                <a:gdLst>
                  <a:gd name="T0" fmla="*/ 0 w 38"/>
                  <a:gd name="T1" fmla="*/ 37 h 62"/>
                  <a:gd name="T2" fmla="*/ 13 w 38"/>
                  <a:gd name="T3" fmla="*/ 37 h 62"/>
                  <a:gd name="T4" fmla="*/ 13 w 38"/>
                  <a:gd name="T5" fmla="*/ 49 h 62"/>
                  <a:gd name="T6" fmla="*/ 0 w 38"/>
                  <a:gd name="T7" fmla="*/ 49 h 62"/>
                  <a:gd name="T8" fmla="*/ 0 w 38"/>
                  <a:gd name="T9" fmla="*/ 62 h 62"/>
                  <a:gd name="T10" fmla="*/ 13 w 38"/>
                  <a:gd name="T11" fmla="*/ 62 h 62"/>
                  <a:gd name="T12" fmla="*/ 13 w 38"/>
                  <a:gd name="T13" fmla="*/ 50 h 62"/>
                  <a:gd name="T14" fmla="*/ 26 w 38"/>
                  <a:gd name="T15" fmla="*/ 50 h 62"/>
                  <a:gd name="T16" fmla="*/ 26 w 38"/>
                  <a:gd name="T17" fmla="*/ 50 h 62"/>
                  <a:gd name="T18" fmla="*/ 38 w 38"/>
                  <a:gd name="T19" fmla="*/ 50 h 62"/>
                  <a:gd name="T20" fmla="*/ 38 w 38"/>
                  <a:gd name="T21" fmla="*/ 37 h 62"/>
                  <a:gd name="T22" fmla="*/ 38 w 38"/>
                  <a:gd name="T23" fmla="*/ 24 h 62"/>
                  <a:gd name="T24" fmla="*/ 38 w 38"/>
                  <a:gd name="T25" fmla="*/ 11 h 62"/>
                  <a:gd name="T26" fmla="*/ 38 w 38"/>
                  <a:gd name="T27" fmla="*/ 0 h 62"/>
                  <a:gd name="T28" fmla="*/ 26 w 38"/>
                  <a:gd name="T29" fmla="*/ 0 h 62"/>
                  <a:gd name="T30" fmla="*/ 26 w 38"/>
                  <a:gd name="T31" fmla="*/ 11 h 62"/>
                  <a:gd name="T32" fmla="*/ 26 w 38"/>
                  <a:gd name="T33" fmla="*/ 24 h 62"/>
                  <a:gd name="T34" fmla="*/ 13 w 38"/>
                  <a:gd name="T35" fmla="*/ 24 h 62"/>
                  <a:gd name="T36" fmla="*/ 13 w 38"/>
                  <a:gd name="T37" fmla="*/ 24 h 62"/>
                  <a:gd name="T38" fmla="*/ 13 w 38"/>
                  <a:gd name="T39" fmla="*/ 11 h 62"/>
                  <a:gd name="T40" fmla="*/ 13 w 38"/>
                  <a:gd name="T41" fmla="*/ 0 h 62"/>
                  <a:gd name="T42" fmla="*/ 0 w 38"/>
                  <a:gd name="T43" fmla="*/ 0 h 62"/>
                  <a:gd name="T44" fmla="*/ 0 w 38"/>
                  <a:gd name="T45" fmla="*/ 11 h 62"/>
                  <a:gd name="T46" fmla="*/ 0 w 38"/>
                  <a:gd name="T47" fmla="*/ 24 h 62"/>
                  <a:gd name="T48" fmla="*/ 0 w 38"/>
                  <a:gd name="T49" fmla="*/ 24 h 62"/>
                  <a:gd name="T50" fmla="*/ 0 w 38"/>
                  <a:gd name="T51" fmla="*/ 3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62">
                    <a:moveTo>
                      <a:pt x="0" y="37"/>
                    </a:moveTo>
                    <a:lnTo>
                      <a:pt x="13" y="37"/>
                    </a:lnTo>
                    <a:lnTo>
                      <a:pt x="13" y="49"/>
                    </a:lnTo>
                    <a:lnTo>
                      <a:pt x="0" y="49"/>
                    </a:lnTo>
                    <a:lnTo>
                      <a:pt x="0" y="62"/>
                    </a:lnTo>
                    <a:lnTo>
                      <a:pt x="13" y="62"/>
                    </a:lnTo>
                    <a:lnTo>
                      <a:pt x="13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8" y="50"/>
                    </a:lnTo>
                    <a:lnTo>
                      <a:pt x="38" y="37"/>
                    </a:lnTo>
                    <a:lnTo>
                      <a:pt x="38" y="24"/>
                    </a:lnTo>
                    <a:lnTo>
                      <a:pt x="38" y="11"/>
                    </a:lnTo>
                    <a:lnTo>
                      <a:pt x="38" y="0"/>
                    </a:lnTo>
                    <a:lnTo>
                      <a:pt x="26" y="0"/>
                    </a:lnTo>
                    <a:lnTo>
                      <a:pt x="26" y="11"/>
                    </a:lnTo>
                    <a:lnTo>
                      <a:pt x="26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3" y="11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29"/>
              <p:cNvSpPr>
                <a:spLocks/>
              </p:cNvSpPr>
              <p:nvPr/>
            </p:nvSpPr>
            <p:spPr bwMode="auto">
              <a:xfrm>
                <a:off x="5287063" y="2723014"/>
                <a:ext cx="139105" cy="283772"/>
              </a:xfrm>
              <a:custGeom>
                <a:avLst/>
                <a:gdLst>
                  <a:gd name="T0" fmla="*/ 0 w 25"/>
                  <a:gd name="T1" fmla="*/ 26 h 51"/>
                  <a:gd name="T2" fmla="*/ 0 w 25"/>
                  <a:gd name="T3" fmla="*/ 39 h 51"/>
                  <a:gd name="T4" fmla="*/ 0 w 25"/>
                  <a:gd name="T5" fmla="*/ 51 h 51"/>
                  <a:gd name="T6" fmla="*/ 13 w 25"/>
                  <a:gd name="T7" fmla="*/ 51 h 51"/>
                  <a:gd name="T8" fmla="*/ 13 w 25"/>
                  <a:gd name="T9" fmla="*/ 51 h 51"/>
                  <a:gd name="T10" fmla="*/ 25 w 25"/>
                  <a:gd name="T11" fmla="*/ 51 h 51"/>
                  <a:gd name="T12" fmla="*/ 25 w 25"/>
                  <a:gd name="T13" fmla="*/ 39 h 51"/>
                  <a:gd name="T14" fmla="*/ 13 w 25"/>
                  <a:gd name="T15" fmla="*/ 39 h 51"/>
                  <a:gd name="T16" fmla="*/ 13 w 25"/>
                  <a:gd name="T17" fmla="*/ 26 h 51"/>
                  <a:gd name="T18" fmla="*/ 25 w 25"/>
                  <a:gd name="T19" fmla="*/ 26 h 51"/>
                  <a:gd name="T20" fmla="*/ 25 w 25"/>
                  <a:gd name="T21" fmla="*/ 13 h 51"/>
                  <a:gd name="T22" fmla="*/ 13 w 25"/>
                  <a:gd name="T23" fmla="*/ 13 h 51"/>
                  <a:gd name="T24" fmla="*/ 13 w 25"/>
                  <a:gd name="T25" fmla="*/ 0 h 51"/>
                  <a:gd name="T26" fmla="*/ 0 w 25"/>
                  <a:gd name="T27" fmla="*/ 0 h 51"/>
                  <a:gd name="T28" fmla="*/ 0 w 25"/>
                  <a:gd name="T29" fmla="*/ 13 h 51"/>
                  <a:gd name="T30" fmla="*/ 0 w 25"/>
                  <a:gd name="T31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51">
                    <a:moveTo>
                      <a:pt x="0" y="26"/>
                    </a:moveTo>
                    <a:lnTo>
                      <a:pt x="0" y="39"/>
                    </a:lnTo>
                    <a:lnTo>
                      <a:pt x="0" y="51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25" y="51"/>
                    </a:lnTo>
                    <a:lnTo>
                      <a:pt x="25" y="39"/>
                    </a:lnTo>
                    <a:lnTo>
                      <a:pt x="13" y="39"/>
                    </a:lnTo>
                    <a:lnTo>
                      <a:pt x="13" y="26"/>
                    </a:lnTo>
                    <a:lnTo>
                      <a:pt x="25" y="26"/>
                    </a:lnTo>
                    <a:lnTo>
                      <a:pt x="25" y="13"/>
                    </a:lnTo>
                    <a:lnTo>
                      <a:pt x="13" y="13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Rectangle 130"/>
              <p:cNvSpPr>
                <a:spLocks noChangeArrowheads="1"/>
              </p:cNvSpPr>
              <p:nvPr/>
            </p:nvSpPr>
            <p:spPr bwMode="auto">
              <a:xfrm>
                <a:off x="5359398" y="1949599"/>
                <a:ext cx="211437" cy="2114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1"/>
              <p:cNvSpPr>
                <a:spLocks noEditPoints="1"/>
              </p:cNvSpPr>
              <p:nvPr/>
            </p:nvSpPr>
            <p:spPr bwMode="auto">
              <a:xfrm>
                <a:off x="6488914" y="1810497"/>
                <a:ext cx="495209" cy="495209"/>
              </a:xfrm>
              <a:custGeom>
                <a:avLst/>
                <a:gdLst>
                  <a:gd name="T0" fmla="*/ 0 w 89"/>
                  <a:gd name="T1" fmla="*/ 0 h 89"/>
                  <a:gd name="T2" fmla="*/ 0 w 89"/>
                  <a:gd name="T3" fmla="*/ 89 h 89"/>
                  <a:gd name="T4" fmla="*/ 89 w 89"/>
                  <a:gd name="T5" fmla="*/ 89 h 89"/>
                  <a:gd name="T6" fmla="*/ 89 w 89"/>
                  <a:gd name="T7" fmla="*/ 0 h 89"/>
                  <a:gd name="T8" fmla="*/ 0 w 89"/>
                  <a:gd name="T9" fmla="*/ 0 h 89"/>
                  <a:gd name="T10" fmla="*/ 76 w 89"/>
                  <a:gd name="T11" fmla="*/ 76 h 89"/>
                  <a:gd name="T12" fmla="*/ 12 w 89"/>
                  <a:gd name="T13" fmla="*/ 76 h 89"/>
                  <a:gd name="T14" fmla="*/ 12 w 89"/>
                  <a:gd name="T15" fmla="*/ 12 h 89"/>
                  <a:gd name="T16" fmla="*/ 76 w 89"/>
                  <a:gd name="T17" fmla="*/ 12 h 89"/>
                  <a:gd name="T18" fmla="*/ 76 w 89"/>
                  <a:gd name="T19" fmla="*/ 7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9">
                    <a:moveTo>
                      <a:pt x="0" y="0"/>
                    </a:moveTo>
                    <a:lnTo>
                      <a:pt x="0" y="89"/>
                    </a:lnTo>
                    <a:lnTo>
                      <a:pt x="89" y="89"/>
                    </a:lnTo>
                    <a:lnTo>
                      <a:pt x="89" y="0"/>
                    </a:lnTo>
                    <a:lnTo>
                      <a:pt x="0" y="0"/>
                    </a:lnTo>
                    <a:close/>
                    <a:moveTo>
                      <a:pt x="76" y="76"/>
                    </a:moveTo>
                    <a:lnTo>
                      <a:pt x="12" y="76"/>
                    </a:lnTo>
                    <a:lnTo>
                      <a:pt x="12" y="12"/>
                    </a:lnTo>
                    <a:lnTo>
                      <a:pt x="76" y="12"/>
                    </a:lnTo>
                    <a:lnTo>
                      <a:pt x="76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132"/>
              <p:cNvSpPr>
                <a:spLocks noChangeArrowheads="1"/>
              </p:cNvSpPr>
              <p:nvPr/>
            </p:nvSpPr>
            <p:spPr bwMode="auto">
              <a:xfrm>
                <a:off x="6628019" y="1949599"/>
                <a:ext cx="211437" cy="2114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33"/>
              <p:cNvSpPr>
                <a:spLocks noEditPoints="1"/>
              </p:cNvSpPr>
              <p:nvPr/>
            </p:nvSpPr>
            <p:spPr bwMode="auto">
              <a:xfrm>
                <a:off x="5214731" y="3079118"/>
                <a:ext cx="495209" cy="495209"/>
              </a:xfrm>
              <a:custGeom>
                <a:avLst/>
                <a:gdLst>
                  <a:gd name="T0" fmla="*/ 0 w 89"/>
                  <a:gd name="T1" fmla="*/ 89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0 h 89"/>
                  <a:gd name="T8" fmla="*/ 0 w 89"/>
                  <a:gd name="T9" fmla="*/ 89 h 89"/>
                  <a:gd name="T10" fmla="*/ 13 w 89"/>
                  <a:gd name="T11" fmla="*/ 13 h 89"/>
                  <a:gd name="T12" fmla="*/ 77 w 89"/>
                  <a:gd name="T13" fmla="*/ 13 h 89"/>
                  <a:gd name="T14" fmla="*/ 77 w 89"/>
                  <a:gd name="T15" fmla="*/ 77 h 89"/>
                  <a:gd name="T16" fmla="*/ 13 w 89"/>
                  <a:gd name="T17" fmla="*/ 77 h 89"/>
                  <a:gd name="T18" fmla="*/ 13 w 89"/>
                  <a:gd name="T19" fmla="*/ 1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9">
                    <a:moveTo>
                      <a:pt x="0" y="89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  <a:moveTo>
                      <a:pt x="13" y="13"/>
                    </a:moveTo>
                    <a:lnTo>
                      <a:pt x="77" y="13"/>
                    </a:lnTo>
                    <a:lnTo>
                      <a:pt x="77" y="77"/>
                    </a:lnTo>
                    <a:lnTo>
                      <a:pt x="13" y="77"/>
                    </a:lnTo>
                    <a:lnTo>
                      <a:pt x="13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134"/>
              <p:cNvSpPr>
                <a:spLocks noChangeArrowheads="1"/>
              </p:cNvSpPr>
              <p:nvPr/>
            </p:nvSpPr>
            <p:spPr bwMode="auto">
              <a:xfrm>
                <a:off x="5359398" y="3223785"/>
                <a:ext cx="211437" cy="2114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701" y="1542144"/>
              <a:ext cx="1879545" cy="1879546"/>
            </a:xfrm>
            <a:prstGeom prst="rect">
              <a:avLst/>
            </a:prstGeom>
          </p:spPr>
        </p:pic>
      </p:grpSp>
      <p:sp>
        <p:nvSpPr>
          <p:cNvPr id="64" name="Rectangle 26_1"/>
          <p:cNvSpPr>
            <a:spLocks noChangeArrowheads="1"/>
          </p:cNvSpPr>
          <p:nvPr/>
        </p:nvSpPr>
        <p:spPr bwMode="auto">
          <a:xfrm>
            <a:off x="1900800" y="464400"/>
            <a:ext cx="7995920" cy="6065519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3" name="Rectangle 26_2"/>
          <p:cNvSpPr>
            <a:spLocks noChangeArrowheads="1"/>
          </p:cNvSpPr>
          <p:nvPr/>
        </p:nvSpPr>
        <p:spPr bwMode="auto">
          <a:xfrm>
            <a:off x="1900800" y="464400"/>
            <a:ext cx="7956331" cy="596987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27649" y="-1551084"/>
            <a:ext cx="6713766" cy="9966961"/>
          </a:xfrm>
          <a:prstGeom prst="rect">
            <a:avLst/>
          </a:prstGeom>
        </p:spPr>
      </p:pic>
      <p:sp>
        <p:nvSpPr>
          <p:cNvPr id="70" name="任意多边形 6"/>
          <p:cNvSpPr>
            <a:spLocks/>
          </p:cNvSpPr>
          <p:nvPr/>
        </p:nvSpPr>
        <p:spPr bwMode="auto">
          <a:xfrm>
            <a:off x="-65452" y="20016"/>
            <a:ext cx="969725" cy="6827823"/>
          </a:xfrm>
          <a:custGeom>
            <a:avLst/>
            <a:gdLst>
              <a:gd name="connsiteX0" fmla="*/ 0 w 3005534"/>
              <a:gd name="connsiteY0" fmla="*/ 0 h 841550"/>
              <a:gd name="connsiteX1" fmla="*/ 3005534 w 3005534"/>
              <a:gd name="connsiteY1" fmla="*/ 0 h 841550"/>
              <a:gd name="connsiteX2" fmla="*/ 3005534 w 3005534"/>
              <a:gd name="connsiteY2" fmla="*/ 40835 h 841550"/>
              <a:gd name="connsiteX3" fmla="*/ 3005534 w 3005534"/>
              <a:gd name="connsiteY3" fmla="*/ 534658 h 841550"/>
              <a:gd name="connsiteX4" fmla="*/ 2911058 w 3005534"/>
              <a:gd name="connsiteY4" fmla="*/ 753024 h 841550"/>
              <a:gd name="connsiteX5" fmla="*/ 2692581 w 3005534"/>
              <a:gd name="connsiteY5" fmla="*/ 841550 h 841550"/>
              <a:gd name="connsiteX6" fmla="*/ 307049 w 3005534"/>
              <a:gd name="connsiteY6" fmla="*/ 841550 h 841550"/>
              <a:gd name="connsiteX7" fmla="*/ 88572 w 3005534"/>
              <a:gd name="connsiteY7" fmla="*/ 753024 h 841550"/>
              <a:gd name="connsiteX8" fmla="*/ 0 w 3005534"/>
              <a:gd name="connsiteY8" fmla="*/ 534658 h 841550"/>
              <a:gd name="connsiteX9" fmla="*/ 0 w 3005534"/>
              <a:gd name="connsiteY9" fmla="*/ 79485 h 841550"/>
              <a:gd name="connsiteX10" fmla="*/ 0 w 3005534"/>
              <a:gd name="connsiteY10" fmla="*/ 0 h 84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5534" h="841550">
                <a:moveTo>
                  <a:pt x="0" y="0"/>
                </a:moveTo>
                <a:lnTo>
                  <a:pt x="3005534" y="0"/>
                </a:lnTo>
                <a:lnTo>
                  <a:pt x="3005534" y="40835"/>
                </a:lnTo>
                <a:cubicBezTo>
                  <a:pt x="3005534" y="200245"/>
                  <a:pt x="3005534" y="364798"/>
                  <a:pt x="3005534" y="534658"/>
                </a:cubicBezTo>
                <a:cubicBezTo>
                  <a:pt x="3005534" y="611381"/>
                  <a:pt x="2970105" y="694006"/>
                  <a:pt x="2911058" y="753024"/>
                </a:cubicBezTo>
                <a:cubicBezTo>
                  <a:pt x="2852010" y="812041"/>
                  <a:pt x="2769343" y="841550"/>
                  <a:pt x="2692581" y="841550"/>
                </a:cubicBezTo>
                <a:cubicBezTo>
                  <a:pt x="2692581" y="841550"/>
                  <a:pt x="2692581" y="841550"/>
                  <a:pt x="307049" y="841550"/>
                </a:cubicBezTo>
                <a:cubicBezTo>
                  <a:pt x="230287" y="841550"/>
                  <a:pt x="147620" y="812041"/>
                  <a:pt x="88572" y="753024"/>
                </a:cubicBezTo>
                <a:cubicBezTo>
                  <a:pt x="29524" y="694006"/>
                  <a:pt x="0" y="611381"/>
                  <a:pt x="0" y="534658"/>
                </a:cubicBezTo>
                <a:cubicBezTo>
                  <a:pt x="0" y="534658"/>
                  <a:pt x="0" y="534658"/>
                  <a:pt x="0" y="794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6 0.07245 L -0.03086 -0.05672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-64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84 0.07152 L 0.02748 -0.04931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60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84 -0.06319 L 0.02318 0.03681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5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6 -0.0625 L -0.02617 0.04144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6 0.07268 L 0.1517 4.07407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-363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84 0.07245 L 0.00157 0.2675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974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7 -0.06273 L -0.15208 0.00093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317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9 -0.06412 L -0.00156 -0.2666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-1013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6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5E-6 -4.81481E-6 L -2.5E-6 0.267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62" grpId="0" animBg="1"/>
      <p:bldP spid="62" grpId="1" animBg="1"/>
      <p:bldP spid="62" grpId="2" animBg="1"/>
      <p:bldP spid="64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6_1"/>
          <p:cNvSpPr>
            <a:spLocks noChangeArrowheads="1"/>
          </p:cNvSpPr>
          <p:nvPr/>
        </p:nvSpPr>
        <p:spPr bwMode="auto">
          <a:xfrm>
            <a:off x="1892453" y="427498"/>
            <a:ext cx="7995920" cy="606551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45946" y="3913991"/>
            <a:ext cx="467232" cy="467232"/>
          </a:xfrm>
          <a:prstGeom prst="ellipse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158753" y="2288280"/>
            <a:ext cx="3191178" cy="3191178"/>
          </a:xfrm>
          <a:prstGeom prst="ellipse">
            <a:avLst/>
          </a:prstGeom>
          <a:solidFill>
            <a:schemeClr val="bg1">
              <a:alpha val="68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7108" y="1201367"/>
            <a:ext cx="1223751" cy="1223751"/>
          </a:xfrm>
          <a:prstGeom prst="ellipse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206588" y="1268969"/>
            <a:ext cx="1772916" cy="1772916"/>
          </a:xfrm>
          <a:prstGeom prst="ellipse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6"/>
          <p:cNvSpPr>
            <a:spLocks/>
          </p:cNvSpPr>
          <p:nvPr/>
        </p:nvSpPr>
        <p:spPr bwMode="auto">
          <a:xfrm>
            <a:off x="-75612" y="30176"/>
            <a:ext cx="969725" cy="6827823"/>
          </a:xfrm>
          <a:custGeom>
            <a:avLst/>
            <a:gdLst>
              <a:gd name="connsiteX0" fmla="*/ 0 w 3005534"/>
              <a:gd name="connsiteY0" fmla="*/ 0 h 841550"/>
              <a:gd name="connsiteX1" fmla="*/ 3005534 w 3005534"/>
              <a:gd name="connsiteY1" fmla="*/ 0 h 841550"/>
              <a:gd name="connsiteX2" fmla="*/ 3005534 w 3005534"/>
              <a:gd name="connsiteY2" fmla="*/ 40835 h 841550"/>
              <a:gd name="connsiteX3" fmla="*/ 3005534 w 3005534"/>
              <a:gd name="connsiteY3" fmla="*/ 534658 h 841550"/>
              <a:gd name="connsiteX4" fmla="*/ 2911058 w 3005534"/>
              <a:gd name="connsiteY4" fmla="*/ 753024 h 841550"/>
              <a:gd name="connsiteX5" fmla="*/ 2692581 w 3005534"/>
              <a:gd name="connsiteY5" fmla="*/ 841550 h 841550"/>
              <a:gd name="connsiteX6" fmla="*/ 307049 w 3005534"/>
              <a:gd name="connsiteY6" fmla="*/ 841550 h 841550"/>
              <a:gd name="connsiteX7" fmla="*/ 88572 w 3005534"/>
              <a:gd name="connsiteY7" fmla="*/ 753024 h 841550"/>
              <a:gd name="connsiteX8" fmla="*/ 0 w 3005534"/>
              <a:gd name="connsiteY8" fmla="*/ 534658 h 841550"/>
              <a:gd name="connsiteX9" fmla="*/ 0 w 3005534"/>
              <a:gd name="connsiteY9" fmla="*/ 79485 h 841550"/>
              <a:gd name="connsiteX10" fmla="*/ 0 w 3005534"/>
              <a:gd name="connsiteY10" fmla="*/ 0 h 84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5534" h="841550">
                <a:moveTo>
                  <a:pt x="0" y="0"/>
                </a:moveTo>
                <a:lnTo>
                  <a:pt x="3005534" y="0"/>
                </a:lnTo>
                <a:lnTo>
                  <a:pt x="3005534" y="40835"/>
                </a:lnTo>
                <a:cubicBezTo>
                  <a:pt x="3005534" y="200245"/>
                  <a:pt x="3005534" y="364798"/>
                  <a:pt x="3005534" y="534658"/>
                </a:cubicBezTo>
                <a:cubicBezTo>
                  <a:pt x="3005534" y="611381"/>
                  <a:pt x="2970105" y="694006"/>
                  <a:pt x="2911058" y="753024"/>
                </a:cubicBezTo>
                <a:cubicBezTo>
                  <a:pt x="2852010" y="812041"/>
                  <a:pt x="2769343" y="841550"/>
                  <a:pt x="2692581" y="841550"/>
                </a:cubicBezTo>
                <a:cubicBezTo>
                  <a:pt x="2692581" y="841550"/>
                  <a:pt x="2692581" y="841550"/>
                  <a:pt x="307049" y="841550"/>
                </a:cubicBezTo>
                <a:cubicBezTo>
                  <a:pt x="230287" y="841550"/>
                  <a:pt x="147620" y="812041"/>
                  <a:pt x="88572" y="753024"/>
                </a:cubicBezTo>
                <a:cubicBezTo>
                  <a:pt x="29524" y="694006"/>
                  <a:pt x="0" y="611381"/>
                  <a:pt x="0" y="534658"/>
                </a:cubicBezTo>
                <a:cubicBezTo>
                  <a:pt x="0" y="534658"/>
                  <a:pt x="0" y="534658"/>
                  <a:pt x="0" y="794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96" y="448574"/>
            <a:ext cx="7968143" cy="602336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180281" y="193222"/>
            <a:ext cx="3231231" cy="1559883"/>
            <a:chOff x="4180281" y="193222"/>
            <a:chExt cx="3231231" cy="155988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281" y="193222"/>
              <a:ext cx="1559883" cy="155988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506484" y="742330"/>
              <a:ext cx="1905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MyPainter</a:t>
              </a:r>
              <a:endParaRPr lang="zh-CN" altLang="en-US" sz="24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cxnSp>
        <p:nvCxnSpPr>
          <p:cNvPr id="44" name="直接连接符 43"/>
          <p:cNvCxnSpPr>
            <a:cxnSpLocks/>
            <a:endCxn id="20" idx="2"/>
          </p:cNvCxnSpPr>
          <p:nvPr/>
        </p:nvCxnSpPr>
        <p:spPr>
          <a:xfrm>
            <a:off x="3554207" y="4699289"/>
            <a:ext cx="569603" cy="381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  <a:endCxn id="31" idx="3"/>
          </p:cNvCxnSpPr>
          <p:nvPr/>
        </p:nvCxnSpPr>
        <p:spPr>
          <a:xfrm flipV="1">
            <a:off x="3401424" y="3302207"/>
            <a:ext cx="366548" cy="10368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cxnSpLocks/>
            <a:stCxn id="41" idx="3"/>
          </p:cNvCxnSpPr>
          <p:nvPr/>
        </p:nvCxnSpPr>
        <p:spPr>
          <a:xfrm flipH="1">
            <a:off x="4555431" y="3675122"/>
            <a:ext cx="1659142" cy="14108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cxnSpLocks/>
          </p:cNvCxnSpPr>
          <p:nvPr/>
        </p:nvCxnSpPr>
        <p:spPr>
          <a:xfrm>
            <a:off x="4123801" y="3120372"/>
            <a:ext cx="2049338" cy="4522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1845176" y="2479999"/>
            <a:ext cx="4953196" cy="1848859"/>
            <a:chOff x="-5894849" y="917109"/>
            <a:chExt cx="10838251" cy="4045544"/>
          </a:xfrm>
        </p:grpSpPr>
        <p:sp>
          <p:nvSpPr>
            <p:cNvPr id="49" name="文本框 48"/>
            <p:cNvSpPr txBox="1"/>
            <p:nvPr/>
          </p:nvSpPr>
          <p:spPr>
            <a:xfrm>
              <a:off x="-5894849" y="4087160"/>
              <a:ext cx="3880089" cy="875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Overall Design</a:t>
              </a:r>
              <a:endParaRPr lang="zh-CN" altLang="en-US" sz="2000" b="1" dirty="0">
                <a:solidFill>
                  <a:srgbClr val="ADF2F9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054912" y="917109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04560" y="1984719"/>
            <a:ext cx="3341876" cy="3238109"/>
            <a:chOff x="-826209" y="-1644295"/>
            <a:chExt cx="7312477" cy="7085414"/>
          </a:xfrm>
        </p:grpSpPr>
        <p:sp>
          <p:nvSpPr>
            <p:cNvPr id="52" name="文本框 51"/>
            <p:cNvSpPr txBox="1"/>
            <p:nvPr/>
          </p:nvSpPr>
          <p:spPr>
            <a:xfrm>
              <a:off x="-826209" y="-1644295"/>
              <a:ext cx="3283805" cy="2222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Recognition</a:t>
              </a:r>
            </a:p>
            <a:p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       and </a:t>
              </a:r>
            </a:p>
            <a:p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 Calculation</a:t>
              </a:r>
              <a:endParaRPr lang="zh-CN" altLang="en-US" sz="2000" b="1" dirty="0">
                <a:solidFill>
                  <a:srgbClr val="ADF2F9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597778" y="5164120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848067" y="5335853"/>
            <a:ext cx="5154981" cy="1321740"/>
            <a:chOff x="-168431" y="258778"/>
            <a:chExt cx="11279778" cy="2892141"/>
          </a:xfrm>
        </p:grpSpPr>
        <p:sp>
          <p:nvSpPr>
            <p:cNvPr id="55" name="文本框 54"/>
            <p:cNvSpPr txBox="1"/>
            <p:nvPr/>
          </p:nvSpPr>
          <p:spPr>
            <a:xfrm>
              <a:off x="-168431" y="258778"/>
              <a:ext cx="3200331" cy="875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Drawing</a:t>
              </a:r>
              <a:endParaRPr lang="zh-CN" altLang="en-US" sz="2000" b="1" dirty="0">
                <a:solidFill>
                  <a:srgbClr val="ADF2F9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9222857" y="2873920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748338" y="5736016"/>
            <a:ext cx="2846443" cy="560435"/>
            <a:chOff x="-3438382" y="5164120"/>
            <a:chExt cx="6228381" cy="1226302"/>
          </a:xfrm>
        </p:grpSpPr>
        <p:sp>
          <p:nvSpPr>
            <p:cNvPr id="58" name="文本框 57"/>
            <p:cNvSpPr txBox="1"/>
            <p:nvPr/>
          </p:nvSpPr>
          <p:spPr>
            <a:xfrm>
              <a:off x="-3438382" y="5514931"/>
              <a:ext cx="3403050" cy="875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Set the scene</a:t>
              </a:r>
              <a:endParaRPr lang="zh-CN" altLang="en-US" sz="2000" b="1" dirty="0">
                <a:solidFill>
                  <a:srgbClr val="ADF2F9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901509" y="5164120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96178" y="4693546"/>
            <a:ext cx="3655327" cy="796805"/>
            <a:chOff x="1516957" y="3697607"/>
            <a:chExt cx="7998332" cy="1743512"/>
          </a:xfrm>
        </p:grpSpPr>
        <p:sp>
          <p:nvSpPr>
            <p:cNvPr id="61" name="文本框 60"/>
            <p:cNvSpPr txBox="1"/>
            <p:nvPr/>
          </p:nvSpPr>
          <p:spPr>
            <a:xfrm>
              <a:off x="7626799" y="5164120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16957" y="3697607"/>
              <a:ext cx="4024508" cy="875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Gain</a:t>
              </a:r>
              <a:endParaRPr lang="zh-CN" altLang="en-US" sz="2000" b="1" dirty="0">
                <a:solidFill>
                  <a:srgbClr val="ADF2F9"/>
                </a:solidFill>
                <a:latin typeface="Bradley Hand ITC" panose="03070402050302030203" pitchFamily="66" charset="0"/>
              </a:endParaRPr>
            </a:p>
          </p:txBody>
        </p:sp>
      </p:grpSp>
      <p:cxnSp>
        <p:nvCxnSpPr>
          <p:cNvPr id="63" name="直接连接符 62"/>
          <p:cNvCxnSpPr>
            <a:cxnSpLocks/>
            <a:endCxn id="38" idx="1"/>
          </p:cNvCxnSpPr>
          <p:nvPr/>
        </p:nvCxnSpPr>
        <p:spPr>
          <a:xfrm>
            <a:off x="6572484" y="3643143"/>
            <a:ext cx="829703" cy="5608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cxnSpLocks/>
            <a:stCxn id="38" idx="6"/>
          </p:cNvCxnSpPr>
          <p:nvPr/>
        </p:nvCxnSpPr>
        <p:spPr>
          <a:xfrm>
            <a:off x="7889831" y="4406027"/>
            <a:ext cx="1105688" cy="387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060878" y="2907252"/>
            <a:ext cx="323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ADF2F9"/>
                </a:solidFill>
                <a:latin typeface="Bradley Hand ITC" panose="03070402050302030203" pitchFamily="66" charset="0"/>
              </a:rPr>
              <a:t>Distribution </a:t>
            </a:r>
            <a:r>
              <a:rPr lang="en-US" altLang="zh-CN" sz="2000" b="1" dirty="0">
                <a:solidFill>
                  <a:srgbClr val="ADF2F9"/>
                </a:solidFill>
                <a:latin typeface="+mj-ea"/>
                <a:ea typeface="+mj-ea"/>
              </a:rPr>
              <a:t>&amp; </a:t>
            </a:r>
            <a:r>
              <a:rPr lang="en-US" altLang="zh-CN" sz="2000" b="1" dirty="0">
                <a:solidFill>
                  <a:srgbClr val="ADF2F9"/>
                </a:solidFill>
                <a:latin typeface="Bradley Hand ITC" panose="03070402050302030203" pitchFamily="66" charset="0"/>
              </a:rPr>
              <a:t>Innovation </a:t>
            </a:r>
            <a:endParaRPr lang="zh-CN" altLang="en-US" sz="2000" b="1" dirty="0">
              <a:solidFill>
                <a:srgbClr val="ADF2F9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381305" y="5040027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DF2F9"/>
                </a:solidFill>
                <a:latin typeface="Bradley Hand ITC" panose="03070402050302030203" pitchFamily="66" charset="0"/>
              </a:rPr>
              <a:t>Appreciation</a:t>
            </a:r>
            <a:endParaRPr lang="zh-CN" altLang="en-US" sz="2000" b="1" dirty="0">
              <a:solidFill>
                <a:srgbClr val="ADF2F9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43" name="直接连接符 42"/>
          <p:cNvCxnSpPr>
            <a:cxnSpLocks/>
            <a:stCxn id="17" idx="7"/>
            <a:endCxn id="25" idx="3"/>
          </p:cNvCxnSpPr>
          <p:nvPr/>
        </p:nvCxnSpPr>
        <p:spPr>
          <a:xfrm flipV="1">
            <a:off x="2696883" y="4843770"/>
            <a:ext cx="377821" cy="7226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 6"/>
          <p:cNvSpPr>
            <a:spLocks/>
          </p:cNvSpPr>
          <p:nvPr/>
        </p:nvSpPr>
        <p:spPr bwMode="auto">
          <a:xfrm>
            <a:off x="10895056" y="3877"/>
            <a:ext cx="1256242" cy="6858434"/>
          </a:xfrm>
          <a:custGeom>
            <a:avLst/>
            <a:gdLst>
              <a:gd name="connsiteX0" fmla="*/ 0 w 3005534"/>
              <a:gd name="connsiteY0" fmla="*/ 0 h 841550"/>
              <a:gd name="connsiteX1" fmla="*/ 3005534 w 3005534"/>
              <a:gd name="connsiteY1" fmla="*/ 0 h 841550"/>
              <a:gd name="connsiteX2" fmla="*/ 3005534 w 3005534"/>
              <a:gd name="connsiteY2" fmla="*/ 40835 h 841550"/>
              <a:gd name="connsiteX3" fmla="*/ 3005534 w 3005534"/>
              <a:gd name="connsiteY3" fmla="*/ 534658 h 841550"/>
              <a:gd name="connsiteX4" fmla="*/ 2911058 w 3005534"/>
              <a:gd name="connsiteY4" fmla="*/ 753024 h 841550"/>
              <a:gd name="connsiteX5" fmla="*/ 2692581 w 3005534"/>
              <a:gd name="connsiteY5" fmla="*/ 841550 h 841550"/>
              <a:gd name="connsiteX6" fmla="*/ 307049 w 3005534"/>
              <a:gd name="connsiteY6" fmla="*/ 841550 h 841550"/>
              <a:gd name="connsiteX7" fmla="*/ 88572 w 3005534"/>
              <a:gd name="connsiteY7" fmla="*/ 753024 h 841550"/>
              <a:gd name="connsiteX8" fmla="*/ 0 w 3005534"/>
              <a:gd name="connsiteY8" fmla="*/ 534658 h 841550"/>
              <a:gd name="connsiteX9" fmla="*/ 0 w 3005534"/>
              <a:gd name="connsiteY9" fmla="*/ 79485 h 841550"/>
              <a:gd name="connsiteX10" fmla="*/ 0 w 3005534"/>
              <a:gd name="connsiteY10" fmla="*/ 0 h 84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5534" h="841550">
                <a:moveTo>
                  <a:pt x="0" y="0"/>
                </a:moveTo>
                <a:lnTo>
                  <a:pt x="3005534" y="0"/>
                </a:lnTo>
                <a:lnTo>
                  <a:pt x="3005534" y="40835"/>
                </a:lnTo>
                <a:cubicBezTo>
                  <a:pt x="3005534" y="200245"/>
                  <a:pt x="3005534" y="364798"/>
                  <a:pt x="3005534" y="534658"/>
                </a:cubicBezTo>
                <a:cubicBezTo>
                  <a:pt x="3005534" y="611381"/>
                  <a:pt x="2970105" y="694006"/>
                  <a:pt x="2911058" y="753024"/>
                </a:cubicBezTo>
                <a:cubicBezTo>
                  <a:pt x="2852010" y="812041"/>
                  <a:pt x="2769343" y="841550"/>
                  <a:pt x="2692581" y="841550"/>
                </a:cubicBezTo>
                <a:cubicBezTo>
                  <a:pt x="2692581" y="841550"/>
                  <a:pt x="2692581" y="841550"/>
                  <a:pt x="307049" y="841550"/>
                </a:cubicBezTo>
                <a:cubicBezTo>
                  <a:pt x="230287" y="841550"/>
                  <a:pt x="147620" y="812041"/>
                  <a:pt x="88572" y="753024"/>
                </a:cubicBezTo>
                <a:cubicBezTo>
                  <a:pt x="29524" y="694006"/>
                  <a:pt x="0" y="611381"/>
                  <a:pt x="0" y="534658"/>
                </a:cubicBezTo>
                <a:cubicBezTo>
                  <a:pt x="0" y="534658"/>
                  <a:pt x="0" y="534658"/>
                  <a:pt x="0" y="794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319339" y="5501629"/>
            <a:ext cx="442320" cy="442320"/>
            <a:chOff x="1955800" y="3276600"/>
            <a:chExt cx="304800" cy="304800"/>
          </a:xfrm>
        </p:grpSpPr>
        <p:sp>
          <p:nvSpPr>
            <p:cNvPr id="17" name="椭圆 16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23810" y="4857993"/>
            <a:ext cx="445348" cy="445348"/>
            <a:chOff x="1955800" y="3276600"/>
            <a:chExt cx="304800" cy="304800"/>
          </a:xfrm>
        </p:grpSpPr>
        <p:sp>
          <p:nvSpPr>
            <p:cNvPr id="20" name="椭圆 19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704333" y="2931295"/>
            <a:ext cx="434551" cy="434551"/>
            <a:chOff x="1955800" y="3276600"/>
            <a:chExt cx="304800" cy="304800"/>
          </a:xfrm>
        </p:grpSpPr>
        <p:sp>
          <p:nvSpPr>
            <p:cNvPr id="31" name="椭圆 30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032180" y="3346450"/>
              <a:ext cx="165100" cy="165100"/>
            </a:xfrm>
            <a:prstGeom prst="ellipse">
              <a:avLst/>
            </a:prstGeom>
            <a:solidFill>
              <a:srgbClr val="76D0D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318520" y="4120371"/>
            <a:ext cx="571311" cy="571311"/>
            <a:chOff x="1955800" y="3276600"/>
            <a:chExt cx="304800" cy="304800"/>
          </a:xfrm>
        </p:grpSpPr>
        <p:sp>
          <p:nvSpPr>
            <p:cNvPr id="38" name="椭圆 37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76D0D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44424" y="3266262"/>
            <a:ext cx="479009" cy="479009"/>
            <a:chOff x="1955800" y="3276600"/>
            <a:chExt cx="304800" cy="304800"/>
          </a:xfrm>
        </p:grpSpPr>
        <p:sp>
          <p:nvSpPr>
            <p:cNvPr id="41" name="椭圆 40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973383" y="4595389"/>
            <a:ext cx="445562" cy="445562"/>
            <a:chOff x="1955800" y="3276600"/>
            <a:chExt cx="304800" cy="304800"/>
          </a:xfrm>
        </p:grpSpPr>
        <p:sp>
          <p:nvSpPr>
            <p:cNvPr id="86" name="椭圆 8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54693" y="-1523224"/>
            <a:ext cx="6713766" cy="9966961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983362" y="4305053"/>
            <a:ext cx="623722" cy="631146"/>
            <a:chOff x="1955800" y="3276600"/>
            <a:chExt cx="304800" cy="304800"/>
          </a:xfrm>
        </p:grpSpPr>
        <p:sp>
          <p:nvSpPr>
            <p:cNvPr id="25" name="椭圆 24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hlinkClick r:id="rId6" action="ppaction://hlinksldjump"/>
            </p:cNvPr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76D0D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54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82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88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1" nodeType="withEffect">
                                  <p:stCondLst>
                                    <p:cond delay="910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350000" y="3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"/>
                            </p:stCondLst>
                            <p:childTnLst>
                              <p:par>
                                <p:cTn id="5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"/>
                            </p:stCondLst>
                            <p:childTnLst>
                              <p:par>
                                <p:cTn id="5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1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10"/>
                            </p:stCondLst>
                            <p:childTnLst>
                              <p:par>
                                <p:cTn id="7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10"/>
                            </p:stCondLst>
                            <p:childTnLst>
                              <p:par>
                                <p:cTn id="7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10"/>
                            </p:stCondLst>
                            <p:childTnLst>
                              <p:par>
                                <p:cTn id="7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1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70"/>
                            </p:stCondLst>
                            <p:childTnLst>
                              <p:par>
                                <p:cTn id="9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70"/>
                            </p:stCondLst>
                            <p:childTnLst>
                              <p:par>
                                <p:cTn id="9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70"/>
                            </p:stCondLst>
                            <p:childTnLst>
                              <p:par>
                                <p:cTn id="10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970"/>
                            </p:stCondLst>
                            <p:childTnLst>
                              <p:par>
                                <p:cTn id="10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7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7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670"/>
                            </p:stCondLst>
                            <p:childTnLst>
                              <p:par>
                                <p:cTn id="1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770"/>
                            </p:stCondLst>
                            <p:childTnLst>
                              <p:par>
                                <p:cTn id="1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87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7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470"/>
                            </p:stCondLst>
                            <p:childTnLst>
                              <p:par>
                                <p:cTn id="14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70"/>
                            </p:stCondLst>
                            <p:childTnLst>
                              <p:par>
                                <p:cTn id="1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670"/>
                            </p:stCondLst>
                            <p:childTnLst>
                              <p:par>
                                <p:cTn id="1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17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270"/>
                            </p:stCondLst>
                            <p:childTnLst>
                              <p:par>
                                <p:cTn id="16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3" dur="100" fill="hold"/>
                                        <p:tgtEl>
                                          <p:spTgt spid="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370"/>
                            </p:stCondLst>
                            <p:childTnLst>
                              <p:par>
                                <p:cTn id="16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100" fill="hold"/>
                                        <p:tgtEl>
                                          <p:spTgt spid="8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47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89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57200"/>
            <a:ext cx="7985760" cy="6004560"/>
          </a:xfrm>
          <a:prstGeom prst="rect">
            <a:avLst/>
          </a:prstGeom>
        </p:spPr>
      </p:pic>
      <p:grpSp>
        <p:nvGrpSpPr>
          <p:cNvPr id="28" name="O"/>
          <p:cNvGrpSpPr/>
          <p:nvPr/>
        </p:nvGrpSpPr>
        <p:grpSpPr>
          <a:xfrm>
            <a:off x="6149614" y="1453466"/>
            <a:ext cx="2006053" cy="4025998"/>
            <a:chOff x="5094758" y="1438226"/>
            <a:chExt cx="2006053" cy="4025998"/>
          </a:xfrm>
        </p:grpSpPr>
        <p:sp>
          <p:nvSpPr>
            <p:cNvPr id="29" name="椭圆 28"/>
            <p:cNvSpPr>
              <a:spLocks/>
            </p:cNvSpPr>
            <p:nvPr>
              <p:custDataLst>
                <p:tags r:id="rId111"/>
              </p:custDataLst>
            </p:nvPr>
          </p:nvSpPr>
          <p:spPr>
            <a:xfrm>
              <a:off x="5094758" y="1438226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Bradley Hand ITC" panose="03070402050302030203" pitchFamily="66" charset="0"/>
                </a:rPr>
                <a:t>x15</a:t>
              </a:r>
              <a:endParaRPr lang="zh-CN" altLang="en-US" sz="1000" dirty="0">
                <a:latin typeface="Bradley Hand ITC" panose="03070402050302030203" pitchFamily="66" charset="0"/>
              </a:endParaRPr>
            </a:p>
          </p:txBody>
        </p:sp>
        <p:sp>
          <p:nvSpPr>
            <p:cNvPr id="30" name="椭圆 29"/>
            <p:cNvSpPr>
              <a:spLocks/>
            </p:cNvSpPr>
            <p:nvPr>
              <p:custDataLst>
                <p:tags r:id="rId112"/>
              </p:custDataLst>
            </p:nvPr>
          </p:nvSpPr>
          <p:spPr>
            <a:xfrm flipV="1">
              <a:off x="6700839" y="506425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N"/>
          <p:cNvGrpSpPr/>
          <p:nvPr/>
        </p:nvGrpSpPr>
        <p:grpSpPr>
          <a:xfrm>
            <a:off x="5479992" y="1939459"/>
            <a:ext cx="3345296" cy="3054012"/>
            <a:chOff x="4425245" y="1924219"/>
            <a:chExt cx="3345296" cy="3054012"/>
          </a:xfrm>
        </p:grpSpPr>
        <p:sp>
          <p:nvSpPr>
            <p:cNvPr id="32" name="椭圆 31"/>
            <p:cNvSpPr>
              <a:spLocks/>
            </p:cNvSpPr>
            <p:nvPr>
              <p:custDataLst>
                <p:tags r:id="rId109"/>
              </p:custDataLst>
            </p:nvPr>
          </p:nvSpPr>
          <p:spPr>
            <a:xfrm>
              <a:off x="4425245" y="1924219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Bradley Hand ITC" panose="03070402050302030203" pitchFamily="66" charset="0"/>
                </a:rPr>
                <a:t>x14</a:t>
              </a:r>
              <a:endParaRPr lang="zh-CN" altLang="en-US" sz="1000" dirty="0">
                <a:latin typeface="Bradley Hand ITC" panose="03070402050302030203" pitchFamily="66" charset="0"/>
              </a:endParaRPr>
            </a:p>
          </p:txBody>
        </p:sp>
        <p:sp>
          <p:nvSpPr>
            <p:cNvPr id="33" name="椭圆 32"/>
            <p:cNvSpPr>
              <a:spLocks/>
            </p:cNvSpPr>
            <p:nvPr>
              <p:custDataLst>
                <p:tags r:id="rId110"/>
              </p:custDataLst>
            </p:nvPr>
          </p:nvSpPr>
          <p:spPr>
            <a:xfrm flipV="1">
              <a:off x="7370569" y="4578259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4" name="M"/>
          <p:cNvGrpSpPr/>
          <p:nvPr/>
        </p:nvGrpSpPr>
        <p:grpSpPr>
          <a:xfrm>
            <a:off x="5069982" y="2644998"/>
            <a:ext cx="4165316" cy="1642935"/>
            <a:chOff x="4015667" y="2632730"/>
            <a:chExt cx="4165316" cy="1642935"/>
          </a:xfrm>
        </p:grpSpPr>
        <p:sp>
          <p:nvSpPr>
            <p:cNvPr id="35" name="椭圆 34"/>
            <p:cNvSpPr>
              <a:spLocks/>
            </p:cNvSpPr>
            <p:nvPr>
              <p:custDataLst>
                <p:tags r:id="rId107"/>
              </p:custDataLst>
            </p:nvPr>
          </p:nvSpPr>
          <p:spPr>
            <a:xfrm>
              <a:off x="4015667" y="2632730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Bradley Hand ITC" panose="03070402050302030203" pitchFamily="66" charset="0"/>
                </a:rPr>
                <a:t>x13</a:t>
              </a:r>
              <a:endParaRPr lang="zh-CN" altLang="en-US" sz="1000" dirty="0">
                <a:latin typeface="Bradley Hand ITC" panose="03070402050302030203" pitchFamily="66" charset="0"/>
              </a:endParaRPr>
            </a:p>
          </p:txBody>
        </p:sp>
        <p:sp>
          <p:nvSpPr>
            <p:cNvPr id="36" name="椭圆 35"/>
            <p:cNvSpPr>
              <a:spLocks/>
            </p:cNvSpPr>
            <p:nvPr>
              <p:custDataLst>
                <p:tags r:id="rId108"/>
              </p:custDataLst>
            </p:nvPr>
          </p:nvSpPr>
          <p:spPr>
            <a:xfrm flipV="1">
              <a:off x="7781011" y="3875693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" name="L"/>
          <p:cNvGrpSpPr/>
          <p:nvPr/>
        </p:nvGrpSpPr>
        <p:grpSpPr>
          <a:xfrm>
            <a:off x="4981162" y="3037692"/>
            <a:ext cx="4342957" cy="844846"/>
            <a:chOff x="3924522" y="3028802"/>
            <a:chExt cx="4342957" cy="844846"/>
          </a:xfrm>
        </p:grpSpPr>
        <p:sp>
          <p:nvSpPr>
            <p:cNvPr id="38" name="椭圆 37"/>
            <p:cNvSpPr>
              <a:spLocks/>
            </p:cNvSpPr>
            <p:nvPr>
              <p:custDataLst>
                <p:tags r:id="rId105"/>
              </p:custDataLst>
            </p:nvPr>
          </p:nvSpPr>
          <p:spPr>
            <a:xfrm>
              <a:off x="3924522" y="3473676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Bradley Hand ITC" panose="03070402050302030203" pitchFamily="66" charset="0"/>
                </a:rPr>
                <a:t>x12</a:t>
              </a:r>
              <a:endParaRPr lang="zh-CN" altLang="en-US" sz="1000" dirty="0">
                <a:latin typeface="Bradley Hand ITC" panose="03070402050302030203" pitchFamily="66" charset="0"/>
              </a:endParaRPr>
            </a:p>
          </p:txBody>
        </p:sp>
        <p:sp>
          <p:nvSpPr>
            <p:cNvPr id="39" name="椭圆 38"/>
            <p:cNvSpPr>
              <a:spLocks/>
            </p:cNvSpPr>
            <p:nvPr>
              <p:custDataLst>
                <p:tags r:id="rId106"/>
              </p:custDataLst>
            </p:nvPr>
          </p:nvSpPr>
          <p:spPr>
            <a:xfrm flipV="1">
              <a:off x="7867507" y="302880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0" name="K"/>
          <p:cNvGrpSpPr/>
          <p:nvPr/>
        </p:nvGrpSpPr>
        <p:grpSpPr>
          <a:xfrm>
            <a:off x="5237707" y="2272706"/>
            <a:ext cx="3829867" cy="2387518"/>
            <a:chOff x="4181657" y="2257466"/>
            <a:chExt cx="3829867" cy="2387518"/>
          </a:xfrm>
        </p:grpSpPr>
        <p:sp>
          <p:nvSpPr>
            <p:cNvPr id="41" name="椭圆 40"/>
            <p:cNvSpPr>
              <a:spLocks/>
            </p:cNvSpPr>
            <p:nvPr>
              <p:custDataLst>
                <p:tags r:id="rId103"/>
              </p:custDataLst>
            </p:nvPr>
          </p:nvSpPr>
          <p:spPr>
            <a:xfrm>
              <a:off x="4181657" y="4245012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Bradley Hand ITC" panose="03070402050302030203" pitchFamily="66" charset="0"/>
                </a:rPr>
                <a:t>x11</a:t>
              </a:r>
              <a:endParaRPr lang="zh-CN" altLang="en-US" sz="1000" dirty="0">
                <a:latin typeface="Bradley Hand ITC" panose="03070402050302030203" pitchFamily="66" charset="0"/>
              </a:endParaRPr>
            </a:p>
          </p:txBody>
        </p:sp>
        <p:sp>
          <p:nvSpPr>
            <p:cNvPr id="42" name="椭圆 41"/>
            <p:cNvSpPr>
              <a:spLocks/>
            </p:cNvSpPr>
            <p:nvPr>
              <p:custDataLst>
                <p:tags r:id="rId104"/>
              </p:custDataLst>
            </p:nvPr>
          </p:nvSpPr>
          <p:spPr>
            <a:xfrm flipV="1">
              <a:off x="7611552" y="2257466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J"/>
          <p:cNvGrpSpPr/>
          <p:nvPr/>
        </p:nvGrpSpPr>
        <p:grpSpPr>
          <a:xfrm>
            <a:off x="5788673" y="1662011"/>
            <a:ext cx="2727935" cy="3608908"/>
            <a:chOff x="4732388" y="1646771"/>
            <a:chExt cx="2727935" cy="3608908"/>
          </a:xfrm>
        </p:grpSpPr>
        <p:sp>
          <p:nvSpPr>
            <p:cNvPr id="44" name="椭圆 43"/>
            <p:cNvSpPr>
              <a:spLocks/>
            </p:cNvSpPr>
            <p:nvPr>
              <p:custDataLst>
                <p:tags r:id="rId101"/>
              </p:custDataLst>
            </p:nvPr>
          </p:nvSpPr>
          <p:spPr>
            <a:xfrm>
              <a:off x="4732388" y="4855707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Bradley Hand ITC" panose="03070402050302030203" pitchFamily="66" charset="0"/>
                </a:rPr>
                <a:t>x10</a:t>
              </a:r>
              <a:endParaRPr lang="zh-CN" altLang="en-US" sz="1000" dirty="0">
                <a:latin typeface="Bradley Hand ITC" panose="03070402050302030203" pitchFamily="66" charset="0"/>
              </a:endParaRPr>
            </a:p>
          </p:txBody>
        </p:sp>
        <p:sp>
          <p:nvSpPr>
            <p:cNvPr id="45" name="椭圆 44"/>
            <p:cNvSpPr>
              <a:spLocks/>
            </p:cNvSpPr>
            <p:nvPr>
              <p:custDataLst>
                <p:tags r:id="rId102"/>
              </p:custDataLst>
            </p:nvPr>
          </p:nvSpPr>
          <p:spPr>
            <a:xfrm flipV="1">
              <a:off x="7060351" y="1646771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I"/>
          <p:cNvGrpSpPr/>
          <p:nvPr/>
        </p:nvGrpSpPr>
        <p:grpSpPr>
          <a:xfrm>
            <a:off x="6544872" y="1326920"/>
            <a:ext cx="1215536" cy="4279090"/>
            <a:chOff x="5489968" y="1311680"/>
            <a:chExt cx="1215536" cy="4279090"/>
          </a:xfrm>
        </p:grpSpPr>
        <p:sp>
          <p:nvSpPr>
            <p:cNvPr id="47" name="椭圆 46"/>
            <p:cNvSpPr>
              <a:spLocks/>
            </p:cNvSpPr>
            <p:nvPr>
              <p:custDataLst>
                <p:tags r:id="rId99"/>
              </p:custDataLst>
            </p:nvPr>
          </p:nvSpPr>
          <p:spPr>
            <a:xfrm>
              <a:off x="5489968" y="5190798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x9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48" name="椭圆 47"/>
            <p:cNvSpPr>
              <a:spLocks/>
            </p:cNvSpPr>
            <p:nvPr>
              <p:custDataLst>
                <p:tags r:id="rId100"/>
              </p:custDataLst>
            </p:nvPr>
          </p:nvSpPr>
          <p:spPr>
            <a:xfrm flipV="1">
              <a:off x="6305532" y="1311680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H"/>
          <p:cNvGrpSpPr/>
          <p:nvPr/>
        </p:nvGrpSpPr>
        <p:grpSpPr>
          <a:xfrm>
            <a:off x="6544872" y="1326920"/>
            <a:ext cx="1215536" cy="4279090"/>
            <a:chOff x="5489968" y="1311680"/>
            <a:chExt cx="1215536" cy="4279090"/>
          </a:xfrm>
        </p:grpSpPr>
        <p:sp>
          <p:nvSpPr>
            <p:cNvPr id="50" name="椭圆 49"/>
            <p:cNvSpPr>
              <a:spLocks/>
            </p:cNvSpPr>
            <p:nvPr>
              <p:custDataLst>
                <p:tags r:id="rId97"/>
              </p:custDataLst>
            </p:nvPr>
          </p:nvSpPr>
          <p:spPr>
            <a:xfrm>
              <a:off x="6305532" y="5190798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x8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51" name="椭圆 50"/>
            <p:cNvSpPr>
              <a:spLocks/>
            </p:cNvSpPr>
            <p:nvPr>
              <p:custDataLst>
                <p:tags r:id="rId98"/>
              </p:custDataLst>
            </p:nvPr>
          </p:nvSpPr>
          <p:spPr>
            <a:xfrm flipV="1">
              <a:off x="5489968" y="1311680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2" name="G"/>
          <p:cNvGrpSpPr/>
          <p:nvPr/>
        </p:nvGrpSpPr>
        <p:grpSpPr>
          <a:xfrm>
            <a:off x="5788673" y="1662011"/>
            <a:ext cx="2727935" cy="3608908"/>
            <a:chOff x="4732388" y="1646771"/>
            <a:chExt cx="2727935" cy="3608908"/>
          </a:xfrm>
        </p:grpSpPr>
        <p:sp>
          <p:nvSpPr>
            <p:cNvPr id="53" name="椭圆 52"/>
            <p:cNvSpPr>
              <a:spLocks/>
            </p:cNvSpPr>
            <p:nvPr>
              <p:custDataLst>
                <p:tags r:id="rId95"/>
              </p:custDataLst>
            </p:nvPr>
          </p:nvSpPr>
          <p:spPr>
            <a:xfrm>
              <a:off x="7060351" y="4855707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x7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54" name="椭圆 53"/>
            <p:cNvSpPr>
              <a:spLocks/>
            </p:cNvSpPr>
            <p:nvPr>
              <p:custDataLst>
                <p:tags r:id="rId96"/>
              </p:custDataLst>
            </p:nvPr>
          </p:nvSpPr>
          <p:spPr>
            <a:xfrm flipV="1">
              <a:off x="4732388" y="1646771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F"/>
          <p:cNvGrpSpPr/>
          <p:nvPr/>
        </p:nvGrpSpPr>
        <p:grpSpPr>
          <a:xfrm>
            <a:off x="5237707" y="2272706"/>
            <a:ext cx="3829867" cy="2387518"/>
            <a:chOff x="4181657" y="2257466"/>
            <a:chExt cx="3829867" cy="2387518"/>
          </a:xfrm>
        </p:grpSpPr>
        <p:sp>
          <p:nvSpPr>
            <p:cNvPr id="56" name="椭圆 55"/>
            <p:cNvSpPr>
              <a:spLocks/>
            </p:cNvSpPr>
            <p:nvPr>
              <p:custDataLst>
                <p:tags r:id="rId93"/>
              </p:custDataLst>
            </p:nvPr>
          </p:nvSpPr>
          <p:spPr>
            <a:xfrm>
              <a:off x="7611552" y="4245012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x6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57" name="椭圆 56"/>
            <p:cNvSpPr>
              <a:spLocks/>
            </p:cNvSpPr>
            <p:nvPr>
              <p:custDataLst>
                <p:tags r:id="rId94"/>
              </p:custDataLst>
            </p:nvPr>
          </p:nvSpPr>
          <p:spPr>
            <a:xfrm flipV="1">
              <a:off x="4181657" y="2257466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E"/>
          <p:cNvGrpSpPr/>
          <p:nvPr/>
        </p:nvGrpSpPr>
        <p:grpSpPr>
          <a:xfrm>
            <a:off x="4981162" y="3031342"/>
            <a:ext cx="4342957" cy="844846"/>
            <a:chOff x="3924522" y="3028802"/>
            <a:chExt cx="4342957" cy="844846"/>
          </a:xfrm>
        </p:grpSpPr>
        <p:sp>
          <p:nvSpPr>
            <p:cNvPr id="59" name="椭圆 58"/>
            <p:cNvSpPr>
              <a:spLocks/>
            </p:cNvSpPr>
            <p:nvPr>
              <p:custDataLst>
                <p:tags r:id="rId91"/>
              </p:custDataLst>
            </p:nvPr>
          </p:nvSpPr>
          <p:spPr>
            <a:xfrm>
              <a:off x="7867507" y="3473676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x5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60" name="椭圆 59"/>
            <p:cNvSpPr>
              <a:spLocks/>
            </p:cNvSpPr>
            <p:nvPr>
              <p:custDataLst>
                <p:tags r:id="rId92"/>
              </p:custDataLst>
            </p:nvPr>
          </p:nvSpPr>
          <p:spPr>
            <a:xfrm flipV="1">
              <a:off x="3924522" y="302880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1" name="D"/>
          <p:cNvGrpSpPr/>
          <p:nvPr/>
        </p:nvGrpSpPr>
        <p:grpSpPr>
          <a:xfrm>
            <a:off x="5069982" y="2644998"/>
            <a:ext cx="4165316" cy="1642935"/>
            <a:chOff x="4015667" y="2626785"/>
            <a:chExt cx="4165316" cy="1642935"/>
          </a:xfrm>
        </p:grpSpPr>
        <p:sp>
          <p:nvSpPr>
            <p:cNvPr id="62" name="椭圆 61"/>
            <p:cNvSpPr>
              <a:spLocks/>
            </p:cNvSpPr>
            <p:nvPr>
              <p:custDataLst>
                <p:tags r:id="rId89"/>
              </p:custDataLst>
            </p:nvPr>
          </p:nvSpPr>
          <p:spPr>
            <a:xfrm>
              <a:off x="7781011" y="2626785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x4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63" name="椭圆 62"/>
            <p:cNvSpPr>
              <a:spLocks/>
            </p:cNvSpPr>
            <p:nvPr>
              <p:custDataLst>
                <p:tags r:id="rId90"/>
              </p:custDataLst>
            </p:nvPr>
          </p:nvSpPr>
          <p:spPr>
            <a:xfrm flipV="1">
              <a:off x="4015667" y="3869748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C"/>
          <p:cNvGrpSpPr/>
          <p:nvPr/>
        </p:nvGrpSpPr>
        <p:grpSpPr>
          <a:xfrm>
            <a:off x="5479992" y="1939459"/>
            <a:ext cx="3345296" cy="3054012"/>
            <a:chOff x="4425245" y="1924219"/>
            <a:chExt cx="3345296" cy="3054012"/>
          </a:xfrm>
        </p:grpSpPr>
        <p:sp>
          <p:nvSpPr>
            <p:cNvPr id="65" name="椭圆 64"/>
            <p:cNvSpPr>
              <a:spLocks/>
            </p:cNvSpPr>
            <p:nvPr>
              <p:custDataLst>
                <p:tags r:id="rId87"/>
              </p:custDataLst>
            </p:nvPr>
          </p:nvSpPr>
          <p:spPr>
            <a:xfrm>
              <a:off x="7370569" y="1924219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x3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66" name="椭圆 65"/>
            <p:cNvSpPr>
              <a:spLocks/>
            </p:cNvSpPr>
            <p:nvPr>
              <p:custDataLst>
                <p:tags r:id="rId88"/>
              </p:custDataLst>
            </p:nvPr>
          </p:nvSpPr>
          <p:spPr>
            <a:xfrm flipV="1">
              <a:off x="4425245" y="4578259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B"/>
          <p:cNvGrpSpPr/>
          <p:nvPr/>
        </p:nvGrpSpPr>
        <p:grpSpPr>
          <a:xfrm>
            <a:off x="6149614" y="1453466"/>
            <a:ext cx="2006053" cy="4025998"/>
            <a:chOff x="5094758" y="1438226"/>
            <a:chExt cx="2006053" cy="4025998"/>
          </a:xfrm>
        </p:grpSpPr>
        <p:sp>
          <p:nvSpPr>
            <p:cNvPr id="68" name="椭圆 67"/>
            <p:cNvSpPr>
              <a:spLocks/>
            </p:cNvSpPr>
            <p:nvPr>
              <p:custDataLst>
                <p:tags r:id="rId85"/>
              </p:custDataLst>
            </p:nvPr>
          </p:nvSpPr>
          <p:spPr>
            <a:xfrm>
              <a:off x="6700839" y="1438226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x2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69" name="椭圆 68"/>
            <p:cNvSpPr>
              <a:spLocks/>
            </p:cNvSpPr>
            <p:nvPr>
              <p:custDataLst>
                <p:tags r:id="rId86"/>
              </p:custDataLst>
            </p:nvPr>
          </p:nvSpPr>
          <p:spPr>
            <a:xfrm flipV="1">
              <a:off x="5094758" y="506425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0" name="A"/>
          <p:cNvGrpSpPr/>
          <p:nvPr/>
        </p:nvGrpSpPr>
        <p:grpSpPr>
          <a:xfrm>
            <a:off x="6952654" y="1282470"/>
            <a:ext cx="399972" cy="4367990"/>
            <a:chOff x="5899733" y="1267230"/>
            <a:chExt cx="399972" cy="4367990"/>
          </a:xfrm>
        </p:grpSpPr>
        <p:sp>
          <p:nvSpPr>
            <p:cNvPr id="71" name="椭圆 70"/>
            <p:cNvSpPr>
              <a:spLocks/>
            </p:cNvSpPr>
            <p:nvPr>
              <p:custDataLst>
                <p:tags r:id="rId83"/>
              </p:custDataLst>
            </p:nvPr>
          </p:nvSpPr>
          <p:spPr>
            <a:xfrm>
              <a:off x="5899733" y="1267230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x1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72" name="椭圆 71"/>
            <p:cNvSpPr>
              <a:spLocks/>
            </p:cNvSpPr>
            <p:nvPr>
              <p:custDataLst>
                <p:tags r:id="rId84"/>
              </p:custDataLst>
            </p:nvPr>
          </p:nvSpPr>
          <p:spPr>
            <a:xfrm flipV="1">
              <a:off x="5899733" y="5235248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3" name="o"/>
          <p:cNvGrpSpPr/>
          <p:nvPr>
            <p:custDataLst>
              <p:tags r:id="rId1"/>
            </p:custDataLst>
          </p:nvPr>
        </p:nvGrpSpPr>
        <p:grpSpPr>
          <a:xfrm flipH="1" flipV="1">
            <a:off x="6149614" y="1453466"/>
            <a:ext cx="2006053" cy="4025998"/>
            <a:chOff x="5094758" y="1438226"/>
            <a:chExt cx="2006053" cy="4025998"/>
          </a:xfrm>
        </p:grpSpPr>
        <p:sp>
          <p:nvSpPr>
            <p:cNvPr id="74" name="椭圆 73"/>
            <p:cNvSpPr>
              <a:spLocks/>
            </p:cNvSpPr>
            <p:nvPr>
              <p:custDataLst>
                <p:tags r:id="rId81"/>
              </p:custDataLst>
            </p:nvPr>
          </p:nvSpPr>
          <p:spPr>
            <a:xfrm>
              <a:off x="5094758" y="1438226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Bradley Hand ITC" panose="03070402050302030203" pitchFamily="66" charset="0"/>
                </a:rPr>
                <a:t>y15</a:t>
              </a:r>
              <a:endParaRPr lang="zh-CN" altLang="en-US" sz="1000" dirty="0">
                <a:latin typeface="Bradley Hand ITC" panose="03070402050302030203" pitchFamily="66" charset="0"/>
              </a:endParaRPr>
            </a:p>
          </p:txBody>
        </p:sp>
        <p:sp>
          <p:nvSpPr>
            <p:cNvPr id="75" name="椭圆 74"/>
            <p:cNvSpPr>
              <a:spLocks/>
            </p:cNvSpPr>
            <p:nvPr>
              <p:custDataLst>
                <p:tags r:id="rId82"/>
              </p:custDataLst>
            </p:nvPr>
          </p:nvSpPr>
          <p:spPr>
            <a:xfrm flipV="1">
              <a:off x="6700839" y="506425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n"/>
          <p:cNvGrpSpPr/>
          <p:nvPr>
            <p:custDataLst>
              <p:tags r:id="rId2"/>
            </p:custDataLst>
          </p:nvPr>
        </p:nvGrpSpPr>
        <p:grpSpPr>
          <a:xfrm flipH="1" flipV="1">
            <a:off x="5479992" y="1939459"/>
            <a:ext cx="3345296" cy="3054012"/>
            <a:chOff x="4425245" y="1924219"/>
            <a:chExt cx="3345296" cy="3054012"/>
          </a:xfrm>
        </p:grpSpPr>
        <p:sp>
          <p:nvSpPr>
            <p:cNvPr id="77" name="椭圆 76"/>
            <p:cNvSpPr>
              <a:spLocks/>
            </p:cNvSpPr>
            <p:nvPr>
              <p:custDataLst>
                <p:tags r:id="rId79"/>
              </p:custDataLst>
            </p:nvPr>
          </p:nvSpPr>
          <p:spPr>
            <a:xfrm>
              <a:off x="4425245" y="1924219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Bradley Hand ITC" panose="03070402050302030203" pitchFamily="66" charset="0"/>
                </a:rPr>
                <a:t>y14</a:t>
              </a:r>
              <a:endParaRPr lang="zh-CN" altLang="en-US" sz="1000" dirty="0">
                <a:latin typeface="Bradley Hand ITC" panose="03070402050302030203" pitchFamily="66" charset="0"/>
              </a:endParaRPr>
            </a:p>
          </p:txBody>
        </p:sp>
        <p:sp>
          <p:nvSpPr>
            <p:cNvPr id="78" name="椭圆 77"/>
            <p:cNvSpPr>
              <a:spLocks/>
            </p:cNvSpPr>
            <p:nvPr>
              <p:custDataLst>
                <p:tags r:id="rId80"/>
              </p:custDataLst>
            </p:nvPr>
          </p:nvSpPr>
          <p:spPr>
            <a:xfrm flipV="1">
              <a:off x="7370569" y="4578259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9" name="m"/>
          <p:cNvGrpSpPr/>
          <p:nvPr>
            <p:custDataLst>
              <p:tags r:id="rId3"/>
            </p:custDataLst>
          </p:nvPr>
        </p:nvGrpSpPr>
        <p:grpSpPr>
          <a:xfrm flipH="1" flipV="1">
            <a:off x="5069982" y="2644997"/>
            <a:ext cx="4165316" cy="1642935"/>
            <a:chOff x="4015667" y="2632730"/>
            <a:chExt cx="4165316" cy="1642935"/>
          </a:xfrm>
        </p:grpSpPr>
        <p:sp>
          <p:nvSpPr>
            <p:cNvPr id="80" name="椭圆 79"/>
            <p:cNvSpPr>
              <a:spLocks/>
            </p:cNvSpPr>
            <p:nvPr>
              <p:custDataLst>
                <p:tags r:id="rId77"/>
              </p:custDataLst>
            </p:nvPr>
          </p:nvSpPr>
          <p:spPr>
            <a:xfrm>
              <a:off x="4015667" y="2632730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Bradley Hand ITC" panose="03070402050302030203" pitchFamily="66" charset="0"/>
                </a:rPr>
                <a:t>y13</a:t>
              </a:r>
              <a:endParaRPr lang="zh-CN" altLang="en-US" sz="1000" dirty="0">
                <a:latin typeface="Bradley Hand ITC" panose="03070402050302030203" pitchFamily="66" charset="0"/>
              </a:endParaRPr>
            </a:p>
          </p:txBody>
        </p:sp>
        <p:sp>
          <p:nvSpPr>
            <p:cNvPr id="81" name="椭圆 80"/>
            <p:cNvSpPr>
              <a:spLocks/>
            </p:cNvSpPr>
            <p:nvPr>
              <p:custDataLst>
                <p:tags r:id="rId78"/>
              </p:custDataLst>
            </p:nvPr>
          </p:nvSpPr>
          <p:spPr>
            <a:xfrm flipV="1">
              <a:off x="7781011" y="3875693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2" name="l"/>
          <p:cNvGrpSpPr/>
          <p:nvPr>
            <p:custDataLst>
              <p:tags r:id="rId4"/>
            </p:custDataLst>
          </p:nvPr>
        </p:nvGrpSpPr>
        <p:grpSpPr>
          <a:xfrm flipH="1" flipV="1">
            <a:off x="4981162" y="3056742"/>
            <a:ext cx="4342957" cy="844846"/>
            <a:chOff x="3924522" y="3028802"/>
            <a:chExt cx="4342957" cy="844846"/>
          </a:xfrm>
        </p:grpSpPr>
        <p:sp>
          <p:nvSpPr>
            <p:cNvPr id="83" name="椭圆 82"/>
            <p:cNvSpPr>
              <a:spLocks/>
            </p:cNvSpPr>
            <p:nvPr>
              <p:custDataLst>
                <p:tags r:id="rId75"/>
              </p:custDataLst>
            </p:nvPr>
          </p:nvSpPr>
          <p:spPr>
            <a:xfrm>
              <a:off x="3924522" y="3473676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Bradley Hand ITC" panose="03070402050302030203" pitchFamily="66" charset="0"/>
                </a:rPr>
                <a:t>y12</a:t>
              </a:r>
              <a:endParaRPr lang="zh-CN" altLang="en-US" sz="1000" dirty="0">
                <a:latin typeface="Bradley Hand ITC" panose="03070402050302030203" pitchFamily="66" charset="0"/>
              </a:endParaRPr>
            </a:p>
          </p:txBody>
        </p:sp>
        <p:sp>
          <p:nvSpPr>
            <p:cNvPr id="84" name="椭圆 83"/>
            <p:cNvSpPr>
              <a:spLocks/>
            </p:cNvSpPr>
            <p:nvPr>
              <p:custDataLst>
                <p:tags r:id="rId76"/>
              </p:custDataLst>
            </p:nvPr>
          </p:nvSpPr>
          <p:spPr>
            <a:xfrm flipV="1">
              <a:off x="7867507" y="302880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5" name="k"/>
          <p:cNvGrpSpPr/>
          <p:nvPr>
            <p:custDataLst>
              <p:tags r:id="rId5"/>
            </p:custDataLst>
          </p:nvPr>
        </p:nvGrpSpPr>
        <p:grpSpPr>
          <a:xfrm flipH="1" flipV="1">
            <a:off x="5237707" y="2272706"/>
            <a:ext cx="3829867" cy="2387518"/>
            <a:chOff x="4181657" y="2257466"/>
            <a:chExt cx="3829867" cy="2387518"/>
          </a:xfrm>
        </p:grpSpPr>
        <p:sp>
          <p:nvSpPr>
            <p:cNvPr id="86" name="椭圆 85"/>
            <p:cNvSpPr>
              <a:spLocks/>
            </p:cNvSpPr>
            <p:nvPr>
              <p:custDataLst>
                <p:tags r:id="rId73"/>
              </p:custDataLst>
            </p:nvPr>
          </p:nvSpPr>
          <p:spPr>
            <a:xfrm>
              <a:off x="4181657" y="4245012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Bradley Hand ITC" panose="03070402050302030203" pitchFamily="66" charset="0"/>
                </a:rPr>
                <a:t>y11</a:t>
              </a:r>
              <a:endParaRPr lang="zh-CN" altLang="en-US" sz="1000" dirty="0">
                <a:latin typeface="Bradley Hand ITC" panose="03070402050302030203" pitchFamily="66" charset="0"/>
              </a:endParaRPr>
            </a:p>
          </p:txBody>
        </p:sp>
        <p:sp>
          <p:nvSpPr>
            <p:cNvPr id="87" name="椭圆 86"/>
            <p:cNvSpPr>
              <a:spLocks/>
            </p:cNvSpPr>
            <p:nvPr>
              <p:custDataLst>
                <p:tags r:id="rId74"/>
              </p:custDataLst>
            </p:nvPr>
          </p:nvSpPr>
          <p:spPr>
            <a:xfrm flipV="1">
              <a:off x="7611552" y="2257466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j"/>
          <p:cNvGrpSpPr/>
          <p:nvPr>
            <p:custDataLst>
              <p:tags r:id="rId6"/>
            </p:custDataLst>
          </p:nvPr>
        </p:nvGrpSpPr>
        <p:grpSpPr>
          <a:xfrm flipH="1" flipV="1">
            <a:off x="5788673" y="1662011"/>
            <a:ext cx="2727935" cy="3608908"/>
            <a:chOff x="4732388" y="1646771"/>
            <a:chExt cx="2727935" cy="3608908"/>
          </a:xfrm>
        </p:grpSpPr>
        <p:sp>
          <p:nvSpPr>
            <p:cNvPr id="89" name="椭圆 88"/>
            <p:cNvSpPr>
              <a:spLocks/>
            </p:cNvSpPr>
            <p:nvPr>
              <p:custDataLst>
                <p:tags r:id="rId71"/>
              </p:custDataLst>
            </p:nvPr>
          </p:nvSpPr>
          <p:spPr>
            <a:xfrm>
              <a:off x="4732388" y="4855707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Bradley Hand ITC" panose="03070402050302030203" pitchFamily="66" charset="0"/>
                </a:rPr>
                <a:t>y10</a:t>
              </a:r>
              <a:endParaRPr lang="zh-CN" altLang="en-US" sz="1000" dirty="0">
                <a:latin typeface="Bradley Hand ITC" panose="03070402050302030203" pitchFamily="66" charset="0"/>
              </a:endParaRPr>
            </a:p>
          </p:txBody>
        </p:sp>
        <p:sp>
          <p:nvSpPr>
            <p:cNvPr id="90" name="椭圆 89"/>
            <p:cNvSpPr>
              <a:spLocks/>
            </p:cNvSpPr>
            <p:nvPr>
              <p:custDataLst>
                <p:tags r:id="rId72"/>
              </p:custDataLst>
            </p:nvPr>
          </p:nvSpPr>
          <p:spPr>
            <a:xfrm flipV="1">
              <a:off x="7060351" y="1646771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1" name="i"/>
          <p:cNvGrpSpPr/>
          <p:nvPr>
            <p:custDataLst>
              <p:tags r:id="rId7"/>
            </p:custDataLst>
          </p:nvPr>
        </p:nvGrpSpPr>
        <p:grpSpPr>
          <a:xfrm flipH="1" flipV="1">
            <a:off x="6544872" y="1326920"/>
            <a:ext cx="1215536" cy="4279090"/>
            <a:chOff x="5489968" y="1311680"/>
            <a:chExt cx="1215536" cy="4279090"/>
          </a:xfrm>
        </p:grpSpPr>
        <p:sp>
          <p:nvSpPr>
            <p:cNvPr id="92" name="椭圆 91"/>
            <p:cNvSpPr>
              <a:spLocks/>
            </p:cNvSpPr>
            <p:nvPr>
              <p:custDataLst>
                <p:tags r:id="rId69"/>
              </p:custDataLst>
            </p:nvPr>
          </p:nvSpPr>
          <p:spPr>
            <a:xfrm>
              <a:off x="5489968" y="5190798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y9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93" name="椭圆 92"/>
            <p:cNvSpPr>
              <a:spLocks/>
            </p:cNvSpPr>
            <p:nvPr>
              <p:custDataLst>
                <p:tags r:id="rId70"/>
              </p:custDataLst>
            </p:nvPr>
          </p:nvSpPr>
          <p:spPr>
            <a:xfrm flipV="1">
              <a:off x="6305532" y="1311680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h"/>
          <p:cNvGrpSpPr/>
          <p:nvPr>
            <p:custDataLst>
              <p:tags r:id="rId8"/>
            </p:custDataLst>
          </p:nvPr>
        </p:nvGrpSpPr>
        <p:grpSpPr>
          <a:xfrm flipH="1" flipV="1">
            <a:off x="6544872" y="1326920"/>
            <a:ext cx="1215536" cy="4279090"/>
            <a:chOff x="5489968" y="1311680"/>
            <a:chExt cx="1215536" cy="4279090"/>
          </a:xfrm>
        </p:grpSpPr>
        <p:sp>
          <p:nvSpPr>
            <p:cNvPr id="95" name="椭圆 94"/>
            <p:cNvSpPr>
              <a:spLocks/>
            </p:cNvSpPr>
            <p:nvPr>
              <p:custDataLst>
                <p:tags r:id="rId67"/>
              </p:custDataLst>
            </p:nvPr>
          </p:nvSpPr>
          <p:spPr>
            <a:xfrm>
              <a:off x="6305532" y="5190798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y8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96" name="椭圆 95"/>
            <p:cNvSpPr>
              <a:spLocks/>
            </p:cNvSpPr>
            <p:nvPr>
              <p:custDataLst>
                <p:tags r:id="rId68"/>
              </p:custDataLst>
            </p:nvPr>
          </p:nvSpPr>
          <p:spPr>
            <a:xfrm flipV="1">
              <a:off x="5489968" y="1311680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g"/>
          <p:cNvGrpSpPr/>
          <p:nvPr>
            <p:custDataLst>
              <p:tags r:id="rId9"/>
            </p:custDataLst>
          </p:nvPr>
        </p:nvGrpSpPr>
        <p:grpSpPr>
          <a:xfrm flipH="1" flipV="1">
            <a:off x="5788673" y="1662011"/>
            <a:ext cx="2727935" cy="3608908"/>
            <a:chOff x="4732388" y="1646771"/>
            <a:chExt cx="2727935" cy="3608908"/>
          </a:xfrm>
        </p:grpSpPr>
        <p:sp>
          <p:nvSpPr>
            <p:cNvPr id="98" name="椭圆 97"/>
            <p:cNvSpPr>
              <a:spLocks/>
            </p:cNvSpPr>
            <p:nvPr>
              <p:custDataLst>
                <p:tags r:id="rId65"/>
              </p:custDataLst>
            </p:nvPr>
          </p:nvSpPr>
          <p:spPr>
            <a:xfrm>
              <a:off x="7060351" y="4855707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y7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99" name="椭圆 98"/>
            <p:cNvSpPr>
              <a:spLocks/>
            </p:cNvSpPr>
            <p:nvPr>
              <p:custDataLst>
                <p:tags r:id="rId66"/>
              </p:custDataLst>
            </p:nvPr>
          </p:nvSpPr>
          <p:spPr>
            <a:xfrm flipV="1">
              <a:off x="4732388" y="1646771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f"/>
          <p:cNvGrpSpPr/>
          <p:nvPr>
            <p:custDataLst>
              <p:tags r:id="rId10"/>
            </p:custDataLst>
          </p:nvPr>
        </p:nvGrpSpPr>
        <p:grpSpPr>
          <a:xfrm flipH="1" flipV="1">
            <a:off x="5237707" y="2272706"/>
            <a:ext cx="3829867" cy="2387518"/>
            <a:chOff x="4181657" y="2257466"/>
            <a:chExt cx="3829867" cy="2387518"/>
          </a:xfrm>
        </p:grpSpPr>
        <p:sp>
          <p:nvSpPr>
            <p:cNvPr id="101" name="椭圆 100"/>
            <p:cNvSpPr>
              <a:spLocks/>
            </p:cNvSpPr>
            <p:nvPr>
              <p:custDataLst>
                <p:tags r:id="rId63"/>
              </p:custDataLst>
            </p:nvPr>
          </p:nvSpPr>
          <p:spPr>
            <a:xfrm>
              <a:off x="7611552" y="4245012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y6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102" name="椭圆 101"/>
            <p:cNvSpPr>
              <a:spLocks/>
            </p:cNvSpPr>
            <p:nvPr>
              <p:custDataLst>
                <p:tags r:id="rId64"/>
              </p:custDataLst>
            </p:nvPr>
          </p:nvSpPr>
          <p:spPr>
            <a:xfrm flipV="1">
              <a:off x="4181657" y="2257466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e"/>
          <p:cNvGrpSpPr/>
          <p:nvPr>
            <p:custDataLst>
              <p:tags r:id="rId11"/>
            </p:custDataLst>
          </p:nvPr>
        </p:nvGrpSpPr>
        <p:grpSpPr>
          <a:xfrm flipH="1" flipV="1">
            <a:off x="4981162" y="3056742"/>
            <a:ext cx="4342957" cy="844846"/>
            <a:chOff x="3924522" y="3028802"/>
            <a:chExt cx="4342957" cy="844846"/>
          </a:xfrm>
        </p:grpSpPr>
        <p:sp>
          <p:nvSpPr>
            <p:cNvPr id="104" name="椭圆 103"/>
            <p:cNvSpPr>
              <a:spLocks/>
            </p:cNvSpPr>
            <p:nvPr>
              <p:custDataLst>
                <p:tags r:id="rId61"/>
              </p:custDataLst>
            </p:nvPr>
          </p:nvSpPr>
          <p:spPr>
            <a:xfrm>
              <a:off x="7867507" y="3473676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y5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105" name="椭圆 104"/>
            <p:cNvSpPr>
              <a:spLocks/>
            </p:cNvSpPr>
            <p:nvPr>
              <p:custDataLst>
                <p:tags r:id="rId62"/>
              </p:custDataLst>
            </p:nvPr>
          </p:nvSpPr>
          <p:spPr>
            <a:xfrm flipV="1">
              <a:off x="3924522" y="302880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d"/>
          <p:cNvGrpSpPr/>
          <p:nvPr>
            <p:custDataLst>
              <p:tags r:id="rId12"/>
            </p:custDataLst>
          </p:nvPr>
        </p:nvGrpSpPr>
        <p:grpSpPr>
          <a:xfrm flipH="1" flipV="1">
            <a:off x="5069982" y="2644997"/>
            <a:ext cx="4165316" cy="1642935"/>
            <a:chOff x="4015667" y="2626785"/>
            <a:chExt cx="4165316" cy="1642935"/>
          </a:xfrm>
        </p:grpSpPr>
        <p:sp>
          <p:nvSpPr>
            <p:cNvPr id="107" name="椭圆 106"/>
            <p:cNvSpPr>
              <a:spLocks/>
            </p:cNvSpPr>
            <p:nvPr>
              <p:custDataLst>
                <p:tags r:id="rId59"/>
              </p:custDataLst>
            </p:nvPr>
          </p:nvSpPr>
          <p:spPr>
            <a:xfrm>
              <a:off x="7781011" y="2626785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y4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108" name="椭圆 107"/>
            <p:cNvSpPr>
              <a:spLocks/>
            </p:cNvSpPr>
            <p:nvPr>
              <p:custDataLst>
                <p:tags r:id="rId60"/>
              </p:custDataLst>
            </p:nvPr>
          </p:nvSpPr>
          <p:spPr>
            <a:xfrm flipV="1">
              <a:off x="4015667" y="3869748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9" name="c"/>
          <p:cNvGrpSpPr/>
          <p:nvPr>
            <p:custDataLst>
              <p:tags r:id="rId13"/>
            </p:custDataLst>
          </p:nvPr>
        </p:nvGrpSpPr>
        <p:grpSpPr>
          <a:xfrm flipH="1" flipV="1">
            <a:off x="5479992" y="1939459"/>
            <a:ext cx="3345296" cy="3054012"/>
            <a:chOff x="4425245" y="1924219"/>
            <a:chExt cx="3345296" cy="3054012"/>
          </a:xfrm>
        </p:grpSpPr>
        <p:sp>
          <p:nvSpPr>
            <p:cNvPr id="110" name="椭圆 109"/>
            <p:cNvSpPr>
              <a:spLocks/>
            </p:cNvSpPr>
            <p:nvPr>
              <p:custDataLst>
                <p:tags r:id="rId57"/>
              </p:custDataLst>
            </p:nvPr>
          </p:nvSpPr>
          <p:spPr>
            <a:xfrm>
              <a:off x="7370569" y="1924219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y3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111" name="椭圆 110"/>
            <p:cNvSpPr>
              <a:spLocks/>
            </p:cNvSpPr>
            <p:nvPr>
              <p:custDataLst>
                <p:tags r:id="rId58"/>
              </p:custDataLst>
            </p:nvPr>
          </p:nvSpPr>
          <p:spPr>
            <a:xfrm flipV="1">
              <a:off x="4425245" y="4578259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2" name="b"/>
          <p:cNvGrpSpPr/>
          <p:nvPr>
            <p:custDataLst>
              <p:tags r:id="rId14"/>
            </p:custDataLst>
          </p:nvPr>
        </p:nvGrpSpPr>
        <p:grpSpPr>
          <a:xfrm flipH="1" flipV="1">
            <a:off x="6149614" y="1453466"/>
            <a:ext cx="2006053" cy="4025998"/>
            <a:chOff x="5094758" y="1438226"/>
            <a:chExt cx="2006053" cy="4025998"/>
          </a:xfrm>
        </p:grpSpPr>
        <p:sp>
          <p:nvSpPr>
            <p:cNvPr id="113" name="椭圆 112"/>
            <p:cNvSpPr>
              <a:spLocks/>
            </p:cNvSpPr>
            <p:nvPr>
              <p:custDataLst>
                <p:tags r:id="rId55"/>
              </p:custDataLst>
            </p:nvPr>
          </p:nvSpPr>
          <p:spPr>
            <a:xfrm>
              <a:off x="6700839" y="1438226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y2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114" name="椭圆 113"/>
            <p:cNvSpPr>
              <a:spLocks/>
            </p:cNvSpPr>
            <p:nvPr>
              <p:custDataLst>
                <p:tags r:id="rId56"/>
              </p:custDataLst>
            </p:nvPr>
          </p:nvSpPr>
          <p:spPr>
            <a:xfrm flipV="1">
              <a:off x="5094758" y="506425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5" name="a"/>
          <p:cNvGrpSpPr/>
          <p:nvPr>
            <p:custDataLst>
              <p:tags r:id="rId15"/>
            </p:custDataLst>
          </p:nvPr>
        </p:nvGrpSpPr>
        <p:grpSpPr>
          <a:xfrm flipH="1" flipV="1">
            <a:off x="6952654" y="1282470"/>
            <a:ext cx="399972" cy="4367990"/>
            <a:chOff x="5899733" y="1267230"/>
            <a:chExt cx="399972" cy="4367990"/>
          </a:xfrm>
        </p:grpSpPr>
        <p:sp>
          <p:nvSpPr>
            <p:cNvPr id="116" name="椭圆 115"/>
            <p:cNvSpPr>
              <a:spLocks/>
            </p:cNvSpPr>
            <p:nvPr>
              <p:custDataLst>
                <p:tags r:id="rId53"/>
              </p:custDataLst>
            </p:nvPr>
          </p:nvSpPr>
          <p:spPr>
            <a:xfrm>
              <a:off x="5899733" y="1267230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Bradley Hand ITC" panose="03070402050302030203" pitchFamily="66" charset="0"/>
                </a:rPr>
                <a:t>y1</a:t>
              </a:r>
              <a:endParaRPr lang="zh-CN" altLang="en-US" sz="1200" dirty="0">
                <a:latin typeface="Bradley Hand ITC" panose="03070402050302030203" pitchFamily="66" charset="0"/>
              </a:endParaRPr>
            </a:p>
          </p:txBody>
        </p:sp>
        <p:sp>
          <p:nvSpPr>
            <p:cNvPr id="117" name="椭圆 116"/>
            <p:cNvSpPr>
              <a:spLocks/>
            </p:cNvSpPr>
            <p:nvPr>
              <p:custDataLst>
                <p:tags r:id="rId54"/>
              </p:custDataLst>
            </p:nvPr>
          </p:nvSpPr>
          <p:spPr>
            <a:xfrm flipV="1">
              <a:off x="5899733" y="5235248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19" name="图片 118"/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122" y="2938780"/>
            <a:ext cx="909320" cy="909320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 rotWithShape="1">
          <a:blip r:embed="rId1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7" r="19460"/>
          <a:stretch/>
        </p:blipFill>
        <p:spPr>
          <a:xfrm>
            <a:off x="4062782" y="2223839"/>
            <a:ext cx="6595308" cy="2385305"/>
          </a:xfrm>
          <a:prstGeom prst="rect">
            <a:avLst/>
          </a:prstGeom>
        </p:spPr>
      </p:pic>
      <p:grpSp>
        <p:nvGrpSpPr>
          <p:cNvPr id="120" name="H"/>
          <p:cNvGrpSpPr/>
          <p:nvPr/>
        </p:nvGrpSpPr>
        <p:grpSpPr>
          <a:xfrm>
            <a:off x="8565717" y="-705550"/>
            <a:ext cx="1215536" cy="4279090"/>
            <a:chOff x="5489968" y="1311680"/>
            <a:chExt cx="1215536" cy="4279090"/>
          </a:xfrm>
        </p:grpSpPr>
        <p:sp>
          <p:nvSpPr>
            <p:cNvPr id="121" name="椭圆 120"/>
            <p:cNvSpPr>
              <a:spLocks/>
            </p:cNvSpPr>
            <p:nvPr>
              <p:custDataLst>
                <p:tags r:id="rId51"/>
              </p:custDataLst>
            </p:nvPr>
          </p:nvSpPr>
          <p:spPr>
            <a:xfrm>
              <a:off x="6305532" y="5190798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/>
            </p:cNvSpPr>
            <p:nvPr>
              <p:custDataLst>
                <p:tags r:id="rId52"/>
              </p:custDataLst>
            </p:nvPr>
          </p:nvSpPr>
          <p:spPr>
            <a:xfrm flipV="1">
              <a:off x="5489968" y="1311680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3" name="G"/>
          <p:cNvGrpSpPr/>
          <p:nvPr/>
        </p:nvGrpSpPr>
        <p:grpSpPr>
          <a:xfrm>
            <a:off x="7392800" y="657684"/>
            <a:ext cx="2727935" cy="3608908"/>
            <a:chOff x="4732388" y="1646771"/>
            <a:chExt cx="2727935" cy="3608908"/>
          </a:xfrm>
        </p:grpSpPr>
        <p:sp>
          <p:nvSpPr>
            <p:cNvPr id="124" name="椭圆 123"/>
            <p:cNvSpPr>
              <a:spLocks/>
            </p:cNvSpPr>
            <p:nvPr>
              <p:custDataLst>
                <p:tags r:id="rId49"/>
              </p:custDataLst>
            </p:nvPr>
          </p:nvSpPr>
          <p:spPr>
            <a:xfrm>
              <a:off x="7060351" y="4855707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/>
            </p:cNvSpPr>
            <p:nvPr>
              <p:custDataLst>
                <p:tags r:id="rId50"/>
              </p:custDataLst>
            </p:nvPr>
          </p:nvSpPr>
          <p:spPr>
            <a:xfrm flipV="1">
              <a:off x="4732388" y="1646771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6" name="F"/>
          <p:cNvGrpSpPr/>
          <p:nvPr/>
        </p:nvGrpSpPr>
        <p:grpSpPr>
          <a:xfrm>
            <a:off x="4072692" y="1257463"/>
            <a:ext cx="3829867" cy="2387518"/>
            <a:chOff x="4181657" y="2257466"/>
            <a:chExt cx="3829867" cy="2387518"/>
          </a:xfrm>
        </p:grpSpPr>
        <p:sp>
          <p:nvSpPr>
            <p:cNvPr id="127" name="椭圆 126"/>
            <p:cNvSpPr>
              <a:spLocks/>
            </p:cNvSpPr>
            <p:nvPr>
              <p:custDataLst>
                <p:tags r:id="rId47"/>
              </p:custDataLst>
            </p:nvPr>
          </p:nvSpPr>
          <p:spPr>
            <a:xfrm>
              <a:off x="7611552" y="4245012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/>
            </p:cNvSpPr>
            <p:nvPr>
              <p:custDataLst>
                <p:tags r:id="rId48"/>
              </p:custDataLst>
            </p:nvPr>
          </p:nvSpPr>
          <p:spPr>
            <a:xfrm flipV="1">
              <a:off x="4181657" y="2257466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9" name="E"/>
          <p:cNvGrpSpPr/>
          <p:nvPr/>
        </p:nvGrpSpPr>
        <p:grpSpPr>
          <a:xfrm>
            <a:off x="3971092" y="2123061"/>
            <a:ext cx="4342957" cy="844846"/>
            <a:chOff x="3924522" y="3028802"/>
            <a:chExt cx="4342957" cy="844846"/>
          </a:xfrm>
        </p:grpSpPr>
        <p:sp>
          <p:nvSpPr>
            <p:cNvPr id="130" name="椭圆 129"/>
            <p:cNvSpPr>
              <a:spLocks/>
            </p:cNvSpPr>
            <p:nvPr>
              <p:custDataLst>
                <p:tags r:id="rId45"/>
              </p:custDataLst>
            </p:nvPr>
          </p:nvSpPr>
          <p:spPr>
            <a:xfrm>
              <a:off x="7867507" y="3473676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/>
            </p:cNvSpPr>
            <p:nvPr>
              <p:custDataLst>
                <p:tags r:id="rId46"/>
              </p:custDataLst>
            </p:nvPr>
          </p:nvSpPr>
          <p:spPr>
            <a:xfrm flipV="1">
              <a:off x="3924522" y="302880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2" name="D"/>
          <p:cNvGrpSpPr/>
          <p:nvPr/>
        </p:nvGrpSpPr>
        <p:grpSpPr>
          <a:xfrm>
            <a:off x="1785094" y="3227010"/>
            <a:ext cx="4165316" cy="1642935"/>
            <a:chOff x="4015667" y="2626785"/>
            <a:chExt cx="4165316" cy="1642935"/>
          </a:xfrm>
        </p:grpSpPr>
        <p:sp>
          <p:nvSpPr>
            <p:cNvPr id="133" name="椭圆 132"/>
            <p:cNvSpPr>
              <a:spLocks/>
            </p:cNvSpPr>
            <p:nvPr>
              <p:custDataLst>
                <p:tags r:id="rId43"/>
              </p:custDataLst>
            </p:nvPr>
          </p:nvSpPr>
          <p:spPr>
            <a:xfrm>
              <a:off x="7781011" y="2626785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/>
            </p:cNvSpPr>
            <p:nvPr>
              <p:custDataLst>
                <p:tags r:id="rId44"/>
              </p:custDataLst>
            </p:nvPr>
          </p:nvSpPr>
          <p:spPr>
            <a:xfrm flipV="1">
              <a:off x="4015667" y="3869748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5" name="C"/>
          <p:cNvGrpSpPr/>
          <p:nvPr/>
        </p:nvGrpSpPr>
        <p:grpSpPr>
          <a:xfrm>
            <a:off x="2249493" y="2631874"/>
            <a:ext cx="3345296" cy="3054012"/>
            <a:chOff x="4425245" y="1924219"/>
            <a:chExt cx="3345296" cy="3054012"/>
          </a:xfrm>
        </p:grpSpPr>
        <p:sp>
          <p:nvSpPr>
            <p:cNvPr id="136" name="椭圆 135"/>
            <p:cNvSpPr>
              <a:spLocks/>
            </p:cNvSpPr>
            <p:nvPr>
              <p:custDataLst>
                <p:tags r:id="rId41"/>
              </p:custDataLst>
            </p:nvPr>
          </p:nvSpPr>
          <p:spPr>
            <a:xfrm>
              <a:off x="7370569" y="1924219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/>
            </p:cNvSpPr>
            <p:nvPr>
              <p:custDataLst>
                <p:tags r:id="rId42"/>
              </p:custDataLst>
            </p:nvPr>
          </p:nvSpPr>
          <p:spPr>
            <a:xfrm flipV="1">
              <a:off x="4425245" y="4578259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8" name="B"/>
          <p:cNvGrpSpPr/>
          <p:nvPr/>
        </p:nvGrpSpPr>
        <p:grpSpPr>
          <a:xfrm>
            <a:off x="3059379" y="2184790"/>
            <a:ext cx="2006053" cy="4025998"/>
            <a:chOff x="5094758" y="1438226"/>
            <a:chExt cx="2006053" cy="4025998"/>
          </a:xfrm>
        </p:grpSpPr>
        <p:sp>
          <p:nvSpPr>
            <p:cNvPr id="139" name="椭圆 138"/>
            <p:cNvSpPr>
              <a:spLocks/>
            </p:cNvSpPr>
            <p:nvPr>
              <p:custDataLst>
                <p:tags r:id="rId39"/>
              </p:custDataLst>
            </p:nvPr>
          </p:nvSpPr>
          <p:spPr>
            <a:xfrm>
              <a:off x="6700839" y="1438226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/>
            </p:cNvSpPr>
            <p:nvPr>
              <p:custDataLst>
                <p:tags r:id="rId40"/>
              </p:custDataLst>
            </p:nvPr>
          </p:nvSpPr>
          <p:spPr>
            <a:xfrm flipV="1">
              <a:off x="5094758" y="506425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1" name="A"/>
          <p:cNvGrpSpPr/>
          <p:nvPr/>
        </p:nvGrpSpPr>
        <p:grpSpPr>
          <a:xfrm>
            <a:off x="3708406" y="3372584"/>
            <a:ext cx="399972" cy="4367990"/>
            <a:chOff x="5899733" y="1267230"/>
            <a:chExt cx="399972" cy="4367990"/>
          </a:xfrm>
        </p:grpSpPr>
        <p:sp>
          <p:nvSpPr>
            <p:cNvPr id="142" name="椭圆 141"/>
            <p:cNvSpPr>
              <a:spLocks/>
            </p:cNvSpPr>
            <p:nvPr>
              <p:custDataLst>
                <p:tags r:id="rId37"/>
              </p:custDataLst>
            </p:nvPr>
          </p:nvSpPr>
          <p:spPr>
            <a:xfrm>
              <a:off x="5899733" y="1267230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/>
            </p:cNvSpPr>
            <p:nvPr>
              <p:custDataLst>
                <p:tags r:id="rId38"/>
              </p:custDataLst>
            </p:nvPr>
          </p:nvSpPr>
          <p:spPr>
            <a:xfrm flipV="1">
              <a:off x="5899733" y="5235248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4" name="o"/>
          <p:cNvGrpSpPr/>
          <p:nvPr>
            <p:custDataLst>
              <p:tags r:id="rId16"/>
            </p:custDataLst>
          </p:nvPr>
        </p:nvGrpSpPr>
        <p:grpSpPr>
          <a:xfrm flipH="1" flipV="1">
            <a:off x="7302561" y="-1029902"/>
            <a:ext cx="2006053" cy="4025998"/>
            <a:chOff x="5094758" y="1438226"/>
            <a:chExt cx="2006053" cy="4025998"/>
          </a:xfrm>
        </p:grpSpPr>
        <p:sp>
          <p:nvSpPr>
            <p:cNvPr id="145" name="椭圆 144"/>
            <p:cNvSpPr>
              <a:spLocks/>
            </p:cNvSpPr>
            <p:nvPr>
              <p:custDataLst>
                <p:tags r:id="rId35"/>
              </p:custDataLst>
            </p:nvPr>
          </p:nvSpPr>
          <p:spPr>
            <a:xfrm>
              <a:off x="5094758" y="1438226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/>
            </p:cNvSpPr>
            <p:nvPr>
              <p:custDataLst>
                <p:tags r:id="rId36"/>
              </p:custDataLst>
            </p:nvPr>
          </p:nvSpPr>
          <p:spPr>
            <a:xfrm flipV="1">
              <a:off x="6700839" y="506425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7" name="n"/>
          <p:cNvGrpSpPr/>
          <p:nvPr>
            <p:custDataLst>
              <p:tags r:id="rId17"/>
            </p:custDataLst>
          </p:nvPr>
        </p:nvGrpSpPr>
        <p:grpSpPr>
          <a:xfrm flipH="1" flipV="1">
            <a:off x="7324581" y="1923892"/>
            <a:ext cx="3274176" cy="2820332"/>
            <a:chOff x="4496365" y="2157899"/>
            <a:chExt cx="3274176" cy="2820332"/>
          </a:xfrm>
        </p:grpSpPr>
        <p:sp>
          <p:nvSpPr>
            <p:cNvPr id="148" name="椭圆 147"/>
            <p:cNvSpPr>
              <a:spLocks/>
            </p:cNvSpPr>
            <p:nvPr>
              <p:custDataLst>
                <p:tags r:id="rId33"/>
              </p:custDataLst>
            </p:nvPr>
          </p:nvSpPr>
          <p:spPr>
            <a:xfrm>
              <a:off x="4496365" y="2157899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/>
            <p:cNvSpPr>
              <a:spLocks/>
            </p:cNvSpPr>
            <p:nvPr>
              <p:custDataLst>
                <p:tags r:id="rId34"/>
              </p:custDataLst>
            </p:nvPr>
          </p:nvSpPr>
          <p:spPr>
            <a:xfrm flipV="1">
              <a:off x="7370569" y="4578259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0" name="m"/>
          <p:cNvGrpSpPr/>
          <p:nvPr>
            <p:custDataLst>
              <p:tags r:id="rId18"/>
            </p:custDataLst>
          </p:nvPr>
        </p:nvGrpSpPr>
        <p:grpSpPr>
          <a:xfrm flipH="1" flipV="1">
            <a:off x="4619856" y="965778"/>
            <a:ext cx="4165316" cy="1642935"/>
            <a:chOff x="4015667" y="2632730"/>
            <a:chExt cx="4165316" cy="1642935"/>
          </a:xfrm>
        </p:grpSpPr>
        <p:sp>
          <p:nvSpPr>
            <p:cNvPr id="151" name="椭圆 150"/>
            <p:cNvSpPr>
              <a:spLocks/>
            </p:cNvSpPr>
            <p:nvPr>
              <p:custDataLst>
                <p:tags r:id="rId31"/>
              </p:custDataLst>
            </p:nvPr>
          </p:nvSpPr>
          <p:spPr>
            <a:xfrm>
              <a:off x="4015667" y="2632730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/>
            </p:cNvSpPr>
            <p:nvPr>
              <p:custDataLst>
                <p:tags r:id="rId32"/>
              </p:custDataLst>
            </p:nvPr>
          </p:nvSpPr>
          <p:spPr>
            <a:xfrm flipV="1">
              <a:off x="7781011" y="3875693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3" name="l"/>
          <p:cNvGrpSpPr/>
          <p:nvPr>
            <p:custDataLst>
              <p:tags r:id="rId19"/>
            </p:custDataLst>
          </p:nvPr>
        </p:nvGrpSpPr>
        <p:grpSpPr>
          <a:xfrm flipH="1" flipV="1">
            <a:off x="2642519" y="4335973"/>
            <a:ext cx="4342957" cy="844846"/>
            <a:chOff x="3924522" y="3028802"/>
            <a:chExt cx="4342957" cy="844846"/>
          </a:xfrm>
        </p:grpSpPr>
        <p:sp>
          <p:nvSpPr>
            <p:cNvPr id="154" name="椭圆 153"/>
            <p:cNvSpPr>
              <a:spLocks/>
            </p:cNvSpPr>
            <p:nvPr>
              <p:custDataLst>
                <p:tags r:id="rId29"/>
              </p:custDataLst>
            </p:nvPr>
          </p:nvSpPr>
          <p:spPr>
            <a:xfrm>
              <a:off x="3924522" y="3473676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/>
            </p:cNvSpPr>
            <p:nvPr>
              <p:custDataLst>
                <p:tags r:id="rId30"/>
              </p:custDataLst>
            </p:nvPr>
          </p:nvSpPr>
          <p:spPr>
            <a:xfrm flipV="1">
              <a:off x="7867507" y="3028802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6" name="k"/>
          <p:cNvGrpSpPr/>
          <p:nvPr>
            <p:custDataLst>
              <p:tags r:id="rId20"/>
            </p:custDataLst>
          </p:nvPr>
        </p:nvGrpSpPr>
        <p:grpSpPr>
          <a:xfrm flipH="1" flipV="1">
            <a:off x="2567481" y="3886604"/>
            <a:ext cx="3829867" cy="2387518"/>
            <a:chOff x="4181657" y="2257466"/>
            <a:chExt cx="3829867" cy="2387518"/>
          </a:xfrm>
        </p:grpSpPr>
        <p:sp>
          <p:nvSpPr>
            <p:cNvPr id="157" name="椭圆 156"/>
            <p:cNvSpPr>
              <a:spLocks/>
            </p:cNvSpPr>
            <p:nvPr>
              <p:custDataLst>
                <p:tags r:id="rId27"/>
              </p:custDataLst>
            </p:nvPr>
          </p:nvSpPr>
          <p:spPr>
            <a:xfrm>
              <a:off x="4181657" y="4245012"/>
              <a:ext cx="399972" cy="399972"/>
            </a:xfrm>
            <a:prstGeom prst="ellipse">
              <a:avLst/>
            </a:prstGeom>
            <a:solidFill>
              <a:srgbClr val="26A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/>
            </p:cNvSpPr>
            <p:nvPr>
              <p:custDataLst>
                <p:tags r:id="rId28"/>
              </p:custDataLst>
            </p:nvPr>
          </p:nvSpPr>
          <p:spPr>
            <a:xfrm flipV="1">
              <a:off x="7611552" y="2257466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j"/>
          <p:cNvGrpSpPr/>
          <p:nvPr>
            <p:custDataLst>
              <p:tags r:id="rId21"/>
            </p:custDataLst>
          </p:nvPr>
        </p:nvGrpSpPr>
        <p:grpSpPr>
          <a:xfrm flipH="1" flipV="1">
            <a:off x="4830275" y="3912607"/>
            <a:ext cx="2727935" cy="3608908"/>
            <a:chOff x="4732388" y="1646771"/>
            <a:chExt cx="2727935" cy="3608908"/>
          </a:xfrm>
        </p:grpSpPr>
        <p:sp>
          <p:nvSpPr>
            <p:cNvPr id="160" name="椭圆 159"/>
            <p:cNvSpPr>
              <a:spLocks/>
            </p:cNvSpPr>
            <p:nvPr>
              <p:custDataLst>
                <p:tags r:id="rId25"/>
              </p:custDataLst>
            </p:nvPr>
          </p:nvSpPr>
          <p:spPr>
            <a:xfrm>
              <a:off x="4732388" y="4855707"/>
              <a:ext cx="399972" cy="399972"/>
            </a:xfrm>
            <a:prstGeom prst="ellipse">
              <a:avLst/>
            </a:prstGeom>
            <a:solidFill>
              <a:srgbClr val="EE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/>
            </p:cNvSpPr>
            <p:nvPr>
              <p:custDataLst>
                <p:tags r:id="rId26"/>
              </p:custDataLst>
            </p:nvPr>
          </p:nvSpPr>
          <p:spPr>
            <a:xfrm flipV="1">
              <a:off x="7060351" y="1646771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2" name="i"/>
          <p:cNvGrpSpPr/>
          <p:nvPr>
            <p:custDataLst>
              <p:tags r:id="rId22"/>
            </p:custDataLst>
          </p:nvPr>
        </p:nvGrpSpPr>
        <p:grpSpPr>
          <a:xfrm flipH="1" flipV="1">
            <a:off x="3232036" y="2773646"/>
            <a:ext cx="1215536" cy="4279090"/>
            <a:chOff x="5489968" y="1311680"/>
            <a:chExt cx="1215536" cy="4279090"/>
          </a:xfrm>
        </p:grpSpPr>
        <p:sp>
          <p:nvSpPr>
            <p:cNvPr id="163" name="椭圆 162"/>
            <p:cNvSpPr>
              <a:spLocks/>
            </p:cNvSpPr>
            <p:nvPr>
              <p:custDataLst>
                <p:tags r:id="rId23"/>
              </p:custDataLst>
            </p:nvPr>
          </p:nvSpPr>
          <p:spPr>
            <a:xfrm>
              <a:off x="5489968" y="5190798"/>
              <a:ext cx="399972" cy="399972"/>
            </a:xfrm>
            <a:prstGeom prst="ellipse">
              <a:avLst/>
            </a:prstGeom>
            <a:solidFill>
              <a:srgbClr val="FEB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/>
            </p:cNvSpPr>
            <p:nvPr>
              <p:custDataLst>
                <p:tags r:id="rId24"/>
              </p:custDataLst>
            </p:nvPr>
          </p:nvSpPr>
          <p:spPr>
            <a:xfrm flipV="1">
              <a:off x="6305532" y="1311680"/>
              <a:ext cx="399972" cy="39997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529840" y="268224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O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24480" y="2682240"/>
            <a:ext cx="29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v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17520" y="2672080"/>
            <a:ext cx="23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e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90240" y="2661920"/>
            <a:ext cx="24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r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47720" y="2682240"/>
            <a:ext cx="29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63620" y="2697460"/>
            <a:ext cx="27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l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03320" y="2697460"/>
            <a:ext cx="21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l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19120" y="3403600"/>
            <a:ext cx="29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D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40760" y="3383280"/>
            <a:ext cx="33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s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49040" y="3393440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i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1600" y="333248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g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24960" y="3362960"/>
            <a:ext cx="29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n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42640" y="3383888"/>
            <a:ext cx="23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e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56790" y="2682240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.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46025" y="-1523095"/>
            <a:ext cx="6713766" cy="996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xit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3" presetClass="exit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3" presetClass="exit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xit" presetSubtype="3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3" presetClass="exit" presetSubtype="3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3" presetClass="exit" presetSubtype="3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3" presetClass="exit" presetSubtype="3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3" presetClass="exit" presetSubtype="3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3" presetClass="exit" presetSubtype="3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3" presetClass="exit" presetSubtype="3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3" presetClass="exit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3" presetClass="exit" presetSubtype="3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3" presetClass="exit" presetSubtype="3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3" presetClass="entr" presetSubtype="16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198" dur="9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00" dur="9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02" dur="9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04" dur="9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06" dur="9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08" dur="9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10" dur="9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12" dur="9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14" dur="9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16" dur="9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18" dur="9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20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22" dur="9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24" dur="9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26" dur="9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28" dur="9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30" dur="9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32" dur="9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34" dur="9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36" dur="9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38" dur="9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40" dur="9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42" dur="9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44" dur="9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46" dur="9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48" dur="9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50" dur="9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52" dur="9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54" dur="9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440000">
                                      <p:cBhvr>
                                        <p:cTn id="256" dur="9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2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2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2" presetClass="entr" presetSubtype="8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9427" y="104400"/>
            <a:ext cx="9966961" cy="6713766"/>
            <a:chOff x="919427" y="103503"/>
            <a:chExt cx="9966961" cy="671376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46025" y="-1523095"/>
              <a:ext cx="6713766" cy="996696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600" y="457200"/>
              <a:ext cx="7985760" cy="6004560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2529840" y="268224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O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24480" y="2682240"/>
            <a:ext cx="29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v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17520" y="2672080"/>
            <a:ext cx="23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e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90240" y="2661920"/>
            <a:ext cx="24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r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7720" y="2682240"/>
            <a:ext cx="29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63620" y="2697460"/>
            <a:ext cx="27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l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03320" y="2697460"/>
            <a:ext cx="21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l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19120" y="3403600"/>
            <a:ext cx="29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D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40760" y="3383280"/>
            <a:ext cx="33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s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49040" y="3393440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i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11600" y="333248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g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24960" y="3362960"/>
            <a:ext cx="29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n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42640" y="3383888"/>
            <a:ext cx="23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e</a:t>
            </a:r>
            <a:endParaRPr lang="zh-CN" altLang="en-US" sz="28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56790" y="2682240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.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59600" y="1076960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208520" y="1066800"/>
            <a:ext cx="61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Re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09840" y="1066205"/>
            <a:ext cx="82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cog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08950" y="1066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ni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63280" y="105664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tion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75600" y="148081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&amp;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13600" y="1646942"/>
            <a:ext cx="74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Cal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31760" y="1640820"/>
            <a:ext cx="53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cu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97520" y="1656080"/>
            <a:ext cx="65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la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02320" y="1650980"/>
            <a:ext cx="110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tion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08800" y="4947920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）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685405" y="4976867"/>
            <a:ext cx="61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aw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99325" y="4958100"/>
            <a:ext cx="61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Dr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138160" y="4976867"/>
            <a:ext cx="82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ing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550160" y="2867650"/>
            <a:ext cx="2001520" cy="3134340"/>
            <a:chOff x="1564640" y="1656080"/>
            <a:chExt cx="2001520" cy="3134340"/>
          </a:xfrm>
        </p:grpSpPr>
        <p:grpSp>
          <p:nvGrpSpPr>
            <p:cNvPr id="37" name="组合 36"/>
            <p:cNvGrpSpPr/>
            <p:nvPr/>
          </p:nvGrpSpPr>
          <p:grpSpPr>
            <a:xfrm>
              <a:off x="1564640" y="1656080"/>
              <a:ext cx="1910080" cy="2412000"/>
              <a:chOff x="1564640" y="1656080"/>
              <a:chExt cx="1910080" cy="2412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1564640" y="1656080"/>
                <a:ext cx="0" cy="2412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3474720" y="1656080"/>
                <a:ext cx="0" cy="2412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cxnSpLocks/>
              </p:cNvCxnSpPr>
              <p:nvPr/>
            </p:nvCxnSpPr>
            <p:spPr>
              <a:xfrm flipH="1">
                <a:off x="1564640" y="4068080"/>
                <a:ext cx="19100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/>
            <p:cNvSpPr txBox="1"/>
            <p:nvPr/>
          </p:nvSpPr>
          <p:spPr>
            <a:xfrm>
              <a:off x="1747520" y="4267200"/>
              <a:ext cx="1818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Number</a:t>
              </a:r>
              <a:endParaRPr lang="zh-CN" altLang="en-US" sz="28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132320" y="2867650"/>
            <a:ext cx="2011680" cy="3134340"/>
            <a:chOff x="5049520" y="1656080"/>
            <a:chExt cx="2011680" cy="3134340"/>
          </a:xfrm>
        </p:grpSpPr>
        <p:grpSp>
          <p:nvGrpSpPr>
            <p:cNvPr id="43" name="组合 42"/>
            <p:cNvGrpSpPr/>
            <p:nvPr/>
          </p:nvGrpSpPr>
          <p:grpSpPr>
            <a:xfrm>
              <a:off x="5049520" y="1656080"/>
              <a:ext cx="1910080" cy="2412000"/>
              <a:chOff x="1564640" y="1656080"/>
              <a:chExt cx="1910080" cy="2412000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564640" y="1656080"/>
                <a:ext cx="0" cy="2412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474720" y="1656080"/>
                <a:ext cx="0" cy="2412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cxnSpLocks/>
              </p:cNvCxnSpPr>
              <p:nvPr/>
            </p:nvCxnSpPr>
            <p:spPr>
              <a:xfrm flipH="1">
                <a:off x="1564640" y="4068080"/>
                <a:ext cx="19100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/>
            <p:cNvSpPr txBox="1"/>
            <p:nvPr/>
          </p:nvSpPr>
          <p:spPr>
            <a:xfrm>
              <a:off x="5242560" y="4267200"/>
              <a:ext cx="1818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Symbol</a:t>
              </a:r>
              <a:endParaRPr lang="zh-CN" altLang="en-US" sz="28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3798484" y="2017009"/>
            <a:ext cx="50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74966" y="2021270"/>
            <a:ext cx="72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+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50377" y="2000950"/>
            <a:ext cx="77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42831" y="2100119"/>
            <a:ext cx="61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*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831947" y="2029855"/>
            <a:ext cx="56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(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53340" y="2006030"/>
            <a:ext cx="59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269160" y="2163159"/>
            <a:ext cx="50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^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661567" y="2033618"/>
            <a:ext cx="48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304474" y="2010506"/>
            <a:ext cx="69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10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909937" y="2021270"/>
            <a:ext cx="4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+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62284" y="2017010"/>
            <a:ext cx="34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/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006734" y="2031079"/>
            <a:ext cx="36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27257" y="2061901"/>
            <a:ext cx="47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)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550160" y="495810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7152640" y="373892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565400" y="421642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143750" y="456186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540000" y="384050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132320" y="373890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50160" y="421642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142480" y="412498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540000" y="457202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7132320" y="490730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5899529" y="979226"/>
            <a:ext cx="1055013" cy="1003168"/>
            <a:chOff x="6074470" y="1114007"/>
            <a:chExt cx="1055013" cy="1003168"/>
          </a:xfrm>
        </p:grpSpPr>
        <p:sp>
          <p:nvSpPr>
            <p:cNvPr id="31" name="对话气泡: 矩形 30"/>
            <p:cNvSpPr/>
            <p:nvPr/>
          </p:nvSpPr>
          <p:spPr>
            <a:xfrm>
              <a:off x="6074470" y="1114007"/>
              <a:ext cx="1055013" cy="1003168"/>
            </a:xfrm>
            <a:prstGeom prst="wedgeRectCallou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074470" y="1378318"/>
              <a:ext cx="1048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Lower</a:t>
              </a:r>
              <a:endParaRPr lang="zh-CN" altLang="en-US" sz="28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547360" y="2367280"/>
            <a:ext cx="56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9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555240" y="383036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7142480" y="334264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555240" y="339346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7156971" y="988631"/>
            <a:ext cx="1055013" cy="1003168"/>
            <a:chOff x="6074470" y="1114007"/>
            <a:chExt cx="1055013" cy="1003168"/>
          </a:xfrm>
        </p:grpSpPr>
        <p:sp>
          <p:nvSpPr>
            <p:cNvPr id="87" name="对话气泡: 矩形 86"/>
            <p:cNvSpPr/>
            <p:nvPr/>
          </p:nvSpPr>
          <p:spPr>
            <a:xfrm>
              <a:off x="6074470" y="1114007"/>
              <a:ext cx="1055013" cy="1003168"/>
            </a:xfrm>
            <a:prstGeom prst="wedgeRectCallou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074470" y="1378318"/>
              <a:ext cx="1048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Lower</a:t>
              </a:r>
              <a:endParaRPr lang="zh-CN" altLang="en-US" sz="28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5291952" y="2415370"/>
            <a:ext cx="40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565400" y="383036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77697" y="2388153"/>
            <a:ext cx="63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11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2524760" y="421642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538969" y="2056595"/>
            <a:ext cx="74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\n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553211" y="988631"/>
            <a:ext cx="1055013" cy="1003168"/>
            <a:chOff x="6074470" y="1114007"/>
            <a:chExt cx="1055013" cy="1003168"/>
          </a:xfrm>
        </p:grpSpPr>
        <p:sp>
          <p:nvSpPr>
            <p:cNvPr id="92" name="对话气泡: 矩形 91"/>
            <p:cNvSpPr/>
            <p:nvPr/>
          </p:nvSpPr>
          <p:spPr>
            <a:xfrm>
              <a:off x="6074470" y="1114007"/>
              <a:ext cx="1055013" cy="1003168"/>
            </a:xfrm>
            <a:prstGeom prst="wedgeRectCallout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074470" y="1378318"/>
              <a:ext cx="1048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Lower</a:t>
              </a:r>
              <a:endParaRPr lang="zh-CN" altLang="en-US" sz="28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388717" y="2998559"/>
            <a:ext cx="92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22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2560031" y="457202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389298" y="2996967"/>
            <a:ext cx="77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23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2539711" y="4958100"/>
            <a:ext cx="191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668230" y="4053860"/>
            <a:ext cx="205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Result = 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8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0996 L -0.00312 0.00996 C -0.00456 0.01621 -0.00599 0.02269 -0.00729 0.02917 C -0.00768 0.03056 -0.00781 0.03218 -0.0082 0.03357 C -0.01393 0.05394 -0.01745 0.06274 -0.02487 0.0838 C -0.02565 0.09931 -0.02656 0.11459 -0.02734 0.12986 C -0.0276 0.13565 -0.02773 0.14167 -0.02812 0.14769 C -0.03008 0.17662 -0.02916 0.15672 -0.03151 0.1801 C -0.03216 0.18658 -0.03255 0.19306 -0.0332 0.19954 C -0.03346 0.20903 -0.03463 0.2632 -0.03646 0.28079 C -0.0375 0.29051 -0.03945 0.29954 -0.04062 0.30903 C -0.04349 0.33033 -0.03919 0.30533 -0.04323 0.32686 C -0.04479 0.36528 -0.04401 0.33959 -0.04401 0.40394 L -0.04401 0.40394 " pathEditMode="relative" ptsTypes="AAAAAAAAAAAAAA">
                                      <p:cBhvr>
                                        <p:cTn id="2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9 0.00949 L -0.00899 0.00949 C -0.00378 0.00995 0.00156 0.00972 0.00677 0.01088 C 0.00807 0.01111 0.00898 0.01296 0.01016 0.01389 C 0.01289 0.01597 0.01575 0.01736 0.01849 0.01967 C 0.01953 0.02083 0.02057 0.02199 0.02174 0.02268 C 0.02578 0.02477 0.03789 0.02546 0.03932 0.02569 L 0.04935 0.02708 C 0.08034 0.0456 0.04909 0.02754 0.1418 0.03009 C 0.14713 0.03032 0.15234 0.03102 0.15768 0.03171 C 0.16875 0.03657 0.15638 0.03148 0.18346 0.03449 C 0.18463 0.03472 0.18568 0.03588 0.18685 0.03611 C 0.19987 0.03703 0.21289 0.03703 0.22604 0.0375 C 0.22799 0.03796 0.22995 0.03842 0.2319 0.03912 C 0.2332 0.03935 0.23463 0.04004 0.23607 0.04051 C 0.24075 0.04166 0.24544 0.04213 0.25013 0.04352 C 0.2513 0.04375 0.25234 0.04444 0.25351 0.0449 C 0.25495 0.04537 0.25625 0.04606 0.25768 0.04652 C 0.25989 0.04699 0.26211 0.04722 0.26432 0.04791 C 0.26549 0.04814 0.26654 0.04907 0.26771 0.0493 C 0.26979 0.05 0.27383 0.05092 0.27604 0.05231 C 0.27917 0.05439 0.28034 0.05694 0.28346 0.05972 C 0.28424 0.06041 0.28529 0.06041 0.28607 0.06134 C 0.29323 0.06759 0.28711 0.06435 0.29349 0.06713 C 0.29596 0.0699 0.29753 0.07152 0.29935 0.07615 C 0.29987 0.07731 0.29974 0.07916 0.30013 0.08055 C 0.30078 0.08217 0.30195 0.08333 0.30273 0.08495 C 0.3082 0.09861 0.30039 0.08379 0.3069 0.09537 C 0.30781 0.10023 0.30781 0.1 0.30846 0.10578 C 0.30885 0.1081 0.30898 0.11064 0.30937 0.11319 C 0.31055 0.12083 0.3112 0.12106 0.31185 0.12801 C 0.31289 0.13842 0.31276 0.14166 0.31354 0.15301 C 0.31484 0.17268 0.31432 0.16805 0.31601 0.17986 C 0.31628 0.19652 0.31641 0.21342 0.3168 0.23009 C 0.31693 0.23402 0.31732 0.23796 0.31771 0.24189 C 0.31849 0.25115 0.3181 0.24861 0.3194 0.25532 C 0.31966 0.25879 0.31992 0.26227 0.32018 0.26574 C 0.32044 0.26805 0.32109 0.2706 0.32109 0.27314 C 0.32109 0.30509 0.32096 0.33727 0.32018 0.36944 C 0.32005 0.37384 0.31914 0.37824 0.31849 0.38264 C 0.31836 0.38426 0.31771 0.38564 0.31771 0.38727 C 0.31745 0.39213 0.31771 0.39699 0.31771 0.40208 L 0.31771 0.40208 " pathEditMode="relative" ptsTypes="AAAAAAAAAAAAAAAAAAAAAAAAAAAAAAAAAAAAAAAAAAA">
                                      <p:cBhvr>
                                        <p:cTn id="2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72 0.01065 L -0.01172 0.01065 C -0.01406 0.01342 -0.01653 0.01597 -0.01849 0.01944 C -0.02135 0.02454 -0.02044 0.02616 -0.02174 0.03125 C -0.02252 0.03426 -0.02331 0.03727 -0.02422 0.04028 C -0.02604 0.04537 -0.02812 0.05 -0.03008 0.05509 C -0.03086 0.06366 -0.03086 0.06944 -0.03346 0.07731 C -0.03502 0.08217 -0.03763 0.08588 -0.03932 0.09051 C -0.0401 0.09282 -0.04023 0.0956 -0.04088 0.09792 C -0.04219 0.10208 -0.04362 0.10602 -0.04505 0.10972 C -0.04583 0.11157 -0.047 0.1125 -0.04765 0.11435 C -0.04896 0.11805 -0.04974 0.12222 -0.05091 0.12616 C -0.05247 0.13125 -0.05443 0.13588 -0.05599 0.14097 C -0.06055 0.15648 -0.0539 0.14005 -0.06094 0.15579 C -0.06211 0.16273 -0.06276 0.16991 -0.06432 0.17639 C -0.07252 0.2118 -0.06706 0.17153 -0.07096 0.20625 C -0.07135 0.21481 -0.07148 0.22546 -0.07265 0.23426 C -0.07331 0.23981 -0.07422 0.24398 -0.07513 0.24907 C -0.07656 0.27963 -0.07487 0.25532 -0.0776 0.2787 C -0.07851 0.28657 -0.08008 0.30255 -0.08008 0.30255 C -0.08216 0.35602 -0.07917 0.29676 -0.08346 0.34236 C -0.08372 0.34537 -0.08346 0.34884 -0.08424 0.35139 C -0.08594 0.35671 -0.08997 0.35648 -0.09258 0.35741 L -0.09922 0.35579 L -0.09922 0.35579 L -0.09922 0.35579 " pathEditMode="relative" ptsTypes="AAAAAAAAAAAAAAAAAAAAAAAAAA">
                                      <p:cBhvr>
                                        <p:cTn id="2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0.0125 L 0.00586 -0.0125 C 0.03281 -0.00579 0.00417 -0.01366 0.05417 0.00509 C 0.06159 0.00787 0.06914 0.00972 0.07656 0.0125 C 0.13424 0.03519 0.05325 0.00741 0.11823 0.02894 C 0.12487 0.03519 0.13125 0.04282 0.13828 0.04815 C 0.15026 0.05718 0.16276 0.06366 0.17487 0.07176 C 0.18112 0.07593 0.1875 0.0794 0.19323 0.08519 C 0.21302 0.10532 0.21641 0.11458 0.23151 0.14144 C 0.23463 0.15625 0.23776 0.17107 0.24075 0.18588 C 0.24115 0.1882 0.24115 0.19097 0.24154 0.19329 C 0.24232 0.19769 0.24349 0.20208 0.24401 0.20671 C 0.24792 0.23657 0.25482 0.29699 0.25482 0.29699 L 0.25742 0.34745 L 0.25742 0.34745 " pathEditMode="relative" ptsTypes="AAAAAAAAAAAAAAA">
                                      <p:cBhvr>
                                        <p:cTn id="2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6 0.0243 L -0.00456 0.02453 C 0.00013 0.02523 0.00482 0.02569 0.00951 0.02708 C 0.02383 0.03148 0.0263 0.03588 0.04128 0.0375 C 0.05313 0.03888 0.06511 0.03842 0.07708 0.03888 C 0.08594 0.0405 0.09479 0.04236 0.10378 0.04351 C 0.11289 0.04444 0.12214 0.04421 0.13125 0.0449 C 0.16081 0.04722 0.15625 0.04699 0.18294 0.05231 C 0.18659 0.0537 0.19024 0.05463 0.19375 0.05671 C 0.19909 0.05995 0.21146 0.07222 0.21537 0.07592 C 0.21875 0.08333 0.22253 0.09027 0.22539 0.09814 C 0.23021 0.11134 0.2306 0.12291 0.23203 0.13819 C 0.23242 0.14213 0.23268 0.14606 0.23294 0.15 C 0.2332 0.17569 0.23333 0.20138 0.23373 0.22708 C 0.23386 0.23541 0.23399 0.24398 0.23464 0.25231 C 0.23477 0.25486 0.23568 0.25717 0.2362 0.25972 C 0.2375 0.27546 0.23646 0.26458 0.23789 0.27592 C 0.23985 0.29074 0.23841 0.28518 0.2405 0.29236 L 0.2405 0.29259 " pathEditMode="relative" rAng="0" ptsTypes="AAAAAAAAAAAAAAAAAAA">
                                      <p:cBhvr>
                                        <p:cTn id="2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403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1736 L 0.00625 0.01736 C -0.05612 0.03889 -0.02526 0.02616 -0.08633 0.05579 C -0.10052 0.07315 -0.11653 0.08658 -0.1289 0.10764 C -0.13581 0.11945 -0.13932 0.13658 -0.1431 0.15209 C -0.14804 0.17269 -0.15677 0.2426 -0.15885 0.2588 C -0.1582 0.26829 -0.15963 0.29051 -0.15312 0.29885 C -0.15234 0.29977 -0.15143 0.29885 -0.15052 0.29885 L -0.15052 0.29885 " pathEditMode="relative" ptsTypes="AAAAAAAAA">
                                      <p:cBhvr>
                                        <p:cTn id="2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5.55112E-17 L -4.375E-6 0.00023 C 0.00026 0.00949 -0.00013 0.01968 0.00079 0.02986 C 0.00092 0.03148 0.00261 0.03241 0.00326 0.03449 C 0.00378 0.03542 0.00339 0.03773 0.00417 0.03889 C 0.00547 0.04074 0.00743 0.04074 0.00912 0.0419 C 0.01888 0.0463 0.01133 0.04329 0.03243 0.04491 C 0.04336 0.04861 0.03425 0.04583 0.05665 0.04769 C 0.09258 0.05093 0.04102 0.04792 0.10417 0.05069 C 0.10938 0.05139 0.11472 0.05139 0.11993 0.05231 C 0.12175 0.05255 0.12318 0.05486 0.125 0.05509 C 0.12683 0.05579 0.12878 0.05648 0.13073 0.05671 C 0.14896 0.06042 0.13243 0.05648 0.14584 0.05995 C 0.15118 0.06458 0.1474 0.06227 0.15495 0.06435 C 0.16641 0.06782 0.14857 0.06458 0.17331 0.06759 C 0.17722 0.06898 0.18165 0.06782 0.1849 0.07199 C 0.18581 0.07292 0.18659 0.07407 0.1875 0.07523 C 0.18907 0.07616 0.19467 0.07755 0.19584 0.07778 C 0.19662 0.07963 0.19753 0.08056 0.19831 0.08241 C 0.19948 0.08519 0.20157 0.09144 0.20157 0.09167 C 0.20222 0.0956 0.20287 0.09954 0.20326 0.1037 C 0.20352 0.10602 0.20352 0.10856 0.20417 0.11088 C 0.20469 0.11343 0.20651 0.11458 0.20665 0.11713 C 0.20743 0.15926 0.20665 0.20162 0.20665 0.24375 L 0.20665 0.24444 " pathEditMode="relative" rAng="0" ptsTypes="AAAAAAAAAAAAAAAAAAAAAAAAA">
                                      <p:cBhvr>
                                        <p:cTn id="2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12222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417 L -0.00156 -0.00417 C -0.00299 -0.00093 -0.0039 0.00347 -0.00585 0.00602 C -0.00716 0.00787 -0.00911 0.00694 -0.0108 0.00764 C -0.01171 0.00787 -0.0125 0.00879 -0.01328 0.00903 C -0.01497 0.00972 -0.01666 0.00995 -0.01835 0.01042 C -0.0194 0.01157 -0.02044 0.01296 -0.02161 0.01342 C -0.02408 0.01458 -0.02656 0.01458 -0.02916 0.01504 C -0.03528 0.01574 -0.0414 0.01597 -0.04752 0.01643 C -0.05677 0.0206 -0.04231 0.01458 -0.0625 0.01944 C -0.06471 0.01991 -0.06692 0.02176 -0.06914 0.02245 C -0.09023 0.02708 -0.06393 0.02106 -0.08085 0.02523 C -0.08307 0.02592 -0.08528 0.02616 -0.0875 0.02685 C -0.08867 0.02708 -0.08971 0.02801 -0.09075 0.02824 C -0.09335 0.02893 -0.09583 0.02917 -0.0983 0.02986 C -0.09973 0.03009 -0.10104 0.03102 -0.10247 0.03125 C -0.12252 0.03611 -0.10195 0.03009 -0.11588 0.03426 C -0.122 0.03958 -0.11653 0.03565 -0.12578 0.03866 C -0.12669 0.03889 -0.12747 0.03981 -0.12838 0.04004 C -0.12942 0.04074 -0.13059 0.0412 -0.13164 0.04167 C -0.13789 0.04907 -0.1302 0.03958 -0.13671 0.04907 C -0.13737 0.05023 -0.13841 0.05092 -0.13919 0.05208 C -0.1401 0.05324 -0.14075 0.05509 -0.14166 0.05648 C -0.14244 0.05764 -0.14335 0.0581 -0.14414 0.05949 C -0.14622 0.06273 -0.14804 0.0662 -0.15 0.06967 C -0.15078 0.07129 -0.15156 0.07292 -0.15247 0.0743 C -0.15364 0.07569 -0.15468 0.07731 -0.15585 0.0787 C -0.15664 0.07963 -0.15755 0.08055 -0.15833 0.08148 C -0.15924 0.08287 -0.16002 0.08449 -0.1608 0.08611 C -0.16302 0.09051 -0.16197 0.0912 -0.16497 0.09491 C -0.16966 0.10069 -0.16809 0.09467 -0.1733 0.1037 C -0.175 0.10671 -0.17708 0.10926 -0.17838 0.11273 C -0.18059 0.11898 -0.17929 0.11597 -0.18255 0.12153 C -0.18307 0.12407 -0.18346 0.12662 -0.18411 0.12893 C -0.18658 0.13773 -0.18528 0.12917 -0.18671 0.13796 C -0.18697 0.13981 -0.18723 0.1419 -0.1875 0.14375 C -0.18893 0.15254 -0.18789 0.14375 -0.18919 0.15417 C -0.18997 0.16111 -0.18984 0.16111 -0.19088 0.16736 C -0.19114 0.16898 -0.19127 0.17037 -0.19166 0.17199 C -0.19218 0.17384 -0.19283 0.17592 -0.19335 0.17778 C -0.19362 0.18125 -0.19375 0.18472 -0.19414 0.18819 C -0.1944 0.18981 -0.19492 0.1912 -0.19505 0.19259 C -0.19674 0.22106 -0.1944 0.20671 -0.19661 0.21921 C -0.19557 0.23796 -0.19583 0.22917 -0.19583 0.24606 L -0.19583 0.24606 " pathEditMode="relative" ptsTypes="AAAAAAAAAAAAAAAAAAAAAAAAAAAAAAAAAAAAAAAAAAAAA">
                                      <p:cBhvr>
                                        <p:cTn id="2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3 0.23843 L 0.2073 0.23935 C 0.20691 0.22222 0.20717 0.20579 0.20638 0.19005 C 0.20625 0.18796 0.20495 0.18657 0.20469 0.18449 C 0.20417 0.18056 0.20456 0.17639 0.20391 0.17269 C 0.20339 0.17014 0.20209 0.16759 0.20144 0.16481 C 0.2004 0.16088 0.20092 0.15949 0.19974 0.15556 C 0.19922 0.1544 0.19857 0.15278 0.19805 0.15139 C 0.19493 0.14144 0.20079 0.15532 0.1948 0.14259 C 0.19415 0.14005 0.19415 0.13704 0.1931 0.13495 C 0.1849 0.11759 0.19506 0.13889 0.18894 0.12569 C 0.18816 0.12361 0.18711 0.12199 0.18646 0.12014 C 0.18568 0.11875 0.18555 0.11667 0.18477 0.11505 C 0.18295 0.11157 0.18086 0.10903 0.17891 0.10556 L 0.17644 0.10208 C 0.17553 0.10046 0.17487 0.09861 0.17396 0.09815 L 0.1698 0.09398 C 0.1681 0.09005 0.16732 0.08773 0.16472 0.08519 C 0.16407 0.08403 0.16303 0.08403 0.16224 0.08333 C 0.15573 0.07824 0.16355 0.08264 0.1573 0.07963 C 0.14935 0.0669 0.16198 0.08588 0.14974 0.07269 C 0.14258 0.06551 0.1517 0.07431 0.1448 0.06875 C 0.14388 0.06782 0.14323 0.06667 0.14219 0.0662 C 0.14089 0.06551 0.13946 0.06551 0.13803 0.06528 C 0.13698 0.06458 0.13581 0.06412 0.13477 0.06366 C 0.13386 0.06343 0.13308 0.0625 0.1323 0.0625 C 0.12722 0.06157 0.12227 0.06157 0.11719 0.06134 C 0.11446 0.06065 0.11172 0.06019 0.10886 0.05972 C 0.10365 0.05903 0.09831 0.05903 0.0931 0.05856 C 0.09167 0.05833 0.09024 0.05764 0.08894 0.05694 C 0.08803 0.05694 0.08724 0.05625 0.08646 0.05579 C 0.0836 0.05532 0.08086 0.05532 0.07813 0.05532 L 0.01316 0.05579 L 0.01316 0.05625 L 0.01316 0.05579 " pathEditMode="relative" rAng="0" ptsTypes="AAAAAAAAAAAAAAAAAAAAAAAAAAAAAAAAAAA">
                                      <p:cBhvr>
                                        <p:cTn id="3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-9120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83 0.24907 L -0.19583 0.24954 C -0.19388 0.16667 -0.19583 0.26805 -0.19583 0.15185 C -0.19583 0.06296 -0.20325 0.07454 -0.18502 0.02824 C -0.1832 0.02407 -0.18138 0.01944 -0.17916 0.0169 C -0.16796 0.00393 -0.16276 0.00694 -0.15 0.00555 C -0.13971 0.00278 -0.12942 -0.00046 -0.11914 -0.00232 C -0.08776 -0.00718 -0.00911 -0.0007 0.00079 -0.00023 C 0.00482 0.00694 0.00612 0.00856 0.00912 0.01852 C 0.01237 0.02986 0.00691 0.01991 0.0125 0.02824 C 0.01693 0.05301 0.01589 0.04028 0.01589 0.0662 L 0.01589 0.06643 " pathEditMode="relative" rAng="0" ptsTypes="AAAAAAAAAAAA">
                                      <p:cBhvr>
                                        <p:cTn id="3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-12639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04 0.30556 L -0.14804 0.30625 C -0.14844 0.29792 -0.14791 0.28982 -0.14896 0.28241 C -0.15156 0.2669 -0.15794 0.25301 -0.15846 0.23681 C -0.1595 0.20463 -0.15768 0.17223 -0.15325 0.14098 C -0.15078 0.12246 -0.14284 0.10695 -0.13763 0.09005 C -0.13437 0.07917 -0.13437 0.07709 -0.12825 0.06505 C -0.12409 0.05695 -0.11992 0.04861 -0.11471 0.04213 C -0.10898 0.03496 -0.10208 0.03079 -0.09609 0.02431 C -0.09401 0.02246 -0.09258 0.01991 -0.09075 0.01783 C -0.06601 0.01875 -0.04127 0.01667 -0.01679 0.02084 C -0.0138 0.02153 -0.01224 0.02755 -0.01054 0.03172 C -0.00768 0.03773 -0.00664 0.04607 -0.00312 0.05093 C 0.00716 0.06644 0.00378 0.05926 0.00821 0.07037 C 0.01185 0.06459 0.01211 0.06135 0.01654 0.05996 C 0.01771 0.05949 0.01862 0.05996 0.01992 0.05996 L 0.01133 0.06713 " pathEditMode="relative" rAng="0" ptsTypes="AAAAAAAAAAAAAAAAA">
                                      <p:cBhvr>
                                        <p:cTn id="3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-14352"/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0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79167E-6 -1.48148E-6 L 4.79167E-6 0.00023 L -0.11719 0.00139 C -0.11823 0.00139 -0.11941 0.00255 -0.12045 0.00278 C -0.12227 0.00347 -0.12422 0.00394 -0.12618 0.0044 C -0.12696 0.00486 -0.12787 0.00509 -0.12852 0.00579 C -0.12956 0.00671 -0.1306 0.0081 -0.13191 0.0088 C -0.13347 0.00972 -0.13555 0.00972 -0.1375 0.01019 C -0.13959 0.01111 -0.14102 0.01204 -0.1431 0.0132 C -0.14362 0.01458 -0.14388 0.01644 -0.14467 0.01759 C -0.14532 0.01875 -0.14636 0.01852 -0.14701 0.01921 C -0.14818 0.01991 -0.14935 0.02083 -0.1504 0.02199 C -0.15586 0.02847 -0.15131 0.02523 -0.15599 0.02801 C -0.15678 0.0294 -0.15782 0.03079 -0.15847 0.03241 C -0.15886 0.0338 -0.15873 0.03565 -0.15912 0.03681 C -0.15977 0.0382 -0.16081 0.03889 -0.16172 0.03982 C -0.16303 0.0507 -0.16107 0.0419 -0.16485 0.04884 C -0.16563 0.05 -0.16602 0.05185 -0.16654 0.05324 C -0.16719 0.05533 -0.1681 0.05718 -0.16888 0.05903 C -0.16967 0.06482 -0.1698 0.0669 -0.17123 0.07246 C -0.17175 0.07408 -0.1724 0.07546 -0.17292 0.07685 C -0.178 0.08982 -0.17318 0.07685 -0.17696 0.08727 C -0.17722 0.08935 -0.17722 0.09144 -0.17787 0.09329 C -0.17904 0.09746 -0.18256 0.10509 -0.18256 0.10533 C -0.18464 0.11945 -0.1836 0.11158 -0.18503 0.13912 C -0.18529 0.14468 -0.18503 0.15023 -0.18594 0.15533 C -0.1862 0.15741 -0.1875 0.15833 -0.18829 0.15996 C -0.18881 0.16134 -0.18933 0.16273 -0.18985 0.16435 C -0.19024 0.18102 -0.19024 0.19792 -0.19063 0.21458 C -0.19063 0.21667 -0.19141 0.21852 -0.19141 0.2206 C -0.19141 0.2331 -0.19388 0.24491 -0.18829 0.25162 C -0.1875 0.25255 -0.18659 0.25301 -0.18594 0.25324 C -0.18399 0.25347 -0.18217 0.25324 -0.18021 0.25324 L -0.18021 0.25347 " pathEditMode="relative" rAng="0" ptsTypes="AAAAAAAAAAAAAAAAAAAAAAAAAAAAAAAAAA">
                                      <p:cBhvr>
                                        <p:cTn id="339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96" y="12662"/>
                                    </p:animMotion>
                                  </p:childTnLst>
                                </p:cTn>
                              </p:par>
                              <p:par>
                                <p:cTn id="340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-0.00139 L 0.00027 -0.00116 C 0.00196 0.00162 0.00365 0.00578 0.00573 0.00833 C 0.00717 0.01018 0.00873 0.01041 0.0099 0.01157 C 0.02084 0.02106 0.00769 0.01134 0.0181 0.01875 C 0.01941 0.02083 0.02058 0.02245 0.02162 0.02477 C 0.02448 0.03078 0.02175 0.02801 0.02579 0.03194 C 0.0267 0.0331 0.02787 0.03426 0.02904 0.03495 C 0.03112 0.03634 0.03516 0.03703 0.03724 0.03773 C 0.03842 0.03842 0.03946 0.03912 0.0405 0.03958 C 0.04779 0.0412 0.05782 0.04143 0.06459 0.04213 L 0.07774 0.04375 C 0.07852 0.04444 0.07943 0.04467 0.08021 0.04514 C 0.08152 0.04629 0.0823 0.04861 0.08347 0.04953 C 0.08568 0.05115 0.08803 0.05115 0.09011 0.05254 C 0.09102 0.05324 0.09532 0.05648 0.09675 0.05694 C 0.09831 0.05764 0.1 0.05787 0.1017 0.05856 C 0.10339 0.05926 0.10482 0.06041 0.10678 0.06157 L 0.11329 0.06412 C 0.11433 0.06458 0.1155 0.06504 0.11654 0.06574 L 0.12396 0.07014 C 0.12696 0.07801 0.12487 0.07338 0.13047 0.0831 C 0.13386 0.08889 0.13217 0.0868 0.13555 0.09074 C 0.13581 0.09305 0.13581 0.09583 0.13633 0.09791 C 0.13672 0.09977 0.1375 0.10115 0.13816 0.10254 C 0.1392 0.10602 0.14024 0.11041 0.14141 0.11435 C 0.14193 0.11597 0.14258 0.11782 0.14297 0.1199 C 0.14362 0.12361 0.14428 0.12708 0.14558 0.13032 C 0.14623 0.13217 0.14714 0.13333 0.14792 0.13449 C 0.14896 0.14027 0.14987 0.1456 0.15209 0.15092 L 0.15456 0.15671 C 0.15482 0.17592 0.15482 0.1949 0.15534 0.21389 C 0.15547 0.21551 0.15612 0.21689 0.15639 0.21828 C 0.15639 0.22268 0.15639 0.22731 0.15639 0.23171 L 0.15639 0.23217 " pathEditMode="relative" rAng="0" ptsTypes="AAAAAAAAAAAAAAAAAAAAAAAAAAAAAAAAAAA">
                                      <p:cBhvr>
                                        <p:cTn id="3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11667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324 L -0.00208 0.00324 C -0.00495 0.00278 -0.00768 0.00185 -0.01054 0.00185 C -0.0664 0.00185 -0.05638 0.00092 -0.08802 0.00486 C -0.08906 0.00578 -0.0901 0.00717 -0.0914 0.00764 C -0.09401 0.00879 -0.09687 0.00856 -0.09974 0.00926 C -0.10169 0.00972 -0.10351 0.01018 -0.10547 0.01065 L -0.11966 0.01504 C -0.12135 0.01574 -0.12304 0.0162 -0.12474 0.01666 C -0.13333 0.01875 -0.12851 0.01782 -0.1388 0.01967 C -0.13971 0.0206 -0.14036 0.02222 -0.1414 0.02245 C -0.14414 0.02361 -0.14687 0.02338 -0.14974 0.02407 C -0.15195 0.02453 -0.15416 0.02477 -0.15638 0.02546 C -0.15755 0.02592 -0.15859 0.02616 -0.15963 0.02708 C -0.1608 0.02778 -0.16198 0.02893 -0.16302 0.02986 C -0.16393 0.03078 -0.16458 0.03217 -0.16549 0.03287 C -0.17304 0.03866 -0.16393 0.02662 -0.17552 0.04028 C -0.17747 0.04259 -0.18229 0.04861 -0.18476 0.05069 C -0.1858 0.05162 -0.18685 0.05278 -0.18802 0.0537 C -0.18906 0.0544 -0.19023 0.05463 -0.1914 0.05509 C -0.19218 0.05602 -0.19297 0.05717 -0.19388 0.0581 C -0.19557 0.05972 -0.19778 0.0618 -0.19974 0.0625 C -0.20247 0.06366 -0.20807 0.06551 -0.20807 0.06551 C -0.20885 0.06643 -0.20976 0.06736 -0.21054 0.06852 C -0.21172 0.06991 -0.21276 0.07153 -0.21393 0.07291 C -0.21523 0.07453 -0.21666 0.07592 -0.2181 0.07731 C -0.22174 0.08703 -0.21731 0.07708 -0.22643 0.08773 C -0.22721 0.08866 -0.22812 0.08958 -0.2289 0.09074 C -0.23528 0.10023 -0.22773 0.09074 -0.23385 0.09815 C -0.2358 0.10347 -0.23776 0.10879 -0.24049 0.11296 C -0.24127 0.11412 -0.24218 0.11481 -0.2431 0.11597 L -0.24635 0.12477 C -0.247 0.12616 -0.24726 0.12824 -0.24804 0.12916 C -0.24922 0.13078 -0.25052 0.13171 -0.25143 0.13356 C -0.25273 0.13634 -0.25364 0.13958 -0.25468 0.14259 L -0.25638 0.14699 C -0.25833 0.16065 -0.25677 0.15555 -0.25976 0.16319 C -0.26002 0.16782 -0.26015 0.17222 -0.26054 0.17662 C -0.26067 0.1787 -0.26133 0.18055 -0.26133 0.18264 C -0.26133 0.20879 -0.26093 0.23495 -0.26054 0.26111 C -0.26054 0.26643 -0.26054 0.25023 -0.26054 0.24467 L -0.26054 0.24467 " pathEditMode="relative" ptsTypes="AAAAAAAAAAAAAAAAAAAAAAAAAAAAAAAAAAAAAAAAAA">
                                      <p:cBhvr>
                                        <p:cTn id="3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00046 L -0.00221 -0.00046 C -0.00065 0.00278 0.00117 0.00625 0.00273 0.00973 C 0.00339 0.01111 0.00365 0.01297 0.00443 0.01412 C 0.00612 0.01736 0.00885 0.01852 0.01107 0.02014 C 0.01719 0.025 0.01172 0.02153 0.01693 0.02454 C 0.01758 0.0257 0.02148 0.03102 0.02266 0.03195 C 0.02591 0.03473 0.02708 0.03496 0.03021 0.03635 C 0.03307 0.04028 0.03359 0.04144 0.03685 0.04375 C 0.04557 0.05 0.03841 0.04283 0.04688 0.05278 C 0.04766 0.05371 0.0487 0.0544 0.04935 0.05579 L 0.05521 0.06598 C 0.05599 0.0676 0.05677 0.06945 0.05768 0.07061 C 0.05911 0.07223 0.0625 0.07616 0.06354 0.07801 C 0.06432 0.07917 0.06458 0.08102 0.06523 0.08241 C 0.06628 0.08449 0.06745 0.08611 0.06849 0.0882 C 0.07721 0.10556 0.0668 0.08658 0.07526 0.10162 C 0.07669 0.10973 0.07513 0.10255 0.07773 0.11042 C 0.07839 0.1125 0.07865 0.11459 0.07943 0.11644 C 0.08008 0.11806 0.08099 0.11945 0.0819 0.12084 C 0.08346 0.13172 0.08177 0.12199 0.08438 0.13264 C 0.08529 0.13658 0.08529 0.13889 0.08607 0.14306 C 0.08659 0.14607 0.08737 0.14885 0.08776 0.15209 C 0.08802 0.1544 0.08841 0.15695 0.08854 0.15949 C 0.08945 0.17014 0.08932 0.16852 0.08932 0.17431 L 0.08932 0.17431 " pathEditMode="relative" ptsTypes="AAAAAAAAAAAAAAAAAAAAAAAAAA">
                                      <p:cBhvr>
                                        <p:cTn id="3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6 0.00046 L 0.00196 0.00046 C -0.0056 0.02685 0.00196 0.00301 -0.0039 0.01666 C -0.00768 0.025 -0.00742 0.02916 -0.01315 0.03588 C -0.01393 0.0368 -0.01471 0.03819 -0.01562 0.03889 C -0.01666 0.03958 -0.01783 0.03981 -0.01901 0.04027 L -0.02643 0.0449 C -0.02734 0.04537 -0.02812 0.04606 -0.0289 0.04629 L -0.03645 0.04768 C -0.03724 0.04884 -0.03802 0.05 -0.03893 0.05069 C -0.04231 0.0537 -0.04908 0.05324 -0.05143 0.0537 C -0.05364 0.05416 -0.05586 0.05463 -0.05807 0.05509 C -0.06093 0.05578 -0.06367 0.05625 -0.0664 0.05671 C -0.07786 0.06157 -0.06966 0.05879 -0.08567 0.06111 C -0.08841 0.06157 -0.09114 0.06227 -0.09401 0.0625 L -0.11979 0.06551 C -0.12252 0.06597 -0.12539 0.06666 -0.12812 0.06713 C -0.14297 0.06852 -0.17044 0.06944 -0.18307 0.0699 L -0.26067 0.07291 C -0.26145 0.07338 -0.26224 0.07407 -0.26315 0.07453 C -0.2681 0.07639 -0.27304 0.07662 -0.27812 0.07731 C -0.27929 0.07777 -0.28047 0.07801 -0.28151 0.07893 C -0.28242 0.07963 -0.28307 0.08102 -0.28398 0.08194 C -0.28476 0.08264 -0.28567 0.08287 -0.28645 0.08333 C -0.29114 0.09583 -0.28346 0.07639 -0.2931 0.09375 C -0.29882 0.10393 -0.29622 0.10023 -0.30065 0.10555 C -0.30247 0.11527 -0.29987 0.10578 -0.3039 0.11157 C -0.30481 0.1125 -0.30507 0.11435 -0.3056 0.11597 C -0.30586 0.11782 -0.30612 0.1199 -0.30651 0.12176 C -0.30703 0.12477 -0.30807 0.13078 -0.30807 0.13078 C -0.30781 0.13912 -0.30794 0.14768 -0.30729 0.15602 C -0.30716 0.15764 -0.30612 0.15879 -0.3056 0.16041 C -0.30507 0.16227 -0.30468 0.16435 -0.3039 0.1662 C -0.30325 0.16828 -0.30182 0.1699 -0.30143 0.17222 C -0.30091 0.17662 -0.30143 0.18102 -0.30143 0.18565 L -0.30143 0.18565 " pathEditMode="relative" ptsTypes="AAAAAAAAAAAAAAAAAAAAAAAAAAAAAAAAAAAA">
                                      <p:cBhvr>
                                        <p:cTn id="3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63 0.24352 L -0.25963 0.24352 C -0.25872 0.20231 -0.25859 0.17291 -0.2539 0.1294 C -0.25052 0.09884 -0.24492 0.08055 -0.2289 0.06551 C -0.21705 0.0544 -0.19179 0.04583 -0.17799 0.04051 C -0.16106 0.0419 -0.14414 0.0419 -0.12721 0.04491 C -0.12448 0.04537 -0.11966 0.05069 -0.11966 0.05069 L -0.11966 0.05069 " pathEditMode="relative" ptsTypes="AAAAAAAA">
                                      <p:cBhvr>
                                        <p:cTn id="3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0.18033 L 0.09193 0.18033 C 0.09076 0.17616 0.08997 0.17199 0.08854 0.16829 C 0.08789 0.1669 0.08672 0.16667 0.08607 0.16528 C 0.08529 0.16366 0.08503 0.16135 0.08438 0.15949 C 0.08333 0.15649 0.08164 0.15394 0.08099 0.15047 C 0.08073 0.14908 0.08073 0.14746 0.08021 0.14607 C 0.07956 0.14445 0.07852 0.14306 0.07773 0.14167 C 0.07565 0.13056 0.07839 0.14422 0.07526 0.13287 C 0.07474 0.13149 0.07487 0.12963 0.07435 0.12824 C 0.0737 0.12686 0.07266 0.12639 0.07188 0.12547 C 0.07135 0.12292 0.07083 0.12037 0.07018 0.11806 C 0.06875 0.11274 0.06576 0.10857 0.06354 0.10463 C 0.06276 0.10301 0.06198 0.10139 0.06107 0.10024 C 0.0599 0.09861 0.05859 0.09746 0.05768 0.09561 C 0.05586 0.09213 0.05469 0.08727 0.05273 0.0838 C 0.05078 0.08033 0.04948 0.075 0.04688 0.07338 L 0.04193 0.07061 C 0.0405 0.0669 0.03971 0.06412 0.03776 0.06158 C 0.03503 0.05811 0.03268 0.05787 0.02943 0.05718 C 0.0263 0.05649 0.02331 0.05625 0.02018 0.05579 L -0.11641 0.05718 L -0.11641 0.05718 " pathEditMode="relative" ptsTypes="AAAAAAAAAAAAAAAAAAAAAAA">
                                      <p:cBhvr>
                                        <p:cTn id="39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99 0.18495 L -0.30299 0.18518 C -0.29544 0.15463 -0.28138 0.09699 -0.26927 0.08426 C -0.26028 0.07477 -0.25273 0.05926 -0.24257 0.05602 C -0.22005 0.04861 -0.19674 0.0537 -0.17395 0.05301 C -0.15468 0.05254 -0.13554 0.05301 -0.11627 0.05301 L -0.11627 0.05324 " pathEditMode="relative" rAng="0" ptsTypes="AAAAAAA">
                                      <p:cBhvr>
                                        <p:cTn id="4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36" y="-6644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0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169 0.00671 L 0.00169 0.00671 C -0.00898 0.00717 -0.01953 0.00717 -0.03008 0.0081 C -0.03125 0.0081 -0.03229 0.00925 -0.03333 0.00949 C -0.05221 0.01481 -0.0276 0.00625 -0.05091 0.01388 C -0.05195 0.01435 -0.05312 0.01504 -0.05417 0.0155 C -0.05586 0.01597 -0.05755 0.0162 -0.05924 0.01689 C -0.06002 0.01736 -0.06081 0.01805 -0.06172 0.01851 C -0.06771 0.0206 -0.07305 0.02037 -0.07917 0.02129 C -0.08112 0.02175 -0.08307 0.02245 -0.08502 0.02291 C -0.08594 0.02338 -0.08672 0.02407 -0.0875 0.0243 C -0.09036 0.02546 -0.09583 0.02708 -0.09922 0.0287 C -0.10091 0.02963 -0.10247 0.03101 -0.10417 0.03171 C -0.10534 0.03217 -0.10651 0.03263 -0.10755 0.03333 C -0.10924 0.03425 -0.11081 0.03541 -0.1125 0.03611 L -0.11588 0.03773 C -0.11667 0.03865 -0.11745 0.04004 -0.11836 0.04074 C -0.12708 0.04583 -0.12005 0.03912 -0.12669 0.04351 C -0.12917 0.04513 -0.13047 0.04699 -0.13255 0.04953 C -0.13372 0.05254 -0.13542 0.0574 -0.13672 0.05995 C -0.1388 0.06412 -0.14075 0.06875 -0.14336 0.07175 L -0.14583 0.07476 C -0.14648 0.07615 -0.14713 0.07754 -0.14752 0.07916 C -0.14792 0.08055 -0.14779 0.0824 -0.14844 0.08356 C -0.14896 0.08495 -0.15 0.08564 -0.15091 0.08657 C -0.15482 0.09722 -0.15377 0.09189 -0.15508 0.10138 C -0.15534 0.10625 -0.15534 0.11134 -0.15586 0.1162 C -0.15612 0.11828 -0.15729 0.1199 -0.15755 0.12222 C -0.15768 0.12338 -0.15924 0.14675 -0.15924 0.14722 C -0.15937 0.16111 -0.15924 0.175 -0.15924 0.18888 L -0.15924 0.18888 " pathEditMode="relative" ptsTypes="AAAAAAAAAAAAAAAAAAAAAAAAAAAAAAA">
                                      <p:cBhvr>
                                        <p:cTn id="4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4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4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06 0.12963 L -0.16406 0.12963 C -0.16276 0.11805 -0.16263 0.10601 -0.16002 0.09537 C -0.15534 0.07754 -0.15039 0.05879 -0.14245 0.04513 C -0.11667 0.00069 -0.09805 0.00231 -0.06328 -0.0007 C -0.04531 -0.00232 -0.02721 -0.0007 -0.00911 -0.0007 L -0.00911 -0.0007 " pathEditMode="relative" ptsTypes="AAAAAAA">
                                      <p:cBhvr>
                                        <p:cTn id="4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04 0.23773 L 0.15704 0.23819 C 0.1573 0.225 0.15743 0.21273 0.15782 0.20023 C 0.15782 0.19838 0.15834 0.19699 0.1586 0.1956 C 0.15899 0.19328 0.15912 0.1912 0.15951 0.18912 C 0.15886 0.16064 0.1586 0.13171 0.15782 0.10301 C 0.15782 0.09768 0.15665 0.09768 0.15469 0.09514 C 0.1543 0.09352 0.15378 0.09189 0.15313 0.09027 C 0.15196 0.0875 0.15027 0.08449 0.14857 0.0824 C 0.14792 0.08171 0.14701 0.08171 0.14636 0.08102 C 0.14545 0.08032 0.1448 0.07824 0.14389 0.07777 C 0.14219 0.07685 0.14037 0.07685 0.13855 0.07639 C 0.13204 0.06967 0.13907 0.07592 0.12774 0.07176 C 0.12618 0.07106 0.12461 0.06944 0.12318 0.06852 L 0.12071 0.06689 C 0.12006 0.06643 0.11928 0.06574 0.11849 0.06527 L 0.11068 0.06389 C 0.10977 0.06273 0.10886 0.06157 0.10769 0.06064 C 0.09597 0.05208 0.09636 0.05555 0.07982 0.05439 C 0.07891 0.05347 0.078 0.05208 0.07683 0.05115 C 0.07396 0.0493 0.06928 0.04884 0.06667 0.04838 L 0.01511 0.04977 C 0.01407 0.04977 0.01303 0.05092 0.01198 0.05115 C 0.01016 0.05185 0.00834 0.05208 0.00652 0.05301 C 0.00469 0.0537 0.003 0.05486 0.00118 0.05602 C -0.00143 0.05764 -0.00182 0.05856 -0.00507 0.05902 C -0.0164 0.06134 -0.01979 0.06064 -0.03111 0.06064 L -0.03111 0.06088 " pathEditMode="relative" rAng="0" ptsTypes="AAAAAAAAAAAAAAAAAAAAAAAAAAAA">
                                      <p:cBhvr>
                                        <p:cTn id="4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4" y="-9444"/>
                                    </p:animMotion>
                                  </p:childTnLst>
                                </p:cTn>
                              </p:par>
                              <p:par>
                                <p:cTn id="4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98 0.2007 L -0.18998 0.20116 C -0.18881 0.18773 -0.18959 0.17431 -0.18633 0.1625 C -0.16954 0.10232 -0.15691 0.05834 -0.12214 0.02523 C -0.11094 0.01436 -0.09792 0.00996 -0.08581 0.00255 C 0.07421 0.01181 0.11822 0.01135 0.04609 0.01135 L 0.04609 0.01158 " pathEditMode="relative" rAng="0" ptsTypes="AAAAAAA">
                                      <p:cBhvr>
                                        <p:cTn id="4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-9884"/>
                                    </p:animMotion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0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013 -0.00394 L -0.0013 -0.00394 C -0.00781 -0.00301 -0.01406 -0.00139 -0.02058 -0.00116 C -0.06159 0.00116 -0.10287 -0.00208 -0.14388 0.00324 C -0.14831 0.00393 -0.1513 0.0118 -0.15469 0.01667 C -0.16367 0.0294 -0.17735 0.05625 -0.18386 0.06852 C -0.18633 0.07778 -0.18959 0.0868 -0.19141 0.09676 C -0.19518 0.11713 -0.1944 0.15741 -0.19466 0.17361 C -0.19284 0.19792 -0.1918 0.22222 -0.18893 0.2463 C -0.18854 0.24954 -0.18529 0.24907 -0.18386 0.24907 L -0.18386 0.24907 " pathEditMode="relative" ptsTypes="AAAAAAAAAAA">
                                      <p:cBhvr>
                                        <p:cTn id="4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2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4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4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35 0.36065 L -0.09935 0.36088 C -0.09674 0.31898 -0.09336 0.26204 -0.08945 0.22708 C -0.08737 0.20602 -0.08476 0.18495 -0.07956 0.16505 C -0.07487 0.1456 -0.05638 0.11273 -0.047 0.09815 C -0.04101 0.08912 -0.03555 0.07917 -0.02825 0.07315 C -0.01758 0.06412 -0.00182 0.06227 0.01042 0.05972 C 0.02097 0.06065 0.03347 0.05347 0.04219 0.06273 C 0.05052 0.07153 0.05404 0.10555 0.05404 0.10579 C 0.05508 0.11366 0.0556 0.12153 0.05703 0.1294 C 0.05729 0.13148 0.05768 0.13403 0.05899 0.13518 C 0.06094 0.13704 0.06641 0.1368 0.06901 0.1368 L 0.06901 0.13704 " pathEditMode="relative" rAng="0" ptsTypes="AAAAAAAAAAAAA">
                                      <p:cBhvr>
                                        <p:cTn id="5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15139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 0.2493 L -0.178 0.24954 C -0.178 0.24768 -0.17735 0.23079 -0.1767 0.22731 C -0.17578 0.22338 -0.17409 0.22245 -0.17253 0.21921 C -0.17201 0.21759 -0.17175 0.21551 -0.1711 0.21366 C -0.17045 0.2125 -0.16979 0.21111 -0.16927 0.20995 C -0.16888 0.2081 -0.16862 0.20602 -0.16771 0.2044 C -0.16706 0.20301 -0.16628 0.20255 -0.16537 0.20162 C -0.16393 0.19815 -0.16354 0.19606 -0.16133 0.19329 C -0.1599 0.19143 -0.15664 0.18819 -0.15664 0.18842 C -0.15482 0.18426 -0.15482 0.18333 -0.15248 0.17986 C -0.15183 0.17893 -0.15091 0.17824 -0.15026 0.17708 C -0.14388 0.16852 -0.1513 0.17708 -0.14531 0.1706 C -0.14362 0.16643 -0.14401 0.16597 -0.14128 0.16366 C -0.13815 0.16111 -0.13711 0.16389 -0.13412 0.15694 C -0.12943 0.14676 -0.13399 0.1544 -0.12917 0.15046 C -0.12357 0.14491 -0.12578 0.14537 -0.12045 0.14074 C -0.11927 0.13958 -0.11823 0.13889 -0.11719 0.13796 C -0.11641 0.13727 -0.1155 0.13727 -0.11485 0.1368 C -0.10716 0.13032 -0.11406 0.13542 -0.10768 0.12731 C -0.10534 0.1243 -0.10443 0.125 -0.10209 0.12315 C -0.10078 0.12245 -0.09987 0.12106 -0.0987 0.12037 C -0.09323 0.11643 -0.09362 0.1169 -0.08906 0.11481 C -0.08802 0.11342 -0.08724 0.11134 -0.08581 0.10972 C -0.08503 0.1088 -0.08438 0.10856 -0.08347 0.10833 C -0.08229 0.10787 -0.08151 0.10741 -0.08021 0.10694 C -0.07865 0.10625 -0.07565 0.10579 -0.07383 0.10417 C -0.07305 0.10347 -0.0724 0.10185 -0.07149 0.10139 C -0.06758 0.1 -0.06406 0.09977 -0.06016 0.09861 L -0.06016 0.09884 C -0.05274 0.0956 -0.06198 0.0993 -0.05209 0.09606 C -0.05104 0.0956 -0.04987 0.09491 -0.04896 0.09467 C -0.04545 0.09398 -0.0375 0.09259 -0.03438 0.0919 C -0.02904 0.08889 -0.03568 0.09259 -0.02722 0.08935 C -0.0224 0.0875 -0.02722 0.08819 -0.02162 0.08657 C -0.01914 0.08611 -0.0168 0.08588 -0.01433 0.08518 C -0.01016 0.08055 -0.01367 0.08356 -0.00703 0.08102 C -0.00625 0.08079 -0.0056 0.08009 -0.00482 0.07986 C 0.00963 0.075 -0.00547 0.08102 0.00416 0.07708 C 0.02539 0.07847 0.02005 0.07014 0.02604 0.07986 L 0.02604 0.08009 " pathEditMode="relative" rAng="0" ptsTypes="AAAAAAAAAAAAAAAAAAAAAAAAAAAAAAAAAAAAAAAAA">
                                      <p:cBhvr>
                                        <p:cTn id="50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-8704"/>
                                    </p:animMotion>
                                  </p:childTnLst>
                                </p:cTn>
                              </p:par>
                              <p:par>
                                <p:cTn id="50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45 0.35532 L 0.26745 0.35579 C 0.26575 0.34259 0.26497 0.32963 0.26263 0.31713 C 0.25273 0.2625 0.24167 0.21667 0.22135 0.16852 C 0.21823 0.16111 0.21068 0.13935 0.20391 0.1331 C 0.19753 0.12755 0.19023 0.12407 0.18372 0.11898 C 0.17435 0.11227 0.16536 0.10509 0.15612 0.09792 C 0.13346 0.09815 0.11029 0.09282 0.08815 0.09954 C 0.08099 0.10139 0.07734 0.11366 0.0724 0.12199 C 0.07057 0.12523 0.06953 0.12963 0.06784 0.1331 C 0.0668 0.13542 0.06432 0.13889 0.06432 0.13912 L 0.06432 0.13889 " pathEditMode="relative" rAng="0" ptsTypes="AAAAAAAAAAAA">
                                      <p:cBhvr>
                                        <p:cTn id="5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-12940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0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0638 0.00301 L -0.00638 0.00324 C -0.01003 -0.01273 -0.01068 -0.03194 -0.01732 -0.04444 C -0.02904 -0.06667 -0.08633 -0.09213 -0.09401 -0.09606 C -0.10117 -0.09375 -0.14479 -0.08727 -0.15482 -0.06204 C -0.16341 -0.04051 -0.16706 -0.01366 -0.17318 0.01042 C -0.17396 0.02384 -0.17474 0.03704 -0.17565 0.05046 C -0.17696 0.06921 -0.17865 0.08796 -0.17982 0.10671 C -0.1806 0.11991 -0.18034 0.13357 -0.18151 0.14676 C -0.1875 0.21736 -0.18646 0.15741 -0.18646 0.20903 L -0.18646 0.20926 " pathEditMode="relative" rAng="0" ptsTypes="AAAAAAAAAAA">
                                      <p:cBhvr>
                                        <p:cTn id="5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5347"/>
                                    </p:animMotion>
                                  </p:childTnLst>
                                </p:cTn>
                              </p:par>
                              <p:par>
                                <p:cTn id="519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5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5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5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01 0.40417 L -0.04401 0.40463 C -0.03906 0.32662 -0.04544 0.42755 -0.04245 0.20417 C -0.04219 0.20116 -0.04114 0.19838 -0.04049 0.19537 C -0.0401 0.19306 -0.03997 0.19144 -0.03958 0.18912 C -0.03945 0.18797 -0.03893 0.18635 -0.03867 0.18473 C -0.03802 0.17894 -0.03815 0.17269 -0.03685 0.1669 C -0.03633 0.16366 -0.03568 0.16111 -0.03502 0.15811 C -0.0345 0.15371 -0.03346 0.14653 -0.03242 0.14306 C -0.03177 0.14098 -0.03112 0.13912 -0.0306 0.13704 C -0.02956 0.13311 -0.02956 0.13056 -0.0289 0.12639 C -0.02825 0.12361 -0.02799 0.12037 -0.02708 0.1176 C -0.02643 0.11644 -0.02578 0.11482 -0.02526 0.1132 C -0.02474 0.11181 -0.02461 0.11019 -0.02435 0.1088 C -0.022 0.09977 -0.02331 0.10579 -0.0207 0.09838 C -0.02005 0.0963 -0.01992 0.09399 -0.01888 0.09213 C -0.01836 0.09121 -0.01706 0.09144 -0.01627 0.09098 C -0.01393 0.08519 -0.01419 0.08473 -0.00989 0.08033 C -0.00911 0.0794 -0.00807 0.0794 -0.00716 0.07894 C -0.00664 0.07732 -0.00625 0.0757 -0.00534 0.07431 C -0.00286 0.07037 0.00261 0.06412 0.00261 0.06436 C 0.00925 0.04561 0.00182 0.06389 0.00807 0.05348 C 0.00886 0.05209 0.00912 0.05024 0.01003 0.04908 C 0.01068 0.04769 0.01146 0.04607 0.01263 0.04607 C 0.02787 0.04491 0.04323 0.04514 0.05847 0.04491 C 0.06068 0.04514 0.06302 0.04445 0.06485 0.04607 C 0.06602 0.04723 0.06615 0.05 0.06667 0.05186 C 0.06758 0.05625 0.06823 0.06528 0.06849 0.06852 C 0.06901 0.0794 0.06862 0.09074 0.07018 0.10139 C 0.0737 0.12431 0.06784 0.08681 0.07305 0.11459 C 0.07383 0.11991 0.07422 0.1294 0.07474 0.1338 C 0.075 0.13704 0.07539 0.14005 0.07565 0.14306 C 0.07591 0.14792 0.07604 0.15301 0.07656 0.15811 C 0.07682 0.16042 0.07722 0.16297 0.07748 0.16551 C 0.07761 0.1676 0.07839 0.18218 0.07917 0.18611 C 0.07956 0.1882 0.0806 0.18912 0.08099 0.19098 C 0.08737 0.21412 0.07787 0.18681 0.08646 0.20556 C 0.0888 0.21065 0.08737 0.21274 0.09102 0.21598 C 0.09206 0.21736 0.09336 0.21736 0.09453 0.21783 C 0.09818 0.21736 0.10169 0.2169 0.10534 0.21598 C 0.10873 0.21528 0.1082 0.21389 0.11068 0.21019 C 0.11185 0.20857 0.11328 0.20718 0.11432 0.20556 L 0.1181 0.19977 L 0.1181 0.2 " pathEditMode="relative" rAng="0" ptsTypes="AAAAAAAAAAAAAAAAAAAAAAAAAAAAAAAAAAAAAAAAAAAA">
                                      <p:cBhvr>
                                        <p:cTn id="5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-17940"/>
                                    </p:animMotion>
                                  </p:childTnLst>
                                </p:cTn>
                              </p:par>
                              <p:par>
                                <p:cTn id="54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71 0.40231 L 0.31771 0.40254 C 0.31797 0.39421 0.3181 0.38634 0.31849 0.37847 C 0.31862 0.37546 0.3194 0.37268 0.3194 0.36967 C 0.3194 0.3162 0.31927 0.26296 0.31849 0.20972 C 0.31849 0.20648 0.31732 0.2037 0.3168 0.20069 C 0.31654 0.19884 0.31628 0.19676 0.31601 0.1949 C 0.31523 0.18889 0.3151 0.18402 0.31367 0.17847 C 0.31302 0.17662 0.31276 0.1743 0.31198 0.17268 C 0.31055 0.16921 0.30716 0.16365 0.30716 0.16389 C 0.30677 0.16088 0.30547 0.15 0.30469 0.14884 C 0.30143 0.14259 0.30312 0.14606 0.3 0.13842 C 0.29805 0.12777 0.30039 0.1412 0.29831 0.12824 C 0.29805 0.12662 0.29779 0.12523 0.29753 0.12361 C 0.29713 0.12176 0.29726 0.11944 0.29661 0.11782 C 0.29622 0.11597 0.29518 0.11481 0.29427 0.11342 C 0.29349 0.10995 0.29271 0.10625 0.2918 0.10301 C 0.29154 0.10139 0.29075 0.1 0.29023 0.09861 C 0.28997 0.09699 0.28997 0.09537 0.28958 0.09398 C 0.28893 0.09236 0.28776 0.0912 0.28724 0.08958 C 0.28659 0.08819 0.28607 0.08657 0.28555 0.08518 C 0.28529 0.0831 0.28529 0.08102 0.28463 0.07916 C 0.28411 0.07731 0.28307 0.07615 0.28229 0.07477 C 0.28151 0.07361 0.28073 0.07268 0.27982 0.07176 C 0.27904 0.07106 0.27825 0.07037 0.27747 0.07037 C 0.27187 0.06944 0.26614 0.06944 0.26055 0.06898 L 0.24453 0.06597 C 0.24141 0.06527 0.23802 0.06504 0.23489 0.06435 C 0.2332 0.06412 0.23099 0.0625 0.2293 0.06157 C 0.21979 0.06203 0.21042 0.06088 0.20117 0.06296 C 0.19935 0.06342 0.19792 0.06689 0.19635 0.06898 L 0.19388 0.07176 C 0.1931 0.07291 0.19219 0.07361 0.19141 0.07477 C 0.19075 0.07639 0.18997 0.07801 0.18906 0.07916 C 0.18476 0.08518 0.1862 0.07893 0.18112 0.08819 C 0.17995 0.09004 0.17904 0.09236 0.17773 0.09398 C 0.17695 0.09537 0.17565 0.09583 0.17461 0.09699 C 0.17344 0.09814 0.16966 0.10347 0.16901 0.10439 C 0.16849 0.10578 0.16823 0.10764 0.16745 0.10879 C 0.16601 0.11111 0.16419 0.11273 0.16263 0.11481 C 0.16172 0.11574 0.16081 0.11643 0.16016 0.11782 C 0.15325 0.13078 0.16211 0.11481 0.15534 0.12523 C 0.14922 0.13472 0.15664 0.12523 0.15052 0.13264 C 0.15013 0.13402 0.14974 0.13588 0.14896 0.13703 C 0.1401 0.15139 0.14779 0.1368 0.14101 0.14583 C 0.1401 0.14722 0.13945 0.14907 0.13854 0.15046 C 0.13724 0.15231 0.13581 0.15393 0.1345 0.15625 C 0.13372 0.15764 0.13359 0.15949 0.13281 0.16064 C 0.1319 0.1625 0.1306 0.16342 0.12956 0.16527 C 0.12799 0.16805 0.12656 0.17106 0.12487 0.17407 L 0.12253 0.17847 C 0.12174 0.18009 0.12096 0.18171 0.12005 0.18287 C 0.11771 0.18588 0.11719 0.18611 0.1151 0.19027 C 0.11354 0.19421 0.11354 0.19328 0.11354 0.19629 L 0.11354 0.19652 " pathEditMode="relative" rAng="0" ptsTypes="AAAAAAAAAAAAAAAAAAAAAAAAAAAAAAAAAAAAAAAAAAAAAAAAAAAAAAA">
                                      <p:cBhvr>
                                        <p:cTn id="5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0" y="-17037"/>
                                    </p:animMotion>
                                  </p:childTnLst>
                                </p:cTn>
                              </p:par>
                              <p:par>
                                <p:cTn id="5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41 0.27014 L -0.19141 0.27084 C -0.18373 0.16436 -0.18321 0.13866 -0.16615 0.02385 C -0.16068 -0.01296 -0.16003 -0.05833 -0.1461 -0.0831 C -0.1336 -0.10625 -0.11354 -0.09444 -0.09727 -0.1 C -0.07396 -0.08379 -0.04831 -0.07801 -0.02735 -0.05092 C -0.00547 -0.02245 0.02812 0.06204 0.02812 0.06227 L 0.02812 0.06204 " pathEditMode="relative" rAng="0" ptsTypes="AAAAAAAA">
                                      <p:cBhvr>
                                        <p:cTn id="5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18472"/>
                                    </p:animMotion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0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0781 0.00347 L -0.00781 0.00347 C -0.01068 -0.00949 -0.01302 -0.02245 -0.01628 -0.03495 C -0.01719 -0.03889 -0.01849 -0.04282 -0.02044 -0.04537 C -0.0599 -0.09815 -0.05052 -0.07986 -0.1112 -0.09421 C -0.1263 -0.08356 -0.14531 -0.0831 -0.15625 -0.06181 C -0.16797 -0.03912 -0.16927 -0.0044 -0.17292 0.02569 C -0.17552 0.04653 -0.17422 0.06806 -0.17461 0.08935 C -0.17539 0.12685 -0.17461 0.16458 -0.1763 0.20208 C -0.17682 0.21551 -0.17995 0.22847 -0.18125 0.2419 C -0.18412 0.26991 -0.17956 0.26111 -0.18373 0.26875 L -0.18373 0.26875 " pathEditMode="relative" ptsTypes="AAAAAAAAAAAA">
                                      <p:cBhvr>
                                        <p:cTn id="5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6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5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3 0.27176 L -0.18373 0.27176 C -0.18685 0.24699 -0.18555 0.26319 -0.18373 0.22431 C -0.18268 0.20255 -0.18451 0.21088 -0.18125 0.19907 C -0.18099 0.19352 -0.18086 0.18819 -0.18047 0.18264 C -0.18034 0.18125 -0.17969 0.17986 -0.17956 0.17824 C -0.17917 0.17199 -0.17904 0.16551 -0.17878 0.15903 C -0.178 0.14329 -0.17748 0.12731 -0.1763 0.11157 C -0.17591 0.1081 -0.17565 0.10463 -0.17539 0.10116 C -0.17474 0.0919 -0.175 0.08218 -0.1737 0.07315 C -0.17266 0.06551 -0.17266 0.06644 -0.17214 0.05671 C -0.17071 0.03588 -0.17214 0.04676 -0.17044 0.03449 L -0.16875 0.00787 C -0.16771 -0.0081 -0.16888 -0.00139 -0.16628 -0.01273 C -0.16563 -0.02917 -0.16745 -0.0463 -0.16459 -0.06181 C -0.16432 -0.06319 -0.16393 -0.06458 -0.1638 -0.0662 C -0.16341 -0.06806 -0.16328 -0.07014 -0.16289 -0.07199 C -0.16224 -0.07639 -0.16146 -0.08194 -0.15964 -0.08542 C -0.15677 -0.09028 -0.15768 -0.08681 -0.15456 -0.08981 C -0.15287 -0.09167 -0.15156 -0.09491 -0.14961 -0.09583 C -0.14662 -0.09722 -0.14518 -0.09792 -0.14206 -0.09884 C -0.13516 -0.10093 -0.1336 -0.10069 -0.12539 -0.10162 C -0.11406 -0.10116 -0.10261 -0.10162 -0.09128 -0.10023 C -0.08946 -0.1 -0.08789 -0.09815 -0.0862 -0.09722 C -0.08464 -0.09653 -0.08294 -0.09653 -0.08125 -0.09583 C -0.07904 -0.09491 -0.07682 -0.09375 -0.07461 -0.09282 L -0.07123 -0.09144 C -0.04987 -0.06597 -0.06875 -0.08912 -0.05703 -0.07361 C -0.05521 -0.07106 -0.05313 -0.06898 -0.05117 -0.0662 C -0.05 -0.06435 -0.04909 -0.06204 -0.04792 -0.06019 C -0.04688 -0.05856 -0.04544 -0.05764 -0.04453 -0.05579 C -0.04323 -0.05324 -0.04232 -0.05 -0.04128 -0.04699 C -0.04037 -0.04444 -0.03959 -0.0419 -0.03867 -0.03958 C -0.03737 -0.03542 -0.03542 -0.03102 -0.03373 -0.02755 C -0.03099 -0.02245 -0.02761 -0.01875 -0.02539 -0.01273 C -0.02409 -0.00926 -0.02279 -0.00579 -0.02123 -0.00255 C -0.02044 -0.00093 -0.0194 0.00023 -0.01875 0.00208 C -0.01393 0.01273 -0.01628 0.00972 -0.01211 0.02269 C -0.01055 0.02731 -0.0086 0.03148 -0.00703 0.03611 C -0.00261 0.04977 -0.00755 0.0375 -0.00456 0.04931 C -0.00391 0.05208 -0.00287 0.0544 -0.00209 0.05671 C -0.00104 0.05972 0.00065 0.06227 0.0013 0.06574 C 0.00182 0.06875 0.00195 0.07199 0.00299 0.07454 C 0.00351 0.07616 0.00403 0.07755 0.00456 0.07894 C 0.00547 0.08102 0.00638 0.08287 0.00716 0.08495 C 0.01002 0.09329 0.00742 0.08981 0.01211 0.09838 C 0.01393 0.10162 0.01614 0.10394 0.01797 0.10718 C 0.01862 0.10833 0.01888 0.11042 0.01966 0.11157 C 0.02083 0.11389 0.02239 0.11551 0.02383 0.11759 C 0.0276 0.12361 0.02461 0.12106 0.02877 0.12338 C 0.02929 0.125 0.02969 0.12685 0.03047 0.12801 C 0.03164 0.12986 0.0332 0.13102 0.03463 0.13241 C 0.03971 0.13727 0.03841 0.13634 0.04297 0.13819 C 0.04401 0.13981 0.04505 0.14144 0.04622 0.14282 C 0.047 0.14352 0.04791 0.14398 0.04883 0.14421 C 0.05156 0.14537 0.05443 0.1456 0.05716 0.14722 C 0.06497 0.15185 0.06041 0.14977 0.07135 0.15162 C 0.06601 0.15324 0.06797 0.15301 0.06549 0.15301 L 0.06549 0.15301 " pathEditMode="relative" ptsTypes="AAAAAAAAAAAAAAAAAAAAAAAAAAAAAAAAAAAAAAAAAAAAAAAAAAAAAAAAAAA">
                                      <p:cBhvr>
                                        <p:cTn id="5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1"/>
      <p:bldP spid="9" grpId="1"/>
      <p:bldP spid="10" grpId="1"/>
      <p:bldP spid="11" grpId="1"/>
      <p:bldP spid="12" grpId="1"/>
      <p:bldP spid="13" grpId="1"/>
      <p:bldP spid="14" grpId="1"/>
      <p:bldP spid="15" grpId="1"/>
      <p:bldP spid="16" grpId="1"/>
      <p:bldP spid="17" grpId="1"/>
      <p:bldP spid="18" grpId="1"/>
      <p:bldP spid="19" grpId="1"/>
      <p:bldP spid="20" grpId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48" grpId="0"/>
      <p:bldP spid="48" grpId="1"/>
      <p:bldP spid="48" grpId="2"/>
      <p:bldP spid="48" grpId="3"/>
      <p:bldP spid="49" grpId="0"/>
      <p:bldP spid="49" grpId="1"/>
      <p:bldP spid="49" grpId="2"/>
      <p:bldP spid="49" grpId="3"/>
      <p:bldP spid="50" grpId="0"/>
      <p:bldP spid="50" grpId="1"/>
      <p:bldP spid="50" grpId="2"/>
      <p:bldP spid="50" grpId="3"/>
      <p:bldP spid="51" grpId="0"/>
      <p:bldP spid="51" grpId="2"/>
      <p:bldP spid="51" grpId="3"/>
      <p:bldP spid="51" grpId="4"/>
      <p:bldP spid="52" grpId="0"/>
      <p:bldP spid="52" grpId="1"/>
      <p:bldP spid="52" grpId="2"/>
      <p:bldP spid="53" grpId="0"/>
      <p:bldP spid="53" grpId="2"/>
      <p:bldP spid="53" grpId="3"/>
      <p:bldP spid="53" grpId="4"/>
      <p:bldP spid="54" grpId="0"/>
      <p:bldP spid="54" grpId="1"/>
      <p:bldP spid="54" grpId="2"/>
      <p:bldP spid="54" grpId="3"/>
      <p:bldP spid="55" grpId="0"/>
      <p:bldP spid="55" grpId="1"/>
      <p:bldP spid="55" grpId="2"/>
      <p:bldP spid="55" grpId="3"/>
      <p:bldP spid="56" grpId="0"/>
      <p:bldP spid="56" grpId="1"/>
      <p:bldP spid="56" grpId="2"/>
      <p:bldP spid="56" grpId="3"/>
      <p:bldP spid="58" grpId="0"/>
      <p:bldP spid="58" grpId="1"/>
      <p:bldP spid="58" grpId="2"/>
      <p:bldP spid="58" grpId="3"/>
      <p:bldP spid="58" grpId="4"/>
      <p:bldP spid="59" grpId="0"/>
      <p:bldP spid="59" grpId="1"/>
      <p:bldP spid="59" grpId="2"/>
      <p:bldP spid="59" grpId="3"/>
      <p:bldP spid="60" grpId="0"/>
      <p:bldP spid="60" grpId="1"/>
      <p:bldP spid="60" grpId="2"/>
      <p:bldP spid="60" grpId="3"/>
      <p:bldP spid="61" grpId="0"/>
      <p:bldP spid="61" grpId="1"/>
      <p:bldP spid="61" grpId="2"/>
      <p:bldP spid="61" grpId="3"/>
      <p:bldP spid="72" grpId="0"/>
      <p:bldP spid="72" grpId="1"/>
      <p:bldP spid="72" grpId="2"/>
      <p:bldP spid="72" grpId="3"/>
      <p:bldP spid="90" grpId="0"/>
      <p:bldP spid="90" grpId="1"/>
      <p:bldP spid="90" grpId="2"/>
      <p:bldP spid="90" grpId="3"/>
      <p:bldP spid="2" grpId="0"/>
      <p:bldP spid="2" grpId="1"/>
      <p:bldP spid="2" grpId="2"/>
      <p:bldP spid="2" grpId="3"/>
      <p:bldP spid="73" grpId="0"/>
      <p:bldP spid="73" grpId="1"/>
      <p:bldP spid="73" grpId="2"/>
      <p:bldP spid="73" grpId="3"/>
      <p:bldP spid="74" grpId="0"/>
      <p:bldP spid="74" grpId="1"/>
      <p:bldP spid="74" grpId="2"/>
      <p:bldP spid="74" grpId="3"/>
      <p:bldP spid="75" grpId="0"/>
      <p:bldP spid="75" grpId="1"/>
      <p:bldP spid="75" grpId="2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58097"/>
            <a:ext cx="7985760" cy="60045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548800" y="2869200"/>
            <a:ext cx="2001520" cy="3134340"/>
            <a:chOff x="1564640" y="1656080"/>
            <a:chExt cx="2001520" cy="3134340"/>
          </a:xfrm>
        </p:grpSpPr>
        <p:grpSp>
          <p:nvGrpSpPr>
            <p:cNvPr id="8" name="组合 7"/>
            <p:cNvGrpSpPr/>
            <p:nvPr/>
          </p:nvGrpSpPr>
          <p:grpSpPr>
            <a:xfrm>
              <a:off x="1564640" y="1656080"/>
              <a:ext cx="1910080" cy="2412000"/>
              <a:chOff x="1564640" y="1656080"/>
              <a:chExt cx="1910080" cy="241200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564640" y="1656080"/>
                <a:ext cx="0" cy="2412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474720" y="1656080"/>
                <a:ext cx="0" cy="2412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1564640" y="4068080"/>
                <a:ext cx="19100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1747520" y="4267200"/>
              <a:ext cx="1818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Number</a:t>
              </a:r>
              <a:endParaRPr lang="zh-CN" altLang="en-US" sz="28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31600" y="2869200"/>
            <a:ext cx="2011680" cy="3134340"/>
            <a:chOff x="5049520" y="1656080"/>
            <a:chExt cx="2011680" cy="3134340"/>
          </a:xfrm>
        </p:grpSpPr>
        <p:grpSp>
          <p:nvGrpSpPr>
            <p:cNvPr id="14" name="组合 13"/>
            <p:cNvGrpSpPr/>
            <p:nvPr/>
          </p:nvGrpSpPr>
          <p:grpSpPr>
            <a:xfrm>
              <a:off x="5049520" y="1656080"/>
              <a:ext cx="1910080" cy="2412000"/>
              <a:chOff x="1564640" y="1656080"/>
              <a:chExt cx="1910080" cy="2412000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564640" y="1656080"/>
                <a:ext cx="0" cy="2412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3474720" y="1656080"/>
                <a:ext cx="0" cy="2412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cxnSpLocks/>
              </p:cNvCxnSpPr>
              <p:nvPr/>
            </p:nvCxnSpPr>
            <p:spPr>
              <a:xfrm flipH="1">
                <a:off x="1564640" y="4068080"/>
                <a:ext cx="19100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5242560" y="4267200"/>
              <a:ext cx="1818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Symbol</a:t>
              </a:r>
              <a:endParaRPr lang="zh-CN" altLang="en-US" sz="2800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959600" y="1076960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）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08520" y="1066800"/>
            <a:ext cx="61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Re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09840" y="1066205"/>
            <a:ext cx="82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cog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08950" y="1066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ni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63280" y="105664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tion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75600" y="148081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&amp;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13600" y="1646942"/>
            <a:ext cx="74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Cal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31760" y="1640820"/>
            <a:ext cx="53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cu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97520" y="1656080"/>
            <a:ext cx="65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la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402320" y="1650980"/>
            <a:ext cx="110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tion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557156" y="2946400"/>
            <a:ext cx="1048044" cy="1048044"/>
            <a:chOff x="3557156" y="2946400"/>
            <a:chExt cx="1048044" cy="1048044"/>
          </a:xfrm>
        </p:grpSpPr>
        <p:sp>
          <p:nvSpPr>
            <p:cNvPr id="37" name="椭圆 36"/>
            <p:cNvSpPr/>
            <p:nvPr/>
          </p:nvSpPr>
          <p:spPr>
            <a:xfrm>
              <a:off x="3557156" y="2946400"/>
              <a:ext cx="1048044" cy="1048044"/>
            </a:xfrm>
            <a:prstGeom prst="ellipse">
              <a:avLst/>
            </a:prstGeom>
            <a:solidFill>
              <a:srgbClr val="ADF2F9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33771" y="3215932"/>
              <a:ext cx="74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Bradley Hand ITC" panose="03070402050302030203" pitchFamily="66" charset="0"/>
                </a:rPr>
                <a:t>sin</a:t>
              </a:r>
              <a:endParaRPr lang="zh-CN" altLang="en-US" sz="2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115175" y="3069102"/>
            <a:ext cx="802640" cy="802640"/>
            <a:chOff x="7115175" y="3069102"/>
            <a:chExt cx="802640" cy="802640"/>
          </a:xfrm>
        </p:grpSpPr>
        <p:sp>
          <p:nvSpPr>
            <p:cNvPr id="38" name="椭圆 37"/>
            <p:cNvSpPr/>
            <p:nvPr/>
          </p:nvSpPr>
          <p:spPr>
            <a:xfrm>
              <a:off x="7115175" y="3069102"/>
              <a:ext cx="802640" cy="802640"/>
            </a:xfrm>
            <a:prstGeom prst="ellipse">
              <a:avLst/>
            </a:prstGeom>
            <a:solidFill>
              <a:srgbClr val="19DBE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20575" y="3207030"/>
              <a:ext cx="391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Bradley Hand ITC" panose="03070402050302030203" pitchFamily="66" charset="0"/>
                </a:rPr>
                <a:t>a</a:t>
              </a:r>
              <a:endParaRPr lang="zh-CN" altLang="en-US" sz="2800" b="1" dirty="0">
                <a:latin typeface="Bradley Hand ITC" panose="03070402050302030203" pitchFamily="66" charset="0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76" y="2869200"/>
            <a:ext cx="1216684" cy="121668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11441" y="4046533"/>
            <a:ext cx="1812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Function         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 Name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36080" y="4099744"/>
            <a:ext cx="166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Operation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028058" y="452326"/>
            <a:ext cx="2154057" cy="729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555807" y="5744472"/>
            <a:ext cx="2247598" cy="703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467171" y="4790365"/>
            <a:ext cx="382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）</a:t>
            </a:r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Drawing 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    the graph</a:t>
            </a:r>
            <a:endParaRPr lang="zh-CN" altLang="en-US" sz="2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61" name="直接连接符 60"/>
          <p:cNvCxnSpPr>
            <a:cxnSpLocks/>
          </p:cNvCxnSpPr>
          <p:nvPr/>
        </p:nvCxnSpPr>
        <p:spPr>
          <a:xfrm>
            <a:off x="7510454" y="2857070"/>
            <a:ext cx="569603" cy="381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/>
          </p:cNvCxnSpPr>
          <p:nvPr/>
        </p:nvCxnSpPr>
        <p:spPr>
          <a:xfrm flipV="1">
            <a:off x="6180439" y="2942760"/>
            <a:ext cx="910419" cy="6423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  <a:stCxn id="80" idx="4"/>
          </p:cNvCxnSpPr>
          <p:nvPr/>
        </p:nvCxnSpPr>
        <p:spPr>
          <a:xfrm flipH="1">
            <a:off x="6818196" y="3659393"/>
            <a:ext cx="1347125" cy="18420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  <a:stCxn id="86" idx="4"/>
            <a:endCxn id="89" idx="1"/>
          </p:cNvCxnSpPr>
          <p:nvPr/>
        </p:nvCxnSpPr>
        <p:spPr>
          <a:xfrm>
            <a:off x="6018334" y="3845288"/>
            <a:ext cx="522695" cy="16682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324424" y="2454289"/>
            <a:ext cx="4334667" cy="1126018"/>
            <a:chOff x="3054912" y="-1269765"/>
            <a:chExt cx="9484826" cy="2463873"/>
          </a:xfrm>
        </p:grpSpPr>
        <p:sp>
          <p:nvSpPr>
            <p:cNvPr id="66" name="文本框 65"/>
            <p:cNvSpPr txBox="1"/>
            <p:nvPr/>
          </p:nvSpPr>
          <p:spPr>
            <a:xfrm>
              <a:off x="7919551" y="-1269765"/>
              <a:ext cx="4620187" cy="875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Set the resolution</a:t>
              </a:r>
              <a:endParaRPr lang="zh-CN" altLang="en-US" sz="2000" b="1" dirty="0">
                <a:solidFill>
                  <a:srgbClr val="ADF2F9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054912" y="917109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629975" y="3607684"/>
            <a:ext cx="4432264" cy="2487495"/>
            <a:chOff x="4597778" y="-1851"/>
            <a:chExt cx="9698396" cy="5442970"/>
          </a:xfrm>
        </p:grpSpPr>
        <p:sp>
          <p:nvSpPr>
            <p:cNvPr id="69" name="文本框 68"/>
            <p:cNvSpPr txBox="1"/>
            <p:nvPr/>
          </p:nvSpPr>
          <p:spPr>
            <a:xfrm>
              <a:off x="6691021" y="-1851"/>
              <a:ext cx="7605153" cy="1548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Build up </a:t>
              </a:r>
            </a:p>
            <a:p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rectangular coordinate system</a:t>
              </a:r>
              <a:endParaRPr lang="zh-CN" altLang="en-US" sz="2000" b="1" dirty="0">
                <a:solidFill>
                  <a:srgbClr val="ADF2F9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597778" y="5164120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909952" y="937800"/>
            <a:ext cx="3455916" cy="539624"/>
            <a:chOff x="-4771987" y="5164120"/>
            <a:chExt cx="7561986" cy="1180765"/>
          </a:xfrm>
        </p:grpSpPr>
        <p:sp>
          <p:nvSpPr>
            <p:cNvPr id="72" name="文本框 71"/>
            <p:cNvSpPr txBox="1"/>
            <p:nvPr/>
          </p:nvSpPr>
          <p:spPr>
            <a:xfrm>
              <a:off x="-4771987" y="5469394"/>
              <a:ext cx="6195080" cy="875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Initialize graphics mode</a:t>
              </a:r>
              <a:endParaRPr lang="zh-CN" altLang="en-US" sz="2000" b="1" dirty="0">
                <a:solidFill>
                  <a:srgbClr val="ADF2F9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01509" y="5164120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7090858" y="3674319"/>
            <a:ext cx="3237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ADF2F9"/>
                </a:solidFill>
                <a:latin typeface="Bradley Hand ITC" panose="03070402050302030203" pitchFamily="66" charset="0"/>
              </a:rPr>
              <a:t>Build up </a:t>
            </a:r>
          </a:p>
          <a:p>
            <a:r>
              <a:rPr lang="en-US" altLang="zh-CN" sz="2000" b="1" dirty="0">
                <a:solidFill>
                  <a:srgbClr val="ADF2F9"/>
                </a:solidFill>
                <a:latin typeface="Bradley Hand ITC" panose="03070402050302030203" pitchFamily="66" charset="0"/>
              </a:rPr>
              <a:t>polar coordinate system</a:t>
            </a:r>
            <a:endParaRPr lang="zh-CN" altLang="en-US" sz="2000" b="1" dirty="0">
              <a:solidFill>
                <a:srgbClr val="ADF2F9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75" name="直接连接符 74"/>
          <p:cNvCxnSpPr>
            <a:cxnSpLocks/>
            <a:stCxn id="77" idx="4"/>
            <a:endCxn id="83" idx="0"/>
          </p:cNvCxnSpPr>
          <p:nvPr/>
        </p:nvCxnSpPr>
        <p:spPr>
          <a:xfrm>
            <a:off x="7227418" y="1919180"/>
            <a:ext cx="32365" cy="433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7006258" y="1476860"/>
            <a:ext cx="442320" cy="442320"/>
            <a:chOff x="1955800" y="3276600"/>
            <a:chExt cx="304800" cy="304800"/>
          </a:xfrm>
        </p:grpSpPr>
        <p:sp>
          <p:nvSpPr>
            <p:cNvPr id="77" name="椭圆 76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942647" y="3214045"/>
            <a:ext cx="445348" cy="445348"/>
            <a:chOff x="1955800" y="3276600"/>
            <a:chExt cx="304800" cy="304800"/>
          </a:xfrm>
        </p:grpSpPr>
        <p:sp>
          <p:nvSpPr>
            <p:cNvPr id="80" name="椭圆 79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947922" y="2352924"/>
            <a:ext cx="623722" cy="631146"/>
            <a:chOff x="1955800" y="3276600"/>
            <a:chExt cx="304800" cy="304800"/>
          </a:xfrm>
        </p:grpSpPr>
        <p:sp>
          <p:nvSpPr>
            <p:cNvPr id="83" name="椭圆 82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76D0D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801058" y="3410737"/>
            <a:ext cx="434551" cy="434551"/>
            <a:chOff x="1955800" y="3276600"/>
            <a:chExt cx="304800" cy="304800"/>
          </a:xfrm>
        </p:grpSpPr>
        <p:sp>
          <p:nvSpPr>
            <p:cNvPr id="86" name="椭圆 8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032180" y="3346450"/>
              <a:ext cx="165100" cy="165100"/>
            </a:xfrm>
            <a:prstGeom prst="ellipse">
              <a:avLst/>
            </a:prstGeom>
            <a:solidFill>
              <a:srgbClr val="76D0D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470880" y="5443355"/>
            <a:ext cx="479009" cy="479009"/>
            <a:chOff x="1955800" y="3276600"/>
            <a:chExt cx="304800" cy="304800"/>
          </a:xfrm>
        </p:grpSpPr>
        <p:sp>
          <p:nvSpPr>
            <p:cNvPr id="89" name="椭圆 88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46025" y="-1522198"/>
            <a:ext cx="6713766" cy="9966961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5076745" y="5507873"/>
            <a:ext cx="2947141" cy="2115412"/>
            <a:chOff x="9222857" y="-1477881"/>
            <a:chExt cx="6448734" cy="4628800"/>
          </a:xfrm>
        </p:grpSpPr>
        <p:sp>
          <p:nvSpPr>
            <p:cNvPr id="93" name="文本框 92"/>
            <p:cNvSpPr txBox="1"/>
            <p:nvPr/>
          </p:nvSpPr>
          <p:spPr>
            <a:xfrm>
              <a:off x="12471260" y="-1477881"/>
              <a:ext cx="3200331" cy="222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Line </a:t>
              </a:r>
            </a:p>
            <a:p>
              <a:pPr algn="ctr"/>
              <a:r>
                <a:rPr lang="en-US" altLang="zh-CN" sz="2000" b="1" dirty="0">
                  <a:solidFill>
                    <a:srgbClr val="ADF2F9"/>
                  </a:solidFill>
                  <a:latin typeface="Bradley Hand ITC" panose="03070402050302030203" pitchFamily="66" charset="0"/>
                </a:rPr>
                <a:t> or </a:t>
              </a:r>
            </a:p>
            <a:p>
              <a:pPr algn="ctr"/>
              <a:r>
                <a:rPr lang="en-US" altLang="zh-CN" sz="2000" b="1" dirty="0" err="1">
                  <a:solidFill>
                    <a:srgbClr val="ADF2F9"/>
                  </a:solidFill>
                  <a:latin typeface="Bradley Hand ITC" panose="03070402050302030203" pitchFamily="66" charset="0"/>
                </a:rPr>
                <a:t>putpixel</a:t>
              </a:r>
              <a:endParaRPr lang="zh-CN" altLang="en-US" sz="2000" b="1" dirty="0">
                <a:solidFill>
                  <a:srgbClr val="ADF2F9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222857" y="2873920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0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76 0.00069 L -0.14076 0.00069 C -0.13477 1.48148E-6 -0.12865 1.48148E-6 -0.12253 -0.00093 C -0.12136 -0.00093 -0.12032 -0.00232 -0.11914 -0.00232 C -0.1086 -0.00324 -0.09805 -0.00324 -0.0875 -0.00371 C -0.07995 -0.00324 -0.07253 -0.00324 -0.06498 -0.00232 C -0.06355 -0.00208 -0.06224 -0.00116 -0.06081 -0.00093 C -0.0586 -0.00023 -0.05638 1.48148E-6 -0.05417 0.00069 C -0.05326 0.00116 -0.05248 0.00185 -0.0517 0.00208 C -0.04675 0.0037 -0.04102 0.00509 -0.03581 0.00648 C -0.02618 0.01204 -0.03269 0.00879 -0.01003 0.00648 C -0.0086 0.00625 -0.00716 0.00555 -0.00586 0.00509 C -0.00495 0.00463 -0.00326 0.00347 -0.00326 0.00347 L -0.00326 0.00347 " pathEditMode="relative" ptsTypes="AAAAAAAAAAAAAA">
                                      <p:cBhvr>
                                        <p:cTn id="45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50"/>
                            </p:stCondLst>
                            <p:childTnLst>
                              <p:par>
                                <p:cTn id="137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"/>
                            </p:stCondLst>
                            <p:childTnLst>
                              <p:par>
                                <p:cTn id="15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0"/>
                            </p:stCondLst>
                            <p:childTnLst>
                              <p:par>
                                <p:cTn id="15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10"/>
                            </p:stCondLst>
                            <p:childTnLst>
                              <p:par>
                                <p:cTn id="1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71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10"/>
                            </p:stCondLst>
                            <p:childTnLst>
                              <p:par>
                                <p:cTn id="16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100" fill="hold"/>
                                        <p:tgtEl>
                                          <p:spTgt spid="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10"/>
                            </p:stCondLst>
                            <p:childTnLst>
                              <p:par>
                                <p:cTn id="17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3" dur="100" fill="hold"/>
                                        <p:tgtEl>
                                          <p:spTgt spid="8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10"/>
                            </p:stCondLst>
                            <p:childTnLst>
                              <p:par>
                                <p:cTn id="17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1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670"/>
                            </p:stCondLst>
                            <p:childTnLst>
                              <p:par>
                                <p:cTn id="19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100" fill="hold"/>
                                        <p:tgtEl>
                                          <p:spTgt spid="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770"/>
                            </p:stCondLst>
                            <p:childTnLst>
                              <p:par>
                                <p:cTn id="19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4" dur="100" fill="hold"/>
                                        <p:tgtEl>
                                          <p:spTgt spid="7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87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70"/>
                            </p:stCondLst>
                            <p:childTnLst>
                              <p:par>
                                <p:cTn id="20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100" fill="hold"/>
                                        <p:tgtEl>
                                          <p:spTgt spid="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470"/>
                            </p:stCondLst>
                            <p:childTnLst>
                              <p:par>
                                <p:cTn id="20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7" dur="100" fill="hold"/>
                                        <p:tgtEl>
                                          <p:spTgt spid="8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70"/>
                            </p:stCondLst>
                            <p:childTnLst>
                              <p:par>
                                <p:cTn id="2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070"/>
                            </p:stCondLst>
                            <p:childTnLst>
                              <p:par>
                                <p:cTn id="2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170"/>
                            </p:stCondLst>
                            <p:childTnLst>
                              <p:par>
                                <p:cTn id="2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5" dur="10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270"/>
                            </p:stCondLst>
                            <p:childTnLst>
                              <p:par>
                                <p:cTn id="2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8" dur="100" fill="hold"/>
                                        <p:tgtEl>
                                          <p:spTgt spid="8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" grpId="0"/>
      <p:bldP spid="2" grpId="1"/>
      <p:bldP spid="2" grpId="2"/>
      <p:bldP spid="3" grpId="0"/>
      <p:bldP spid="3" grpId="1"/>
      <p:bldP spid="59" grpId="0" animBg="1"/>
      <p:bldP spid="59" grpId="1" animBg="1"/>
      <p:bldP spid="60" grpId="0" animBg="1"/>
      <p:bldP spid="60" grpId="1" animBg="1"/>
      <p:bldP spid="29" grpId="1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46025" y="-1522198"/>
            <a:ext cx="6713766" cy="99669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477520"/>
            <a:ext cx="8006080" cy="6004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68880" y="2164080"/>
            <a:ext cx="721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Now</a:t>
            </a:r>
            <a:r>
              <a:rPr lang="zh-CN" altLang="en-US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</a:t>
            </a:r>
            <a:r>
              <a:rPr lang="en-US" altLang="zh-CN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we</a:t>
            </a:r>
            <a:r>
              <a:rPr lang="zh-CN" altLang="en-US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can</a:t>
            </a:r>
            <a:r>
              <a:rPr lang="zh-CN" altLang="en-US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run</a:t>
            </a:r>
            <a:r>
              <a:rPr lang="zh-CN" altLang="en-US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our</a:t>
            </a:r>
            <a:r>
              <a:rPr lang="zh-CN" altLang="en-US" sz="4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en-US" altLang="zh-CN" sz="40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MyPinater</a:t>
            </a:r>
            <a:endParaRPr lang="zh-CN" altLang="en-US" sz="4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8" name="图片 7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68" y="2651760"/>
            <a:ext cx="272288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46025" y="-1522198"/>
            <a:ext cx="6713766" cy="99669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477520"/>
            <a:ext cx="8006080" cy="60045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35105" y="491516"/>
            <a:ext cx="258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Distribution</a:t>
            </a:r>
            <a:endParaRPr lang="zh-CN" altLang="en-US" sz="3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54902" y="2765777"/>
            <a:ext cx="4473001" cy="3884346"/>
            <a:chOff x="725612" y="3003194"/>
            <a:chExt cx="5066577" cy="4399807"/>
          </a:xfrm>
        </p:grpSpPr>
        <p:sp>
          <p:nvSpPr>
            <p:cNvPr id="10" name="椭圆 9"/>
            <p:cNvSpPr/>
            <p:nvPr/>
          </p:nvSpPr>
          <p:spPr>
            <a:xfrm>
              <a:off x="725612" y="3003194"/>
              <a:ext cx="4399345" cy="4399807"/>
            </a:xfrm>
            <a:prstGeom prst="ellipse">
              <a:avLst/>
            </a:prstGeom>
            <a:solidFill>
              <a:srgbClr val="7F7F7F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58" tIns="27428" rIns="54858" bIns="27428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23669" y="3436847"/>
              <a:ext cx="4968520" cy="2894701"/>
              <a:chOff x="5395669" y="1647987"/>
              <a:chExt cx="4968520" cy="289470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476041" y="1647987"/>
                <a:ext cx="2115682" cy="522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Broadway" panose="04040905080B02020502" pitchFamily="82" charset="0"/>
                    <a:ea typeface="汉仪特细等线简" panose="02010604000101010101" pitchFamily="2" charset="-122"/>
                  </a:rPr>
                  <a:t>Qin </a:t>
                </a:r>
                <a:r>
                  <a:rPr lang="en-US" altLang="zh-CN" sz="2400" dirty="0" err="1">
                    <a:latin typeface="Broadway" panose="04040905080B02020502" pitchFamily="82" charset="0"/>
                    <a:ea typeface="汉仪特细等线简" panose="02010604000101010101" pitchFamily="2" charset="-122"/>
                  </a:rPr>
                  <a:t>Qinan</a:t>
                </a:r>
                <a:endParaRPr lang="zh-CN" altLang="en-US" sz="2400" dirty="0">
                  <a:latin typeface="Broadway" panose="04040905080B02020502" pitchFamily="82" charset="0"/>
                  <a:ea typeface="汉仪特细等线简" panose="02010604000101010101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395669" y="1928044"/>
                <a:ext cx="4968520" cy="261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1)Get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2)Push into stack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3)Turn function Name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4)Set coordinate system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5)English annotation for project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6)Come up with new ideas</a:t>
                </a:r>
                <a:endParaRPr lang="zh-CN" altLang="en-US" sz="2400" b="1" dirty="0">
                  <a:solidFill>
                    <a:schemeClr val="bg1"/>
                  </a:solidFill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2012130" y="398251"/>
            <a:ext cx="4101027" cy="3608218"/>
            <a:chOff x="2084886" y="153897"/>
            <a:chExt cx="4645242" cy="4087036"/>
          </a:xfrm>
        </p:grpSpPr>
        <p:sp>
          <p:nvSpPr>
            <p:cNvPr id="15" name="椭圆 14"/>
            <p:cNvSpPr/>
            <p:nvPr/>
          </p:nvSpPr>
          <p:spPr>
            <a:xfrm>
              <a:off x="2084886" y="153897"/>
              <a:ext cx="4052985" cy="4087036"/>
            </a:xfrm>
            <a:prstGeom prst="ellipse">
              <a:avLst/>
            </a:prstGeom>
            <a:solidFill>
              <a:srgbClr val="29B6A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58" tIns="27428" rIns="54858" bIns="27428" rtlCol="0" anchor="ctr"/>
            <a:lstStyle/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240189" y="442327"/>
              <a:ext cx="4489939" cy="2509483"/>
              <a:chOff x="4956489" y="1570205"/>
              <a:chExt cx="4489939" cy="2509483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5739717" y="1570205"/>
                <a:ext cx="2086340" cy="522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Broadway" panose="04040905080B02020502" pitchFamily="82" charset="0"/>
                    <a:ea typeface="汉仪特细等线简" panose="02010604000101010101" pitchFamily="2" charset="-122"/>
                  </a:rPr>
                  <a:t>Li </a:t>
                </a:r>
                <a:r>
                  <a:rPr lang="en-US" altLang="zh-CN" sz="2400" b="1" dirty="0" err="1">
                    <a:latin typeface="Broadway" panose="04040905080B02020502" pitchFamily="82" charset="0"/>
                    <a:ea typeface="汉仪特细等线简" panose="02010604000101010101" pitchFamily="2" charset="-122"/>
                  </a:rPr>
                  <a:t>Yupeng</a:t>
                </a:r>
                <a:endParaRPr lang="zh-CN" altLang="en-US" sz="2400" b="1" dirty="0">
                  <a:latin typeface="Broadway" panose="04040905080B02020502" pitchFamily="82" charset="0"/>
                  <a:ea typeface="汉仪特细等线简" panose="02010604000101010101" pitchFamily="2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956489" y="2232006"/>
                <a:ext cx="4489939" cy="1847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     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1)</a:t>
                </a:r>
                <a:r>
                  <a:rPr lang="en-US" altLang="zh-CN" sz="2400" b="1" dirty="0" err="1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MainCal</a:t>
                </a:r>
                <a:endParaRPr lang="en-US" altLang="zh-CN" sz="2400" b="1" dirty="0">
                  <a:solidFill>
                    <a:schemeClr val="bg1"/>
                  </a:solidFill>
                  <a:latin typeface="Bradley Hand ITC" panose="03070402050302030203" pitchFamily="66" charset="0"/>
                </a:endParaRP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  <a:ea typeface="汉仪特细等线简" panose="02010604000101010101" pitchFamily="2" charset="-122"/>
                  </a:rPr>
                  <a:t>      2)Instructions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  <a:ea typeface="汉仪特细等线简" panose="02010604000101010101" pitchFamily="2" charset="-122"/>
                  </a:rPr>
                  <a:t>      3)Speech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  <a:ea typeface="汉仪特细等线简" panose="02010604000101010101" pitchFamily="2" charset="-122"/>
                  </a:rPr>
                  <a:t>      4)PPT</a:t>
                </a:r>
                <a:endParaRPr lang="zh-CN" altLang="en-US" sz="2400" b="1" dirty="0">
                  <a:solidFill>
                    <a:schemeClr val="bg1"/>
                  </a:solidFill>
                  <a:latin typeface="Bradley Hand ITC" panose="03070402050302030203" pitchFamily="66" charset="0"/>
                  <a:ea typeface="汉仪特细等线简" panose="02010604000101010101" pitchFamily="2" charset="-12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113157" y="2966355"/>
            <a:ext cx="3905053" cy="3628756"/>
            <a:chOff x="4900968" y="1977250"/>
            <a:chExt cx="4423262" cy="4110300"/>
          </a:xfrm>
        </p:grpSpPr>
        <p:sp>
          <p:nvSpPr>
            <p:cNvPr id="20" name="椭圆 19"/>
            <p:cNvSpPr/>
            <p:nvPr/>
          </p:nvSpPr>
          <p:spPr>
            <a:xfrm>
              <a:off x="4921498" y="1977250"/>
              <a:ext cx="4069337" cy="4069764"/>
            </a:xfrm>
            <a:prstGeom prst="ellipse">
              <a:avLst/>
            </a:prstGeom>
            <a:solidFill>
              <a:srgbClr val="39A6C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58" tIns="27428" rIns="54858" bIns="27428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900968" y="2260104"/>
              <a:ext cx="4423262" cy="3827446"/>
              <a:chOff x="5336403" y="1747237"/>
              <a:chExt cx="4423262" cy="3827446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6023489" y="1747237"/>
                <a:ext cx="2638685" cy="522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Broadway" panose="04040905080B02020502" pitchFamily="82" charset="0"/>
                    <a:ea typeface="汉仪特细等线简" panose="02010604000101010101" pitchFamily="2" charset="-122"/>
                  </a:rPr>
                  <a:t>Fan </a:t>
                </a:r>
                <a:r>
                  <a:rPr lang="en-US" altLang="zh-CN" sz="2400" dirty="0" err="1">
                    <a:latin typeface="Broadway" panose="04040905080B02020502" pitchFamily="82" charset="0"/>
                    <a:ea typeface="汉仪特细等线简" panose="02010604000101010101" pitchFamily="2" charset="-122"/>
                  </a:rPr>
                  <a:t>Shengyu</a:t>
                </a:r>
                <a:endParaRPr lang="zh-CN" altLang="en-US" sz="2400" dirty="0">
                  <a:latin typeface="Broadway" panose="04040905080B02020502" pitchFamily="82" charset="0"/>
                  <a:ea typeface="汉仪特细等线简" panose="02010604000101010101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336403" y="2123353"/>
                <a:ext cx="4423262" cy="3451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  <a:ea typeface="汉仪特细等线简" panose="02010604000101010101" pitchFamily="2" charset="-122"/>
                  </a:rPr>
                  <a:t>1)Initialize the stack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  <a:ea typeface="汉仪特细等线简" panose="02010604000101010101" pitchFamily="2" charset="-122"/>
                  </a:rPr>
                  <a:t>2)Pop from the stack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  <a:ea typeface="汉仪特细等线简" panose="02010604000101010101" pitchFamily="2" charset="-122"/>
                  </a:rPr>
                  <a:t>3)Change step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  <a:ea typeface="汉仪特细等线简" panose="02010604000101010101" pitchFamily="2" charset="-122"/>
                  </a:rPr>
                  <a:t>4)Draw coordinate system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5)English annotation for project</a:t>
                </a:r>
                <a:endParaRPr lang="zh-CN" altLang="en-US" sz="2400" b="1" dirty="0">
                  <a:solidFill>
                    <a:schemeClr val="bg1"/>
                  </a:solidFill>
                  <a:latin typeface="Bradley Hand ITC" panose="03070402050302030203" pitchFamily="66" charset="0"/>
                </a:endParaRP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6)Come up with new ideas</a:t>
                </a:r>
                <a:endParaRPr lang="zh-CN" altLang="en-US" sz="2400" b="1" dirty="0">
                  <a:solidFill>
                    <a:schemeClr val="bg1"/>
                  </a:solidFill>
                  <a:latin typeface="Bradley Hand ITC" panose="03070402050302030203" pitchFamily="66" charset="0"/>
                </a:endParaRPr>
              </a:p>
              <a:p>
                <a:endParaRPr lang="zh-CN" altLang="en-US" sz="2400" b="1" dirty="0">
                  <a:solidFill>
                    <a:schemeClr val="bg1"/>
                  </a:solidFill>
                  <a:latin typeface="Bradley Hand ITC" panose="03070402050302030203" pitchFamily="66" charset="0"/>
                  <a:ea typeface="汉仪特细等线简" panose="02010604000101010101" pitchFamily="2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843813" y="301600"/>
            <a:ext cx="4070621" cy="3914626"/>
            <a:chOff x="7622468" y="2658348"/>
            <a:chExt cx="4265417" cy="4101956"/>
          </a:xfrm>
        </p:grpSpPr>
        <p:sp>
          <p:nvSpPr>
            <p:cNvPr id="25" name="椭圆 24"/>
            <p:cNvSpPr/>
            <p:nvPr/>
          </p:nvSpPr>
          <p:spPr>
            <a:xfrm>
              <a:off x="7622468" y="2658348"/>
              <a:ext cx="4101525" cy="4101956"/>
            </a:xfrm>
            <a:prstGeom prst="ellipse">
              <a:avLst/>
            </a:prstGeom>
            <a:solidFill>
              <a:srgbClr val="EED66F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58" tIns="27428" rIns="54858" bIns="27428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298214" y="3144067"/>
              <a:ext cx="3589671" cy="2459832"/>
              <a:chOff x="5678478" y="1994526"/>
              <a:chExt cx="3589671" cy="245983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6067147" y="1994526"/>
                <a:ext cx="2319549" cy="483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Broadway" panose="04040905080B02020502" pitchFamily="82" charset="0"/>
                    <a:ea typeface="汉仪特细等线简" panose="02010604000101010101" pitchFamily="2" charset="-122"/>
                  </a:rPr>
                  <a:t>Liu </a:t>
                </a:r>
                <a:r>
                  <a:rPr lang="en-US" altLang="zh-CN" sz="2400" dirty="0" err="1">
                    <a:latin typeface="Broadway" panose="04040905080B02020502" pitchFamily="82" charset="0"/>
                    <a:ea typeface="汉仪特细等线简" panose="02010604000101010101" pitchFamily="2" charset="-122"/>
                  </a:rPr>
                  <a:t>Jinchan</a:t>
                </a:r>
                <a:endParaRPr lang="zh-CN" altLang="en-US" sz="2400" dirty="0">
                  <a:latin typeface="Broadway" panose="04040905080B02020502" pitchFamily="82" charset="0"/>
                  <a:ea typeface="汉仪特细等线简" panose="02010604000101010101" pitchFamily="2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678478" y="2422578"/>
                <a:ext cx="3589671" cy="2031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1)Build up the stack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  <a:ea typeface="汉仪特细等线简" panose="02010604000101010101" pitchFamily="2" charset="-122"/>
                  </a:rPr>
                  <a:t>2)Judge figures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  <a:ea typeface="汉仪特细等线简" panose="02010604000101010101" pitchFamily="2" charset="-122"/>
                  </a:rPr>
                  <a:t>3)Judge priority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  <a:ea typeface="汉仪特细等线简" panose="02010604000101010101" pitchFamily="2" charset="-122"/>
                  </a:rPr>
                  <a:t>4)Choose system</a:t>
                </a:r>
              </a:p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Bradley Hand ITC" panose="03070402050302030203" pitchFamily="66" charset="0"/>
                    <a:ea typeface="汉仪特细等线简" panose="02010604000101010101" pitchFamily="2" charset="-122"/>
                  </a:rPr>
                  <a:t>5)Speech</a:t>
                </a:r>
                <a:endParaRPr lang="zh-CN" altLang="en-US" sz="2400" b="1" dirty="0">
                  <a:solidFill>
                    <a:schemeClr val="bg1"/>
                  </a:solidFill>
                  <a:latin typeface="Bradley Hand ITC" panose="03070402050302030203" pitchFamily="66" charset="0"/>
                  <a:ea typeface="汉仪特细等线简" panose="0201060400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52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wfvxe5y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4ravpli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ysogx2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h2h40tw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bxqltwk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a0po0qs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ghpbpwc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wfvxe5y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c2lxhux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zigbbj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oslbimb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c2lxhux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dnwy1oq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hqnsu50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iexbq0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zigbbjh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oslbimbi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dnwy1oq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hqnsu50h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iexbq0i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huropme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cqezykv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UNDCOPY" val="5,4|0,5|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307</Words>
  <Application>Microsoft Office PowerPoint</Application>
  <PresentationFormat>宽屏</PresentationFormat>
  <Paragraphs>175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汉仪特细等线简</vt:lpstr>
      <vt:lpstr>Arial</vt:lpstr>
      <vt:lpstr>Bradley Hand ITC</vt:lpstr>
      <vt:lpstr>Broadway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李玉鹏</dc:creator>
  <cp:lastModifiedBy>李玉鹏</cp:lastModifiedBy>
  <cp:revision>518</cp:revision>
  <dcterms:created xsi:type="dcterms:W3CDTF">2017-03-29T10:38:34Z</dcterms:created>
  <dcterms:modified xsi:type="dcterms:W3CDTF">2017-06-24T10:42:44Z</dcterms:modified>
</cp:coreProperties>
</file>