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</p:sldMasterIdLst>
  <p:sldIdLst>
    <p:sldId id="256" r:id="rId4"/>
    <p:sldId id="261" r:id="rId5"/>
    <p:sldId id="257" r:id="rId6"/>
    <p:sldId id="258" r:id="rId7"/>
    <p:sldId id="259" r:id="rId8"/>
    <p:sldId id="260" r:id="rId9"/>
    <p:sldId id="279" r:id="rId10"/>
    <p:sldId id="280" r:id="rId11"/>
    <p:sldId id="281" r:id="rId12"/>
    <p:sldId id="282" r:id="rId13"/>
    <p:sldId id="312" r:id="rId14"/>
    <p:sldId id="313" r:id="rId15"/>
    <p:sldId id="314" r:id="rId16"/>
    <p:sldId id="315" r:id="rId17"/>
    <p:sldId id="316" r:id="rId18"/>
    <p:sldId id="319" r:id="rId19"/>
    <p:sldId id="284" r:id="rId20"/>
    <p:sldId id="286" r:id="rId21"/>
    <p:sldId id="289" r:id="rId22"/>
    <p:sldId id="317" r:id="rId23"/>
    <p:sldId id="293" r:id="rId24"/>
    <p:sldId id="276" r:id="rId25"/>
    <p:sldId id="318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6.xml"/><Relationship Id="rId1" Type="http://schemas.openxmlformats.org/officeDocument/2006/relationships/slide" Target="../slides/slide5.xml"/><Relationship Id="rId4" Type="http://schemas.openxmlformats.org/officeDocument/2006/relationships/slide" Target="../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C73806-BEC0-4EE5-8E14-1223F6757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2D3ED-4CC5-49F2-82B1-7EC6972332D0}">
      <dgm:prSet phldrT="[文本]" custT="1"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r>
            <a:rPr lang="en-US" altLang="zh-CN" sz="40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howjump?jump=nextslide"/>
            </a:rPr>
            <a:t>General Design</a:t>
          </a:r>
          <a:endParaRPr lang="zh-CN" altLang="en-US" sz="4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B0364A08-F9F4-4BF2-A780-CCCA9B535406}" type="parTrans" cxnId="{828BD4FC-5AA5-4CEE-B9FE-4A0C8967B1AA}">
      <dgm:prSet/>
      <dgm:spPr/>
      <dgm:t>
        <a:bodyPr/>
        <a:lstStyle/>
        <a:p>
          <a:endParaRPr lang="zh-CN" altLang="en-US"/>
        </a:p>
      </dgm:t>
    </dgm:pt>
    <dgm:pt modelId="{7AC36DE7-A885-42E7-9CD0-66E348FB6766}" type="sibTrans" cxnId="{828BD4FC-5AA5-4CEE-B9FE-4A0C8967B1AA}">
      <dgm:prSet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endParaRPr lang="zh-CN" altLang="en-US"/>
        </a:p>
      </dgm:t>
    </dgm:pt>
    <dgm:pt modelId="{04DBF30A-51FD-41A7-AC9A-D7FA750A1709}">
      <dgm:prSet phldrT="[文本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44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rId1" action="ppaction://hlinksldjump"/>
            </a:rPr>
            <a:t>Function</a:t>
          </a:r>
          <a:endParaRPr lang="zh-CN" altLang="en-US" sz="440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  <a:p>
          <a:pPr marL="228600" lvl="1" indent="0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zh-CN" altLang="en-US" sz="3600" dirty="0"/>
        </a:p>
      </dgm:t>
    </dgm:pt>
    <dgm:pt modelId="{AEBBCE56-B42E-44DC-B13C-432150EC85F2}" type="parTrans" cxnId="{7ECEEF87-46DA-410F-99D7-9B2976633EF8}">
      <dgm:prSet/>
      <dgm:spPr/>
      <dgm:t>
        <a:bodyPr/>
        <a:lstStyle/>
        <a:p>
          <a:endParaRPr lang="zh-CN" altLang="en-US"/>
        </a:p>
      </dgm:t>
    </dgm:pt>
    <dgm:pt modelId="{4A22782E-B8C2-4CB4-8BA9-6F27C86D11D4}" type="sibTrans" cxnId="{7ECEEF87-46DA-410F-99D7-9B2976633EF8}">
      <dgm:prSet/>
      <dgm:spPr/>
      <dgm:t>
        <a:bodyPr/>
        <a:lstStyle/>
        <a:p>
          <a:endParaRPr lang="zh-CN" altLang="en-US"/>
        </a:p>
      </dgm:t>
    </dgm:pt>
    <dgm:pt modelId="{A008438D-5BAF-446B-89D3-909E2F7D8196}">
      <dgm:prSet phldrT="[文本]"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r>
            <a:rPr lang="en-US" altLang="zh-CN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rId2" action="ppaction://hlinksldjump"/>
            </a:rPr>
            <a:t>Innovation Points</a:t>
          </a:r>
          <a:endParaRPr lang="zh-CN" altLang="en-US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5E4B106C-5C3A-4DAD-B81A-93FB7B980887}" type="parTrans" cxnId="{10772EDF-4CDC-46B9-B35C-8AAD65B5194C}">
      <dgm:prSet/>
      <dgm:spPr/>
      <dgm:t>
        <a:bodyPr/>
        <a:lstStyle/>
        <a:p>
          <a:endParaRPr lang="zh-CN" altLang="en-US"/>
        </a:p>
      </dgm:t>
    </dgm:pt>
    <dgm:pt modelId="{EF8CA0AB-6E2F-45A3-9B01-36934B730D48}" type="sibTrans" cxnId="{10772EDF-4CDC-46B9-B35C-8AAD65B5194C}">
      <dgm:prSet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endParaRPr lang="zh-CN" altLang="en-US"/>
        </a:p>
      </dgm:t>
    </dgm:pt>
    <dgm:pt modelId="{ACE86CDF-2E93-4DE7-9C9E-B7A6BA3EF573}">
      <dgm:prSet phldrT="[文本]" custT="1"/>
      <dgm:spPr/>
      <dgm:t>
        <a:bodyPr/>
        <a:lstStyle/>
        <a:p>
          <a:r>
            <a:rPr lang="en-US" altLang="zh-CN" sz="4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rId3" action="ppaction://hlinksldjump"/>
            </a:rPr>
            <a:t>Code</a:t>
          </a:r>
          <a:endParaRPr lang="zh-CN" altLang="en-US" sz="4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04B4079D-0D4A-405A-987C-3AF35AF76470}" type="parTrans" cxnId="{EBED7C3E-DEA9-4858-A435-06AEFA10D242}">
      <dgm:prSet/>
      <dgm:spPr/>
      <dgm:t>
        <a:bodyPr/>
        <a:lstStyle/>
        <a:p>
          <a:endParaRPr lang="zh-CN" altLang="en-US"/>
        </a:p>
      </dgm:t>
    </dgm:pt>
    <dgm:pt modelId="{074924FF-3F2A-4ECE-8021-92ED55AD7DD7}" type="sibTrans" cxnId="{EBED7C3E-DEA9-4858-A435-06AEFA10D242}">
      <dgm:prSet/>
      <dgm:spPr/>
      <dgm:t>
        <a:bodyPr/>
        <a:lstStyle/>
        <a:p>
          <a:endParaRPr lang="zh-CN" altLang="en-US"/>
        </a:p>
      </dgm:t>
    </dgm:pt>
    <dgm:pt modelId="{7E343C41-59FA-4D92-AF10-EDEF4B78F0F8}">
      <dgm:prSet phldrT="[文本]" custT="1"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r>
            <a:rPr lang="en-US" altLang="zh-CN" sz="40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rId4" action="ppaction://hlinksldjump"/>
            </a:rPr>
            <a:t>Key Benefits</a:t>
          </a:r>
          <a:endParaRPr lang="zh-CN" altLang="en-US" sz="4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74F7397F-2531-4BED-84BA-20895BACE26A}" type="parTrans" cxnId="{98E2352B-89C8-4052-8855-4C2036F35743}">
      <dgm:prSet/>
      <dgm:spPr/>
      <dgm:t>
        <a:bodyPr/>
        <a:lstStyle/>
        <a:p>
          <a:endParaRPr lang="zh-CN" altLang="en-US"/>
        </a:p>
      </dgm:t>
    </dgm:pt>
    <dgm:pt modelId="{A9B47CF8-7F0F-4647-BACB-BA06F0CAF507}" type="sibTrans" cxnId="{98E2352B-89C8-4052-8855-4C2036F35743}">
      <dgm:prSet/>
      <dgm:spPr>
        <a:solidFill>
          <a:schemeClr val="accent6">
            <a:lumMod val="40000"/>
            <a:lumOff val="60000"/>
          </a:schemeClr>
        </a:solidFill>
        <a:ln w="28575">
          <a:prstDash val="lgDash"/>
        </a:ln>
      </dgm:spPr>
      <dgm:t>
        <a:bodyPr/>
        <a:lstStyle/>
        <a:p>
          <a:endParaRPr lang="zh-CN" altLang="en-US"/>
        </a:p>
      </dgm:t>
    </dgm:pt>
    <dgm:pt modelId="{1A6456BC-BC0A-4CCE-8B16-7C9D92C33083}" type="pres">
      <dgm:prSet presAssocID="{B8C73806-BEC0-4EE5-8E14-1223F67570AE}" presName="linear" presStyleCnt="0">
        <dgm:presLayoutVars>
          <dgm:animLvl val="lvl"/>
          <dgm:resizeHandles val="exact"/>
        </dgm:presLayoutVars>
      </dgm:prSet>
      <dgm:spPr/>
    </dgm:pt>
    <dgm:pt modelId="{E7695C68-265F-4B3E-A16E-40E6EF85C158}" type="pres">
      <dgm:prSet presAssocID="{BA62D3ED-4CC5-49F2-82B1-7EC6972332D0}" presName="parentText" presStyleLbl="node1" presStyleIdx="0" presStyleCnt="3" custScaleY="69791" custLinFactY="-11300" custLinFactNeighborY="-100000">
        <dgm:presLayoutVars>
          <dgm:chMax val="0"/>
          <dgm:bulletEnabled val="1"/>
        </dgm:presLayoutVars>
      </dgm:prSet>
      <dgm:spPr/>
    </dgm:pt>
    <dgm:pt modelId="{97621470-5C42-4FCB-9D9F-37E84567D5DC}" type="pres">
      <dgm:prSet presAssocID="{BA62D3ED-4CC5-49F2-82B1-7EC6972332D0}" presName="childText" presStyleLbl="revTx" presStyleIdx="0" presStyleCnt="2" custScaleY="65919" custLinFactNeighborY="2464">
        <dgm:presLayoutVars>
          <dgm:bulletEnabled val="1"/>
        </dgm:presLayoutVars>
      </dgm:prSet>
      <dgm:spPr/>
    </dgm:pt>
    <dgm:pt modelId="{73988A2B-94C8-4603-91A8-7E72507BA1FD}" type="pres">
      <dgm:prSet presAssocID="{A008438D-5BAF-446B-89D3-909E2F7D8196}" presName="parentText" presStyleLbl="node1" presStyleIdx="1" presStyleCnt="3" custScaleY="73118" custLinFactNeighborY="-5910">
        <dgm:presLayoutVars>
          <dgm:chMax val="0"/>
          <dgm:bulletEnabled val="1"/>
        </dgm:presLayoutVars>
      </dgm:prSet>
      <dgm:spPr/>
    </dgm:pt>
    <dgm:pt modelId="{722C7ABF-3AC2-432B-9984-81308477EA3C}" type="pres">
      <dgm:prSet presAssocID="{A008438D-5BAF-446B-89D3-909E2F7D8196}" presName="childText" presStyleLbl="revTx" presStyleIdx="1" presStyleCnt="2" custLinFactNeighborY="2040">
        <dgm:presLayoutVars>
          <dgm:bulletEnabled val="1"/>
        </dgm:presLayoutVars>
      </dgm:prSet>
      <dgm:spPr/>
    </dgm:pt>
    <dgm:pt modelId="{6C39B45A-D797-42BB-A7AD-6ED1BD0B4256}" type="pres">
      <dgm:prSet presAssocID="{7E343C41-59FA-4D92-AF10-EDEF4B78F0F8}" presName="parentText" presStyleLbl="node1" presStyleIdx="2" presStyleCnt="3" custScaleY="71884" custLinFactNeighborX="209" custLinFactNeighborY="25899">
        <dgm:presLayoutVars>
          <dgm:chMax val="0"/>
          <dgm:bulletEnabled val="1"/>
        </dgm:presLayoutVars>
      </dgm:prSet>
      <dgm:spPr/>
    </dgm:pt>
  </dgm:ptLst>
  <dgm:cxnLst>
    <dgm:cxn modelId="{3E2DF408-87CB-478F-9B68-9CD3629B4439}" type="presOf" srcId="{ACE86CDF-2E93-4DE7-9C9E-B7A6BA3EF573}" destId="{722C7ABF-3AC2-432B-9984-81308477EA3C}" srcOrd="0" destOrd="0" presId="urn:microsoft.com/office/officeart/2005/8/layout/vList2"/>
    <dgm:cxn modelId="{98E2352B-89C8-4052-8855-4C2036F35743}" srcId="{B8C73806-BEC0-4EE5-8E14-1223F67570AE}" destId="{7E343C41-59FA-4D92-AF10-EDEF4B78F0F8}" srcOrd="2" destOrd="0" parTransId="{74F7397F-2531-4BED-84BA-20895BACE26A}" sibTransId="{A9B47CF8-7F0F-4647-BACB-BA06F0CAF507}"/>
    <dgm:cxn modelId="{EBED7C3E-DEA9-4858-A435-06AEFA10D242}" srcId="{A008438D-5BAF-446B-89D3-909E2F7D8196}" destId="{ACE86CDF-2E93-4DE7-9C9E-B7A6BA3EF573}" srcOrd="0" destOrd="0" parTransId="{04B4079D-0D4A-405A-987C-3AF35AF76470}" sibTransId="{074924FF-3F2A-4ECE-8021-92ED55AD7DD7}"/>
    <dgm:cxn modelId="{E8494546-9047-4440-8FBB-A33647D9657F}" type="presOf" srcId="{04DBF30A-51FD-41A7-AC9A-D7FA750A1709}" destId="{97621470-5C42-4FCB-9D9F-37E84567D5DC}" srcOrd="0" destOrd="0" presId="urn:microsoft.com/office/officeart/2005/8/layout/vList2"/>
    <dgm:cxn modelId="{852E907D-894E-48D5-8059-86735EA33A5C}" type="presOf" srcId="{B8C73806-BEC0-4EE5-8E14-1223F67570AE}" destId="{1A6456BC-BC0A-4CCE-8B16-7C9D92C33083}" srcOrd="0" destOrd="0" presId="urn:microsoft.com/office/officeart/2005/8/layout/vList2"/>
    <dgm:cxn modelId="{7ECEEF87-46DA-410F-99D7-9B2976633EF8}" srcId="{BA62D3ED-4CC5-49F2-82B1-7EC6972332D0}" destId="{04DBF30A-51FD-41A7-AC9A-D7FA750A1709}" srcOrd="0" destOrd="0" parTransId="{AEBBCE56-B42E-44DC-B13C-432150EC85F2}" sibTransId="{4A22782E-B8C2-4CB4-8BA9-6F27C86D11D4}"/>
    <dgm:cxn modelId="{89FA529A-8E8E-4EB2-8E2D-DAA2F5F5FE99}" type="presOf" srcId="{A008438D-5BAF-446B-89D3-909E2F7D8196}" destId="{73988A2B-94C8-4603-91A8-7E72507BA1FD}" srcOrd="0" destOrd="0" presId="urn:microsoft.com/office/officeart/2005/8/layout/vList2"/>
    <dgm:cxn modelId="{10772EDF-4CDC-46B9-B35C-8AAD65B5194C}" srcId="{B8C73806-BEC0-4EE5-8E14-1223F67570AE}" destId="{A008438D-5BAF-446B-89D3-909E2F7D8196}" srcOrd="1" destOrd="0" parTransId="{5E4B106C-5C3A-4DAD-B81A-93FB7B980887}" sibTransId="{EF8CA0AB-6E2F-45A3-9B01-36934B730D48}"/>
    <dgm:cxn modelId="{4F4A10EC-CA0A-44BB-8CD6-156D23A3EF2D}" type="presOf" srcId="{BA62D3ED-4CC5-49F2-82B1-7EC6972332D0}" destId="{E7695C68-265F-4B3E-A16E-40E6EF85C158}" srcOrd="0" destOrd="0" presId="urn:microsoft.com/office/officeart/2005/8/layout/vList2"/>
    <dgm:cxn modelId="{238221FA-7DC6-4273-B9D8-72F1FCB9782E}" type="presOf" srcId="{7E343C41-59FA-4D92-AF10-EDEF4B78F0F8}" destId="{6C39B45A-D797-42BB-A7AD-6ED1BD0B4256}" srcOrd="0" destOrd="0" presId="urn:microsoft.com/office/officeart/2005/8/layout/vList2"/>
    <dgm:cxn modelId="{828BD4FC-5AA5-4CEE-B9FE-4A0C8967B1AA}" srcId="{B8C73806-BEC0-4EE5-8E14-1223F67570AE}" destId="{BA62D3ED-4CC5-49F2-82B1-7EC6972332D0}" srcOrd="0" destOrd="0" parTransId="{B0364A08-F9F4-4BF2-A780-CCCA9B535406}" sibTransId="{7AC36DE7-A885-42E7-9CD0-66E348FB6766}"/>
    <dgm:cxn modelId="{C3A9C33A-BD9F-4A1F-8EDD-517D44058448}" type="presParOf" srcId="{1A6456BC-BC0A-4CCE-8B16-7C9D92C33083}" destId="{E7695C68-265F-4B3E-A16E-40E6EF85C158}" srcOrd="0" destOrd="0" presId="urn:microsoft.com/office/officeart/2005/8/layout/vList2"/>
    <dgm:cxn modelId="{50375144-B605-445E-AFF9-1952D24AA5D5}" type="presParOf" srcId="{1A6456BC-BC0A-4CCE-8B16-7C9D92C33083}" destId="{97621470-5C42-4FCB-9D9F-37E84567D5DC}" srcOrd="1" destOrd="0" presId="urn:microsoft.com/office/officeart/2005/8/layout/vList2"/>
    <dgm:cxn modelId="{5CD15CB4-10AC-4EB4-834D-E2C54CB61F5C}" type="presParOf" srcId="{1A6456BC-BC0A-4CCE-8B16-7C9D92C33083}" destId="{73988A2B-94C8-4603-91A8-7E72507BA1FD}" srcOrd="2" destOrd="0" presId="urn:microsoft.com/office/officeart/2005/8/layout/vList2"/>
    <dgm:cxn modelId="{461C6C59-BA6A-49DD-B3A2-44128C9D26D2}" type="presParOf" srcId="{1A6456BC-BC0A-4CCE-8B16-7C9D92C33083}" destId="{722C7ABF-3AC2-432B-9984-81308477EA3C}" srcOrd="3" destOrd="0" presId="urn:microsoft.com/office/officeart/2005/8/layout/vList2"/>
    <dgm:cxn modelId="{D44B35C1-709D-4838-BDF7-75CADF5712EA}" type="presParOf" srcId="{1A6456BC-BC0A-4CCE-8B16-7C9D92C33083}" destId="{6C39B45A-D797-42BB-A7AD-6ED1BD0B42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6FCCB5-F446-48EB-8D57-D20A84BBC7C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1C54EC8-ABC6-43DE-922A-00A4A2BE364D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Liu </a:t>
          </a:r>
          <a:r>
            <a:rPr lang="en-US" altLang="zh-CN" dirty="0" err="1">
              <a:latin typeface="MV Boli" pitchFamily="2" charset="0"/>
              <a:cs typeface="MV Boli" pitchFamily="2" charset="0"/>
            </a:rPr>
            <a:t>Chenxu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50287822-3CAC-4943-BFC9-C91B96F318BE}" type="parTrans" cxnId="{9DBEF035-80DD-430D-A161-EA5FDB06721C}">
      <dgm:prSet/>
      <dgm:spPr/>
      <dgm:t>
        <a:bodyPr/>
        <a:lstStyle/>
        <a:p>
          <a:endParaRPr lang="zh-CN" altLang="en-US"/>
        </a:p>
      </dgm:t>
    </dgm:pt>
    <dgm:pt modelId="{F2C68309-1107-4C4B-BB6F-9A253457A7C7}" type="sibTrans" cxnId="{9DBEF035-80DD-430D-A161-EA5FDB06721C}">
      <dgm:prSet/>
      <dgm:spPr/>
      <dgm:t>
        <a:bodyPr/>
        <a:lstStyle/>
        <a:p>
          <a:endParaRPr lang="zh-CN" altLang="en-US"/>
        </a:p>
      </dgm:t>
    </dgm:pt>
    <dgm:pt modelId="{4AE099D3-0F0E-4252-B5CE-250B289EC67E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Group leader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9DE8E1FB-7487-42D6-8CCA-85848AA37F68}" type="parTrans" cxnId="{2663C90D-E93A-49D1-8A7F-ED20CDE22ECC}">
      <dgm:prSet/>
      <dgm:spPr/>
      <dgm:t>
        <a:bodyPr/>
        <a:lstStyle/>
        <a:p>
          <a:endParaRPr lang="zh-CN" altLang="en-US"/>
        </a:p>
      </dgm:t>
    </dgm:pt>
    <dgm:pt modelId="{D6864FF9-69A1-4391-805D-DFDA6927FCEA}" type="sibTrans" cxnId="{2663C90D-E93A-49D1-8A7F-ED20CDE22ECC}">
      <dgm:prSet/>
      <dgm:spPr/>
      <dgm:t>
        <a:bodyPr/>
        <a:lstStyle/>
        <a:p>
          <a:endParaRPr lang="zh-CN" altLang="en-US"/>
        </a:p>
      </dgm:t>
    </dgm:pt>
    <dgm:pt modelId="{DC4A1B43-470B-402C-BB71-8688913BCD27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Main tasks and responsibilities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85FD9A9C-BBD3-4F29-BBB7-745F81BA508A}" type="parTrans" cxnId="{11026E17-8970-4DE7-9926-FA659B19A262}">
      <dgm:prSet/>
      <dgm:spPr/>
      <dgm:t>
        <a:bodyPr/>
        <a:lstStyle/>
        <a:p>
          <a:endParaRPr lang="zh-CN" altLang="en-US"/>
        </a:p>
      </dgm:t>
    </dgm:pt>
    <dgm:pt modelId="{1CB9D5D4-144E-447E-8CE3-4EFB8863BCA4}" type="sibTrans" cxnId="{11026E17-8970-4DE7-9926-FA659B19A262}">
      <dgm:prSet/>
      <dgm:spPr/>
      <dgm:t>
        <a:bodyPr/>
        <a:lstStyle/>
        <a:p>
          <a:endParaRPr lang="zh-CN" altLang="en-US"/>
        </a:p>
      </dgm:t>
    </dgm:pt>
    <dgm:pt modelId="{66B21CB8-2057-44E1-872B-F74FF9DE9A0D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Tao Yi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9C74C81D-DDC0-4B5C-A188-05EA488EA420}" type="parTrans" cxnId="{70FF1B59-3EEE-404F-BAD2-1089B3D5E66E}">
      <dgm:prSet/>
      <dgm:spPr/>
      <dgm:t>
        <a:bodyPr/>
        <a:lstStyle/>
        <a:p>
          <a:endParaRPr lang="zh-CN" altLang="en-US"/>
        </a:p>
      </dgm:t>
    </dgm:pt>
    <dgm:pt modelId="{2D18851A-937A-438A-8C62-C88B9A2E3F38}" type="sibTrans" cxnId="{70FF1B59-3EEE-404F-BAD2-1089B3D5E66E}">
      <dgm:prSet/>
      <dgm:spPr/>
      <dgm:t>
        <a:bodyPr/>
        <a:lstStyle/>
        <a:p>
          <a:endParaRPr lang="zh-CN" altLang="en-US"/>
        </a:p>
      </dgm:t>
    </dgm:pt>
    <dgm:pt modelId="{7E135749-752E-4757-864D-98CA25A88E9B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Twenty-four points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078B0AFA-C15A-41B2-A767-35B5436D2E8D}" type="parTrans" cxnId="{7D772C86-F78D-468B-B1F1-7A796084CA21}">
      <dgm:prSet/>
      <dgm:spPr/>
      <dgm:t>
        <a:bodyPr/>
        <a:lstStyle/>
        <a:p>
          <a:endParaRPr lang="zh-CN" altLang="en-US"/>
        </a:p>
      </dgm:t>
    </dgm:pt>
    <dgm:pt modelId="{B0351775-E6F8-4984-970D-E7FA2942CB99}" type="sibTrans" cxnId="{7D772C86-F78D-468B-B1F1-7A796084CA21}">
      <dgm:prSet/>
      <dgm:spPr/>
      <dgm:t>
        <a:bodyPr/>
        <a:lstStyle/>
        <a:p>
          <a:endParaRPr lang="zh-CN" altLang="en-US"/>
        </a:p>
      </dgm:t>
    </dgm:pt>
    <dgm:pt modelId="{39CEDE25-ECB8-437B-B24E-25D128DA55A9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A5350E1E-742B-4609-ABDA-485AE264F33D}" type="parTrans" cxnId="{CBC2B48C-049F-4F30-B1D0-7E4C9EDA1671}">
      <dgm:prSet/>
      <dgm:spPr/>
      <dgm:t>
        <a:bodyPr/>
        <a:lstStyle/>
        <a:p>
          <a:endParaRPr lang="zh-CN" altLang="en-US"/>
        </a:p>
      </dgm:t>
    </dgm:pt>
    <dgm:pt modelId="{5C2BD830-3E88-4BA8-ABE7-9DCCB1A7E54B}" type="sibTrans" cxnId="{CBC2B48C-049F-4F30-B1D0-7E4C9EDA1671}">
      <dgm:prSet/>
      <dgm:spPr/>
      <dgm:t>
        <a:bodyPr/>
        <a:lstStyle/>
        <a:p>
          <a:endParaRPr lang="zh-CN" altLang="en-US"/>
        </a:p>
      </dgm:t>
    </dgm:pt>
    <dgm:pt modelId="{1AFE7765-F94B-44AE-B857-CDD57E8A2575}">
      <dgm:prSet phldrT="[文本]"/>
      <dgm:spPr/>
      <dgm:t>
        <a:bodyPr/>
        <a:lstStyle/>
        <a:p>
          <a:r>
            <a:rPr lang="en-US" altLang="zh-CN" dirty="0" err="1">
              <a:latin typeface="MV Boli" pitchFamily="2" charset="0"/>
              <a:cs typeface="MV Boli" pitchFamily="2" charset="0"/>
            </a:rPr>
            <a:t>Lv</a:t>
          </a:r>
          <a:r>
            <a:rPr lang="en-US" altLang="zh-CN" dirty="0">
              <a:latin typeface="MV Boli" pitchFamily="2" charset="0"/>
              <a:cs typeface="MV Boli" pitchFamily="2" charset="0"/>
            </a:rPr>
            <a:t> </a:t>
          </a:r>
          <a:r>
            <a:rPr lang="en-US" altLang="zh-CN" dirty="0" err="1">
              <a:latin typeface="MV Boli" pitchFamily="2" charset="0"/>
              <a:cs typeface="MV Boli" pitchFamily="2" charset="0"/>
            </a:rPr>
            <a:t>Ruike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26894F14-7EA3-4E13-BF9F-C0462A515271}" type="parTrans" cxnId="{9D05589A-07EC-4359-A475-369A19FCCAF1}">
      <dgm:prSet/>
      <dgm:spPr/>
      <dgm:t>
        <a:bodyPr/>
        <a:lstStyle/>
        <a:p>
          <a:endParaRPr lang="zh-CN" altLang="en-US"/>
        </a:p>
      </dgm:t>
    </dgm:pt>
    <dgm:pt modelId="{479FD7B6-5BE2-4B91-AB76-7032E5D7AD31}" type="sibTrans" cxnId="{9D05589A-07EC-4359-A475-369A19FCCAF1}">
      <dgm:prSet/>
      <dgm:spPr/>
      <dgm:t>
        <a:bodyPr/>
        <a:lstStyle/>
        <a:p>
          <a:endParaRPr lang="zh-CN" altLang="en-US"/>
        </a:p>
      </dgm:t>
    </dgm:pt>
    <dgm:pt modelId="{2CAC4039-2D22-4AAB-BFB7-DC970C68FCA7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Prime factorization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E8BFB4F8-1A07-4F9C-9A28-C828C7C495AE}" type="parTrans" cxnId="{5E3D4E13-EF65-476B-9990-F4FFE2FB6351}">
      <dgm:prSet/>
      <dgm:spPr/>
      <dgm:t>
        <a:bodyPr/>
        <a:lstStyle/>
        <a:p>
          <a:endParaRPr lang="zh-CN" altLang="en-US"/>
        </a:p>
      </dgm:t>
    </dgm:pt>
    <dgm:pt modelId="{DD6ED714-C815-4C4B-A9ED-7E66AF3C8701}" type="sibTrans" cxnId="{5E3D4E13-EF65-476B-9990-F4FFE2FB6351}">
      <dgm:prSet/>
      <dgm:spPr/>
      <dgm:t>
        <a:bodyPr/>
        <a:lstStyle/>
        <a:p>
          <a:endParaRPr lang="zh-CN" altLang="en-US"/>
        </a:p>
      </dgm:t>
    </dgm:pt>
    <dgm:pt modelId="{14EAFBC6-BA75-434A-B9B2-D225B739C282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8E55566A-6F3D-4563-8BC6-DE9C2F2B008D}" type="parTrans" cxnId="{D46507F1-0D97-4D1B-A900-F8787130479B}">
      <dgm:prSet/>
      <dgm:spPr/>
      <dgm:t>
        <a:bodyPr/>
        <a:lstStyle/>
        <a:p>
          <a:endParaRPr lang="zh-CN" altLang="en-US"/>
        </a:p>
      </dgm:t>
    </dgm:pt>
    <dgm:pt modelId="{7A61B806-EFB1-41B9-AECC-54E1C94038CB}" type="sibTrans" cxnId="{D46507F1-0D97-4D1B-A900-F8787130479B}">
      <dgm:prSet/>
      <dgm:spPr/>
      <dgm:t>
        <a:bodyPr/>
        <a:lstStyle/>
        <a:p>
          <a:endParaRPr lang="zh-CN" altLang="en-US"/>
        </a:p>
      </dgm:t>
    </dgm:pt>
    <dgm:pt modelId="{88A3D925-AA9F-4E60-8504-1B541F07DD02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Wang </a:t>
          </a:r>
          <a:r>
            <a:rPr lang="en-US" altLang="zh-CN" dirty="0" err="1">
              <a:latin typeface="MV Boli" pitchFamily="2" charset="0"/>
              <a:cs typeface="MV Boli" pitchFamily="2" charset="0"/>
            </a:rPr>
            <a:t>Wenhui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4CE43BFE-2F74-4408-9112-B3C8C6BBFB2B}" type="parTrans" cxnId="{C90F4EDA-A030-4699-B759-4B74203528AC}">
      <dgm:prSet/>
      <dgm:spPr/>
      <dgm:t>
        <a:bodyPr/>
        <a:lstStyle/>
        <a:p>
          <a:endParaRPr lang="zh-CN" altLang="en-US"/>
        </a:p>
      </dgm:t>
    </dgm:pt>
    <dgm:pt modelId="{8749010F-1713-436C-A897-55DEFCF408C6}" type="sibTrans" cxnId="{C90F4EDA-A030-4699-B759-4B74203528AC}">
      <dgm:prSet/>
      <dgm:spPr/>
      <dgm:t>
        <a:bodyPr/>
        <a:lstStyle/>
        <a:p>
          <a:endParaRPr lang="zh-CN" altLang="en-US"/>
        </a:p>
      </dgm:t>
    </dgm:pt>
    <dgm:pt modelId="{C55AB813-8D9C-4C6B-A80A-7CAE172921F6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BF5B2E9E-02C8-4EBA-8849-572141F28F8E}" type="parTrans" cxnId="{D77D6681-6303-48C1-9049-A6B3CC8BD000}">
      <dgm:prSet/>
      <dgm:spPr/>
      <dgm:t>
        <a:bodyPr/>
        <a:lstStyle/>
        <a:p>
          <a:endParaRPr lang="zh-CN" altLang="en-US"/>
        </a:p>
      </dgm:t>
    </dgm:pt>
    <dgm:pt modelId="{1BC87126-5B46-44FB-A1DB-24FEF1646A45}" type="sibTrans" cxnId="{D77D6681-6303-48C1-9049-A6B3CC8BD000}">
      <dgm:prSet/>
      <dgm:spPr/>
      <dgm:t>
        <a:bodyPr/>
        <a:lstStyle/>
        <a:p>
          <a:endParaRPr lang="zh-CN" altLang="en-US"/>
        </a:p>
      </dgm:t>
    </dgm:pt>
    <dgm:pt modelId="{3A6218C6-3F74-4279-BCD5-0234B7099C29}">
      <dgm:prSet phldrT="[文本]"/>
      <dgm:spPr/>
      <dgm:t>
        <a:bodyPr/>
        <a:lstStyle/>
        <a:p>
          <a:r>
            <a:rPr lang="en-US" altLang="zh-CN" dirty="0">
              <a:latin typeface="MV Boli" pitchFamily="2" charset="0"/>
              <a:cs typeface="MV Boli" pitchFamily="2" charset="0"/>
            </a:rPr>
            <a:t>Conversion of number systems</a:t>
          </a:r>
          <a:endParaRPr lang="zh-CN" altLang="en-US" dirty="0">
            <a:latin typeface="MV Boli" pitchFamily="2" charset="0"/>
            <a:cs typeface="MV Boli" pitchFamily="2" charset="0"/>
          </a:endParaRPr>
        </a:p>
      </dgm:t>
    </dgm:pt>
    <dgm:pt modelId="{46EDF582-1A9D-47EC-B0A6-7AED9D0DCFBC}" type="sibTrans" cxnId="{0458BDC1-FC3A-40E1-AA05-035D71E6997E}">
      <dgm:prSet/>
      <dgm:spPr/>
      <dgm:t>
        <a:bodyPr/>
        <a:lstStyle/>
        <a:p>
          <a:endParaRPr lang="zh-CN" altLang="en-US"/>
        </a:p>
      </dgm:t>
    </dgm:pt>
    <dgm:pt modelId="{1D18155E-581E-42D9-9297-2ABAEE66CEA8}" type="parTrans" cxnId="{0458BDC1-FC3A-40E1-AA05-035D71E6997E}">
      <dgm:prSet/>
      <dgm:spPr/>
      <dgm:t>
        <a:bodyPr/>
        <a:lstStyle/>
        <a:p>
          <a:endParaRPr lang="zh-CN" altLang="en-US"/>
        </a:p>
      </dgm:t>
    </dgm:pt>
    <dgm:pt modelId="{DE16EE91-6576-4EC6-8995-370DF01EFD81}" type="pres">
      <dgm:prSet presAssocID="{646FCCB5-F446-48EB-8D57-D20A84BBC7C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EC8F09D-8AE4-4303-8FB8-C06A38212B5C}" type="pres">
      <dgm:prSet presAssocID="{51C54EC8-ABC6-43DE-922A-00A4A2BE364D}" presName="circle1" presStyleLbl="node1" presStyleIdx="0" presStyleCnt="4"/>
      <dgm:spPr/>
    </dgm:pt>
    <dgm:pt modelId="{B340995F-1C19-4962-B152-9FA23128341F}" type="pres">
      <dgm:prSet presAssocID="{51C54EC8-ABC6-43DE-922A-00A4A2BE364D}" presName="space" presStyleCnt="0"/>
      <dgm:spPr/>
    </dgm:pt>
    <dgm:pt modelId="{560D01B9-7F9C-4058-BB79-7C41CC083AC7}" type="pres">
      <dgm:prSet presAssocID="{51C54EC8-ABC6-43DE-922A-00A4A2BE364D}" presName="rect1" presStyleLbl="alignAcc1" presStyleIdx="0" presStyleCnt="4"/>
      <dgm:spPr/>
    </dgm:pt>
    <dgm:pt modelId="{8332A96F-8FC9-46BA-8043-B2DAAD759BA3}" type="pres">
      <dgm:prSet presAssocID="{66B21CB8-2057-44E1-872B-F74FF9DE9A0D}" presName="vertSpace2" presStyleLbl="node1" presStyleIdx="0" presStyleCnt="4"/>
      <dgm:spPr/>
    </dgm:pt>
    <dgm:pt modelId="{DBBB477A-0B0F-44C1-B345-E888A90936A3}" type="pres">
      <dgm:prSet presAssocID="{66B21CB8-2057-44E1-872B-F74FF9DE9A0D}" presName="circle2" presStyleLbl="node1" presStyleIdx="1" presStyleCnt="4"/>
      <dgm:spPr/>
    </dgm:pt>
    <dgm:pt modelId="{3FDB8B95-2D1C-4FEA-954F-F6E281D9BBAD}" type="pres">
      <dgm:prSet presAssocID="{66B21CB8-2057-44E1-872B-F74FF9DE9A0D}" presName="rect2" presStyleLbl="alignAcc1" presStyleIdx="1" presStyleCnt="4"/>
      <dgm:spPr/>
    </dgm:pt>
    <dgm:pt modelId="{EAE2D503-1D31-4961-9869-3685B04E6FC5}" type="pres">
      <dgm:prSet presAssocID="{1AFE7765-F94B-44AE-B857-CDD57E8A2575}" presName="vertSpace3" presStyleLbl="node1" presStyleIdx="1" presStyleCnt="4"/>
      <dgm:spPr/>
    </dgm:pt>
    <dgm:pt modelId="{D61B0E4B-4EDB-46DC-B00A-7D2CA0618B50}" type="pres">
      <dgm:prSet presAssocID="{1AFE7765-F94B-44AE-B857-CDD57E8A2575}" presName="circle3" presStyleLbl="node1" presStyleIdx="2" presStyleCnt="4"/>
      <dgm:spPr/>
    </dgm:pt>
    <dgm:pt modelId="{1B6ED7BB-4AD5-4EFF-B0C8-AECC434C1324}" type="pres">
      <dgm:prSet presAssocID="{1AFE7765-F94B-44AE-B857-CDD57E8A2575}" presName="rect3" presStyleLbl="alignAcc1" presStyleIdx="2" presStyleCnt="4"/>
      <dgm:spPr/>
    </dgm:pt>
    <dgm:pt modelId="{15536D2E-BCBF-4A5F-8EE9-8B0D79D6B1EF}" type="pres">
      <dgm:prSet presAssocID="{88A3D925-AA9F-4E60-8504-1B541F07DD02}" presName="vertSpace4" presStyleLbl="node1" presStyleIdx="2" presStyleCnt="4"/>
      <dgm:spPr/>
    </dgm:pt>
    <dgm:pt modelId="{4ABD3548-18DD-488E-8875-4935F4E9584E}" type="pres">
      <dgm:prSet presAssocID="{88A3D925-AA9F-4E60-8504-1B541F07DD02}" presName="circle4" presStyleLbl="node1" presStyleIdx="3" presStyleCnt="4"/>
      <dgm:spPr/>
    </dgm:pt>
    <dgm:pt modelId="{1DBF1077-7BB4-45D3-9798-CD3B74F3A41F}" type="pres">
      <dgm:prSet presAssocID="{88A3D925-AA9F-4E60-8504-1B541F07DD02}" presName="rect4" presStyleLbl="alignAcc1" presStyleIdx="3" presStyleCnt="4"/>
      <dgm:spPr/>
    </dgm:pt>
    <dgm:pt modelId="{24A61BC0-9385-4EED-BBC0-2E27588E5C21}" type="pres">
      <dgm:prSet presAssocID="{51C54EC8-ABC6-43DE-922A-00A4A2BE364D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D93BCA18-7E7E-44C0-B946-0B5D6F2BD89C}" type="pres">
      <dgm:prSet presAssocID="{51C54EC8-ABC6-43DE-922A-00A4A2BE364D}" presName="rect1ChTx" presStyleLbl="alignAcc1" presStyleIdx="3" presStyleCnt="4">
        <dgm:presLayoutVars>
          <dgm:bulletEnabled val="1"/>
        </dgm:presLayoutVars>
      </dgm:prSet>
      <dgm:spPr/>
    </dgm:pt>
    <dgm:pt modelId="{83E6C2C7-BDF3-4E71-8474-362347CF7B26}" type="pres">
      <dgm:prSet presAssocID="{66B21CB8-2057-44E1-872B-F74FF9DE9A0D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8E82337E-9F6C-4BFF-93BF-E1B3C51C7475}" type="pres">
      <dgm:prSet presAssocID="{66B21CB8-2057-44E1-872B-F74FF9DE9A0D}" presName="rect2ChTx" presStyleLbl="alignAcc1" presStyleIdx="3" presStyleCnt="4">
        <dgm:presLayoutVars>
          <dgm:bulletEnabled val="1"/>
        </dgm:presLayoutVars>
      </dgm:prSet>
      <dgm:spPr/>
    </dgm:pt>
    <dgm:pt modelId="{AEB71ACC-8073-44E7-87F1-631F1AF30E01}" type="pres">
      <dgm:prSet presAssocID="{1AFE7765-F94B-44AE-B857-CDD57E8A2575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9041C0CF-4FCE-44F6-93BC-B6FB0C97C796}" type="pres">
      <dgm:prSet presAssocID="{1AFE7765-F94B-44AE-B857-CDD57E8A2575}" presName="rect3ChTx" presStyleLbl="alignAcc1" presStyleIdx="3" presStyleCnt="4">
        <dgm:presLayoutVars>
          <dgm:bulletEnabled val="1"/>
        </dgm:presLayoutVars>
      </dgm:prSet>
      <dgm:spPr/>
    </dgm:pt>
    <dgm:pt modelId="{4246F5CD-1D47-4022-B0B0-C6396051416A}" type="pres">
      <dgm:prSet presAssocID="{88A3D925-AA9F-4E60-8504-1B541F07DD02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E325F078-8A26-4308-AC61-C54DBC76AC8B}" type="pres">
      <dgm:prSet presAssocID="{88A3D925-AA9F-4E60-8504-1B541F07DD02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D724DB03-189D-4456-A461-39BBD0A67391}" type="presOf" srcId="{4AE099D3-0F0E-4252-B5CE-250B289EC67E}" destId="{D93BCA18-7E7E-44C0-B946-0B5D6F2BD89C}" srcOrd="0" destOrd="0" presId="urn:microsoft.com/office/officeart/2005/8/layout/target3"/>
    <dgm:cxn modelId="{48D53405-F7C6-4B06-A786-B92A358FE81E}" type="presOf" srcId="{66B21CB8-2057-44E1-872B-F74FF9DE9A0D}" destId="{83E6C2C7-BDF3-4E71-8474-362347CF7B26}" srcOrd="1" destOrd="0" presId="urn:microsoft.com/office/officeart/2005/8/layout/target3"/>
    <dgm:cxn modelId="{B0F0A808-04AA-45AD-B9E3-5351F0FA4CF4}" type="presOf" srcId="{88A3D925-AA9F-4E60-8504-1B541F07DD02}" destId="{1DBF1077-7BB4-45D3-9798-CD3B74F3A41F}" srcOrd="0" destOrd="0" presId="urn:microsoft.com/office/officeart/2005/8/layout/target3"/>
    <dgm:cxn modelId="{B511660A-E6AA-48F1-BD3B-E6FD1DC0570B}" type="presOf" srcId="{88A3D925-AA9F-4E60-8504-1B541F07DD02}" destId="{4246F5CD-1D47-4022-B0B0-C6396051416A}" srcOrd="1" destOrd="0" presId="urn:microsoft.com/office/officeart/2005/8/layout/target3"/>
    <dgm:cxn modelId="{2663C90D-E93A-49D1-8A7F-ED20CDE22ECC}" srcId="{51C54EC8-ABC6-43DE-922A-00A4A2BE364D}" destId="{4AE099D3-0F0E-4252-B5CE-250B289EC67E}" srcOrd="0" destOrd="0" parTransId="{9DE8E1FB-7487-42D6-8CCA-85848AA37F68}" sibTransId="{D6864FF9-69A1-4391-805D-DFDA6927FCEA}"/>
    <dgm:cxn modelId="{5E3D4E13-EF65-476B-9990-F4FFE2FB6351}" srcId="{1AFE7765-F94B-44AE-B857-CDD57E8A2575}" destId="{2CAC4039-2D22-4AAB-BFB7-DC970C68FCA7}" srcOrd="0" destOrd="0" parTransId="{E8BFB4F8-1A07-4F9C-9A28-C828C7C495AE}" sibTransId="{DD6ED714-C815-4C4B-A9ED-7E66AF3C8701}"/>
    <dgm:cxn modelId="{11026E17-8970-4DE7-9926-FA659B19A262}" srcId="{51C54EC8-ABC6-43DE-922A-00A4A2BE364D}" destId="{DC4A1B43-470B-402C-BB71-8688913BCD27}" srcOrd="1" destOrd="0" parTransId="{85FD9A9C-BBD3-4F29-BBB7-745F81BA508A}" sibTransId="{1CB9D5D4-144E-447E-8CE3-4EFB8863BCA4}"/>
    <dgm:cxn modelId="{E8BEFC29-B70C-4FE9-9825-2E5A26F3969A}" type="presOf" srcId="{646FCCB5-F446-48EB-8D57-D20A84BBC7C0}" destId="{DE16EE91-6576-4EC6-8995-370DF01EFD81}" srcOrd="0" destOrd="0" presId="urn:microsoft.com/office/officeart/2005/8/layout/target3"/>
    <dgm:cxn modelId="{E85E4935-09A9-4EDC-880A-1B0448DAA734}" type="presOf" srcId="{7E135749-752E-4757-864D-98CA25A88E9B}" destId="{8E82337E-9F6C-4BFF-93BF-E1B3C51C7475}" srcOrd="0" destOrd="0" presId="urn:microsoft.com/office/officeart/2005/8/layout/target3"/>
    <dgm:cxn modelId="{9DBEF035-80DD-430D-A161-EA5FDB06721C}" srcId="{646FCCB5-F446-48EB-8D57-D20A84BBC7C0}" destId="{51C54EC8-ABC6-43DE-922A-00A4A2BE364D}" srcOrd="0" destOrd="0" parTransId="{50287822-3CAC-4943-BFC9-C91B96F318BE}" sibTransId="{F2C68309-1107-4C4B-BB6F-9A253457A7C7}"/>
    <dgm:cxn modelId="{15EB8A5E-AEEB-4346-8186-7F16653FDFC7}" type="presOf" srcId="{1AFE7765-F94B-44AE-B857-CDD57E8A2575}" destId="{1B6ED7BB-4AD5-4EFF-B0C8-AECC434C1324}" srcOrd="0" destOrd="0" presId="urn:microsoft.com/office/officeart/2005/8/layout/target3"/>
    <dgm:cxn modelId="{42A31669-E05E-4654-9790-2A6B40FDDF9C}" type="presOf" srcId="{51C54EC8-ABC6-43DE-922A-00A4A2BE364D}" destId="{24A61BC0-9385-4EED-BBC0-2E27588E5C21}" srcOrd="1" destOrd="0" presId="urn:microsoft.com/office/officeart/2005/8/layout/target3"/>
    <dgm:cxn modelId="{D43E7551-F1CE-4662-B6A7-D3337D3FD360}" type="presOf" srcId="{C55AB813-8D9C-4C6B-A80A-7CAE172921F6}" destId="{E325F078-8A26-4308-AC61-C54DBC76AC8B}" srcOrd="0" destOrd="1" presId="urn:microsoft.com/office/officeart/2005/8/layout/target3"/>
    <dgm:cxn modelId="{1E270372-277B-4166-B990-3EFE0D65773F}" type="presOf" srcId="{51C54EC8-ABC6-43DE-922A-00A4A2BE364D}" destId="{560D01B9-7F9C-4058-BB79-7C41CC083AC7}" srcOrd="0" destOrd="0" presId="urn:microsoft.com/office/officeart/2005/8/layout/target3"/>
    <dgm:cxn modelId="{0AB2FD55-AA36-4BDF-89F6-A4C8353F4D0D}" type="presOf" srcId="{3A6218C6-3F74-4279-BCD5-0234B7099C29}" destId="{E325F078-8A26-4308-AC61-C54DBC76AC8B}" srcOrd="0" destOrd="0" presId="urn:microsoft.com/office/officeart/2005/8/layout/target3"/>
    <dgm:cxn modelId="{7A0A4778-D218-4849-A267-B19EA7C2B680}" type="presOf" srcId="{14EAFBC6-BA75-434A-B9B2-D225B739C282}" destId="{9041C0CF-4FCE-44F6-93BC-B6FB0C97C796}" srcOrd="0" destOrd="1" presId="urn:microsoft.com/office/officeart/2005/8/layout/target3"/>
    <dgm:cxn modelId="{70FF1B59-3EEE-404F-BAD2-1089B3D5E66E}" srcId="{646FCCB5-F446-48EB-8D57-D20A84BBC7C0}" destId="{66B21CB8-2057-44E1-872B-F74FF9DE9A0D}" srcOrd="1" destOrd="0" parTransId="{9C74C81D-DDC0-4B5C-A188-05EA488EA420}" sibTransId="{2D18851A-937A-438A-8C62-C88B9A2E3F38}"/>
    <dgm:cxn modelId="{E945B77E-5EB4-4D66-B4E6-35583A63FA98}" type="presOf" srcId="{DC4A1B43-470B-402C-BB71-8688913BCD27}" destId="{D93BCA18-7E7E-44C0-B946-0B5D6F2BD89C}" srcOrd="0" destOrd="1" presId="urn:microsoft.com/office/officeart/2005/8/layout/target3"/>
    <dgm:cxn modelId="{D77D6681-6303-48C1-9049-A6B3CC8BD000}" srcId="{88A3D925-AA9F-4E60-8504-1B541F07DD02}" destId="{C55AB813-8D9C-4C6B-A80A-7CAE172921F6}" srcOrd="1" destOrd="0" parTransId="{BF5B2E9E-02C8-4EBA-8849-572141F28F8E}" sibTransId="{1BC87126-5B46-44FB-A1DB-24FEF1646A45}"/>
    <dgm:cxn modelId="{7D772C86-F78D-468B-B1F1-7A796084CA21}" srcId="{66B21CB8-2057-44E1-872B-F74FF9DE9A0D}" destId="{7E135749-752E-4757-864D-98CA25A88E9B}" srcOrd="0" destOrd="0" parTransId="{078B0AFA-C15A-41B2-A767-35B5436D2E8D}" sibTransId="{B0351775-E6F8-4984-970D-E7FA2942CB99}"/>
    <dgm:cxn modelId="{CBC2B48C-049F-4F30-B1D0-7E4C9EDA1671}" srcId="{66B21CB8-2057-44E1-872B-F74FF9DE9A0D}" destId="{39CEDE25-ECB8-437B-B24E-25D128DA55A9}" srcOrd="1" destOrd="0" parTransId="{A5350E1E-742B-4609-ABDA-485AE264F33D}" sibTransId="{5C2BD830-3E88-4BA8-ABE7-9DCCB1A7E54B}"/>
    <dgm:cxn modelId="{9D05589A-07EC-4359-A475-369A19FCCAF1}" srcId="{646FCCB5-F446-48EB-8D57-D20A84BBC7C0}" destId="{1AFE7765-F94B-44AE-B857-CDD57E8A2575}" srcOrd="2" destOrd="0" parTransId="{26894F14-7EA3-4E13-BF9F-C0462A515271}" sibTransId="{479FD7B6-5BE2-4B91-AB76-7032E5D7AD31}"/>
    <dgm:cxn modelId="{0458BDC1-FC3A-40E1-AA05-035D71E6997E}" srcId="{88A3D925-AA9F-4E60-8504-1B541F07DD02}" destId="{3A6218C6-3F74-4279-BCD5-0234B7099C29}" srcOrd="0" destOrd="0" parTransId="{1D18155E-581E-42D9-9297-2ABAEE66CEA8}" sibTransId="{46EDF582-1A9D-47EC-B0A6-7AED9D0DCFBC}"/>
    <dgm:cxn modelId="{4117A8CB-34CC-43D9-93C9-76827DCA43F0}" type="presOf" srcId="{1AFE7765-F94B-44AE-B857-CDD57E8A2575}" destId="{AEB71ACC-8073-44E7-87F1-631F1AF30E01}" srcOrd="1" destOrd="0" presId="urn:microsoft.com/office/officeart/2005/8/layout/target3"/>
    <dgm:cxn modelId="{C90F4EDA-A030-4699-B759-4B74203528AC}" srcId="{646FCCB5-F446-48EB-8D57-D20A84BBC7C0}" destId="{88A3D925-AA9F-4E60-8504-1B541F07DD02}" srcOrd="3" destOrd="0" parTransId="{4CE43BFE-2F74-4408-9112-B3C8C6BBFB2B}" sibTransId="{8749010F-1713-436C-A897-55DEFCF408C6}"/>
    <dgm:cxn modelId="{26A1BAE0-DE5A-47E1-BE53-26F5A4BD8E97}" type="presOf" srcId="{39CEDE25-ECB8-437B-B24E-25D128DA55A9}" destId="{8E82337E-9F6C-4BFF-93BF-E1B3C51C7475}" srcOrd="0" destOrd="1" presId="urn:microsoft.com/office/officeart/2005/8/layout/target3"/>
    <dgm:cxn modelId="{0130BEED-3059-4BAD-AF65-57E2F1AFA90D}" type="presOf" srcId="{2CAC4039-2D22-4AAB-BFB7-DC970C68FCA7}" destId="{9041C0CF-4FCE-44F6-93BC-B6FB0C97C796}" srcOrd="0" destOrd="0" presId="urn:microsoft.com/office/officeart/2005/8/layout/target3"/>
    <dgm:cxn modelId="{D46507F1-0D97-4D1B-A900-F8787130479B}" srcId="{1AFE7765-F94B-44AE-B857-CDD57E8A2575}" destId="{14EAFBC6-BA75-434A-B9B2-D225B739C282}" srcOrd="1" destOrd="0" parTransId="{8E55566A-6F3D-4563-8BC6-DE9C2F2B008D}" sibTransId="{7A61B806-EFB1-41B9-AECC-54E1C94038CB}"/>
    <dgm:cxn modelId="{17ADDCF3-DCA4-4AF8-8CC7-D05783807D39}" type="presOf" srcId="{66B21CB8-2057-44E1-872B-F74FF9DE9A0D}" destId="{3FDB8B95-2D1C-4FEA-954F-F6E281D9BBAD}" srcOrd="0" destOrd="0" presId="urn:microsoft.com/office/officeart/2005/8/layout/target3"/>
    <dgm:cxn modelId="{BB0F6187-E087-4746-A15B-1C1780F4FEEF}" type="presParOf" srcId="{DE16EE91-6576-4EC6-8995-370DF01EFD81}" destId="{0EC8F09D-8AE4-4303-8FB8-C06A38212B5C}" srcOrd="0" destOrd="0" presId="urn:microsoft.com/office/officeart/2005/8/layout/target3"/>
    <dgm:cxn modelId="{8B6A0EA1-C538-404E-B642-CD614F7DAB08}" type="presParOf" srcId="{DE16EE91-6576-4EC6-8995-370DF01EFD81}" destId="{B340995F-1C19-4962-B152-9FA23128341F}" srcOrd="1" destOrd="0" presId="urn:microsoft.com/office/officeart/2005/8/layout/target3"/>
    <dgm:cxn modelId="{6A241493-4350-4B34-BB8F-9671D117768C}" type="presParOf" srcId="{DE16EE91-6576-4EC6-8995-370DF01EFD81}" destId="{560D01B9-7F9C-4058-BB79-7C41CC083AC7}" srcOrd="2" destOrd="0" presId="urn:microsoft.com/office/officeart/2005/8/layout/target3"/>
    <dgm:cxn modelId="{BDF786E4-BABA-4155-9F93-B14A80F49D45}" type="presParOf" srcId="{DE16EE91-6576-4EC6-8995-370DF01EFD81}" destId="{8332A96F-8FC9-46BA-8043-B2DAAD759BA3}" srcOrd="3" destOrd="0" presId="urn:microsoft.com/office/officeart/2005/8/layout/target3"/>
    <dgm:cxn modelId="{CF5A3958-5243-4DCF-8600-3C296B36743A}" type="presParOf" srcId="{DE16EE91-6576-4EC6-8995-370DF01EFD81}" destId="{DBBB477A-0B0F-44C1-B345-E888A90936A3}" srcOrd="4" destOrd="0" presId="urn:microsoft.com/office/officeart/2005/8/layout/target3"/>
    <dgm:cxn modelId="{2B0103C2-9E91-415F-906F-7F4AE4B51909}" type="presParOf" srcId="{DE16EE91-6576-4EC6-8995-370DF01EFD81}" destId="{3FDB8B95-2D1C-4FEA-954F-F6E281D9BBAD}" srcOrd="5" destOrd="0" presId="urn:microsoft.com/office/officeart/2005/8/layout/target3"/>
    <dgm:cxn modelId="{D176B235-4C27-4ED9-A124-F5F07A79F42F}" type="presParOf" srcId="{DE16EE91-6576-4EC6-8995-370DF01EFD81}" destId="{EAE2D503-1D31-4961-9869-3685B04E6FC5}" srcOrd="6" destOrd="0" presId="urn:microsoft.com/office/officeart/2005/8/layout/target3"/>
    <dgm:cxn modelId="{38A940C0-946D-449C-A199-6EAAC607D606}" type="presParOf" srcId="{DE16EE91-6576-4EC6-8995-370DF01EFD81}" destId="{D61B0E4B-4EDB-46DC-B00A-7D2CA0618B50}" srcOrd="7" destOrd="0" presId="urn:microsoft.com/office/officeart/2005/8/layout/target3"/>
    <dgm:cxn modelId="{D48715D7-1160-4C8F-A80A-92AAB75006B5}" type="presParOf" srcId="{DE16EE91-6576-4EC6-8995-370DF01EFD81}" destId="{1B6ED7BB-4AD5-4EFF-B0C8-AECC434C1324}" srcOrd="8" destOrd="0" presId="urn:microsoft.com/office/officeart/2005/8/layout/target3"/>
    <dgm:cxn modelId="{0A430C43-6F1F-4183-9DB1-33FA1B3E44C0}" type="presParOf" srcId="{DE16EE91-6576-4EC6-8995-370DF01EFD81}" destId="{15536D2E-BCBF-4A5F-8EE9-8B0D79D6B1EF}" srcOrd="9" destOrd="0" presId="urn:microsoft.com/office/officeart/2005/8/layout/target3"/>
    <dgm:cxn modelId="{5205C198-D6F8-4496-B123-262AF41F499E}" type="presParOf" srcId="{DE16EE91-6576-4EC6-8995-370DF01EFD81}" destId="{4ABD3548-18DD-488E-8875-4935F4E9584E}" srcOrd="10" destOrd="0" presId="urn:microsoft.com/office/officeart/2005/8/layout/target3"/>
    <dgm:cxn modelId="{75CF9663-1B02-41A3-A060-BD3CE6CF06C1}" type="presParOf" srcId="{DE16EE91-6576-4EC6-8995-370DF01EFD81}" destId="{1DBF1077-7BB4-45D3-9798-CD3B74F3A41F}" srcOrd="11" destOrd="0" presId="urn:microsoft.com/office/officeart/2005/8/layout/target3"/>
    <dgm:cxn modelId="{18A77865-D6A1-4148-8DF7-072A9DED93C1}" type="presParOf" srcId="{DE16EE91-6576-4EC6-8995-370DF01EFD81}" destId="{24A61BC0-9385-4EED-BBC0-2E27588E5C21}" srcOrd="12" destOrd="0" presId="urn:microsoft.com/office/officeart/2005/8/layout/target3"/>
    <dgm:cxn modelId="{44A60B43-0F35-440F-87EE-07B61F3890CA}" type="presParOf" srcId="{DE16EE91-6576-4EC6-8995-370DF01EFD81}" destId="{D93BCA18-7E7E-44C0-B946-0B5D6F2BD89C}" srcOrd="13" destOrd="0" presId="urn:microsoft.com/office/officeart/2005/8/layout/target3"/>
    <dgm:cxn modelId="{FC3D32F9-E398-48D8-9F5E-6D90DE3EA784}" type="presParOf" srcId="{DE16EE91-6576-4EC6-8995-370DF01EFD81}" destId="{83E6C2C7-BDF3-4E71-8474-362347CF7B26}" srcOrd="14" destOrd="0" presId="urn:microsoft.com/office/officeart/2005/8/layout/target3"/>
    <dgm:cxn modelId="{DDD9F166-455C-4F5E-A284-B8F704809776}" type="presParOf" srcId="{DE16EE91-6576-4EC6-8995-370DF01EFD81}" destId="{8E82337E-9F6C-4BFF-93BF-E1B3C51C7475}" srcOrd="15" destOrd="0" presId="urn:microsoft.com/office/officeart/2005/8/layout/target3"/>
    <dgm:cxn modelId="{A21CA8B4-CD3B-4C03-BCFD-B462F7A2CC33}" type="presParOf" srcId="{DE16EE91-6576-4EC6-8995-370DF01EFD81}" destId="{AEB71ACC-8073-44E7-87F1-631F1AF30E01}" srcOrd="16" destOrd="0" presId="urn:microsoft.com/office/officeart/2005/8/layout/target3"/>
    <dgm:cxn modelId="{67F70FDF-3308-4CC6-AA72-32EC81C57F71}" type="presParOf" srcId="{DE16EE91-6576-4EC6-8995-370DF01EFD81}" destId="{9041C0CF-4FCE-44F6-93BC-B6FB0C97C796}" srcOrd="17" destOrd="0" presId="urn:microsoft.com/office/officeart/2005/8/layout/target3"/>
    <dgm:cxn modelId="{DAF822B8-784D-4414-ABF2-DE803D1BA7FE}" type="presParOf" srcId="{DE16EE91-6576-4EC6-8995-370DF01EFD81}" destId="{4246F5CD-1D47-4022-B0B0-C6396051416A}" srcOrd="18" destOrd="0" presId="urn:microsoft.com/office/officeart/2005/8/layout/target3"/>
    <dgm:cxn modelId="{CA7EA3C8-8993-406A-AA21-7973CDFC8113}" type="presParOf" srcId="{DE16EE91-6576-4EC6-8995-370DF01EFD81}" destId="{E325F078-8A26-4308-AC61-C54DBC76AC8B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95C68-265F-4B3E-A16E-40E6EF85C158}">
      <dsp:nvSpPr>
        <dsp:cNvPr id="0" name=""/>
        <dsp:cNvSpPr/>
      </dsp:nvSpPr>
      <dsp:spPr>
        <a:xfrm>
          <a:off x="0" y="0"/>
          <a:ext cx="9393085" cy="1131744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8575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howjump?jump=nextslide"/>
            </a:rPr>
            <a:t>General Design</a:t>
          </a:r>
          <a:endParaRPr lang="zh-CN" altLang="en-US" sz="4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55247" y="55247"/>
        <a:ext cx="9282591" cy="1021250"/>
      </dsp:txXfrm>
    </dsp:sp>
    <dsp:sp modelId="{97621470-5C42-4FCB-9D9F-37E84567D5DC}">
      <dsp:nvSpPr>
        <dsp:cNvPr id="0" name=""/>
        <dsp:cNvSpPr/>
      </dsp:nvSpPr>
      <dsp:spPr>
        <a:xfrm>
          <a:off x="0" y="1184319"/>
          <a:ext cx="9393085" cy="1050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230" tIns="55880" rIns="312928" bIns="5588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4400" kern="12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ldjump"/>
            </a:rPr>
            <a:t>Function</a:t>
          </a:r>
          <a:endParaRPr lang="zh-CN" altLang="en-US" sz="4400" kern="120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endParaRPr lang="zh-CN" altLang="en-US" sz="3600" kern="1200" dirty="0"/>
        </a:p>
      </dsp:txBody>
      <dsp:txXfrm>
        <a:off x="0" y="1184319"/>
        <a:ext cx="9393085" cy="1050682"/>
      </dsp:txXfrm>
    </dsp:sp>
    <dsp:sp modelId="{73988A2B-94C8-4603-91A8-7E72507BA1FD}">
      <dsp:nvSpPr>
        <dsp:cNvPr id="0" name=""/>
        <dsp:cNvSpPr/>
      </dsp:nvSpPr>
      <dsp:spPr>
        <a:xfrm>
          <a:off x="0" y="2140239"/>
          <a:ext cx="9393085" cy="118569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8575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ldjump"/>
            </a:rPr>
            <a:t>Innovation Points</a:t>
          </a:r>
          <a:endParaRPr lang="zh-CN" altLang="en-US" sz="4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57881" y="2198120"/>
        <a:ext cx="9277323" cy="1069934"/>
      </dsp:txXfrm>
    </dsp:sp>
    <dsp:sp modelId="{722C7ABF-3AC2-432B-9984-81308477EA3C}">
      <dsp:nvSpPr>
        <dsp:cNvPr id="0" name=""/>
        <dsp:cNvSpPr/>
      </dsp:nvSpPr>
      <dsp:spPr>
        <a:xfrm>
          <a:off x="0" y="3413823"/>
          <a:ext cx="9393085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230" tIns="50800" rIns="28448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4000" kern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ldjump"/>
            </a:rPr>
            <a:t>Code</a:t>
          </a:r>
          <a:endParaRPr lang="zh-CN" altLang="en-US" sz="4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0" y="3413823"/>
        <a:ext cx="9393085" cy="927360"/>
      </dsp:txXfrm>
    </dsp:sp>
    <dsp:sp modelId="{6C39B45A-D797-42BB-A7AD-6ED1BD0B4256}">
      <dsp:nvSpPr>
        <dsp:cNvPr id="0" name=""/>
        <dsp:cNvSpPr/>
      </dsp:nvSpPr>
      <dsp:spPr>
        <a:xfrm>
          <a:off x="0" y="4320720"/>
          <a:ext cx="9393085" cy="1165685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8575" cap="flat" cmpd="sng" algn="ctr">
          <a:solidFill>
            <a:scrgbClr r="0" g="0" b="0"/>
          </a:solidFill>
          <a:prstDash val="lg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000" kern="120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  <a:hlinkClick xmlns:r="http://schemas.openxmlformats.org/officeDocument/2006/relationships" r:id="" action="ppaction://hlinksldjump"/>
            </a:rPr>
            <a:t>Key Benefits</a:t>
          </a:r>
          <a:endParaRPr lang="zh-CN" altLang="en-US" sz="4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56904" y="4377624"/>
        <a:ext cx="9279277" cy="1051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8F09D-8AE4-4303-8FB8-C06A38212B5C}">
      <dsp:nvSpPr>
        <dsp:cNvPr id="0" name=""/>
        <dsp:cNvSpPr/>
      </dsp:nvSpPr>
      <dsp:spPr>
        <a:xfrm>
          <a:off x="0" y="386926"/>
          <a:ext cx="5364480" cy="536448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D01B9-7F9C-4058-BB79-7C41CC083AC7}">
      <dsp:nvSpPr>
        <dsp:cNvPr id="0" name=""/>
        <dsp:cNvSpPr/>
      </dsp:nvSpPr>
      <dsp:spPr>
        <a:xfrm>
          <a:off x="2682240" y="386926"/>
          <a:ext cx="6258560" cy="5364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MV Boli" pitchFamily="2" charset="0"/>
              <a:cs typeface="MV Boli" pitchFamily="2" charset="0"/>
            </a:rPr>
            <a:t>Liu </a:t>
          </a:r>
          <a:r>
            <a:rPr lang="en-US" altLang="zh-CN" sz="3500" kern="1200" dirty="0" err="1">
              <a:latin typeface="MV Boli" pitchFamily="2" charset="0"/>
              <a:cs typeface="MV Boli" pitchFamily="2" charset="0"/>
            </a:rPr>
            <a:t>Chenxu</a:t>
          </a:r>
          <a:endParaRPr lang="zh-CN" altLang="en-US" sz="3500" kern="1200" dirty="0">
            <a:latin typeface="MV Boli" pitchFamily="2" charset="0"/>
            <a:cs typeface="MV Boli" pitchFamily="2" charset="0"/>
          </a:endParaRPr>
        </a:p>
      </dsp:txBody>
      <dsp:txXfrm>
        <a:off x="2682240" y="386926"/>
        <a:ext cx="3129280" cy="1139951"/>
      </dsp:txXfrm>
    </dsp:sp>
    <dsp:sp modelId="{DBBB477A-0B0F-44C1-B345-E888A90936A3}">
      <dsp:nvSpPr>
        <dsp:cNvPr id="0" name=""/>
        <dsp:cNvSpPr/>
      </dsp:nvSpPr>
      <dsp:spPr>
        <a:xfrm>
          <a:off x="704087" y="1526878"/>
          <a:ext cx="3956304" cy="3956304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B8B95-2D1C-4FEA-954F-F6E281D9BBAD}">
      <dsp:nvSpPr>
        <dsp:cNvPr id="0" name=""/>
        <dsp:cNvSpPr/>
      </dsp:nvSpPr>
      <dsp:spPr>
        <a:xfrm>
          <a:off x="2682240" y="1526878"/>
          <a:ext cx="6258560" cy="3956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MV Boli" pitchFamily="2" charset="0"/>
              <a:cs typeface="MV Boli" pitchFamily="2" charset="0"/>
            </a:rPr>
            <a:t>Tao Yi</a:t>
          </a:r>
          <a:endParaRPr lang="zh-CN" altLang="en-US" sz="3500" kern="1200" dirty="0">
            <a:latin typeface="MV Boli" pitchFamily="2" charset="0"/>
            <a:cs typeface="MV Boli" pitchFamily="2" charset="0"/>
          </a:endParaRPr>
        </a:p>
      </dsp:txBody>
      <dsp:txXfrm>
        <a:off x="2682240" y="1526878"/>
        <a:ext cx="3129280" cy="1139952"/>
      </dsp:txXfrm>
    </dsp:sp>
    <dsp:sp modelId="{D61B0E4B-4EDB-46DC-B00A-7D2CA0618B50}">
      <dsp:nvSpPr>
        <dsp:cNvPr id="0" name=""/>
        <dsp:cNvSpPr/>
      </dsp:nvSpPr>
      <dsp:spPr>
        <a:xfrm>
          <a:off x="1408176" y="2666830"/>
          <a:ext cx="2548128" cy="2548128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ED7BB-4AD5-4EFF-B0C8-AECC434C1324}">
      <dsp:nvSpPr>
        <dsp:cNvPr id="0" name=""/>
        <dsp:cNvSpPr/>
      </dsp:nvSpPr>
      <dsp:spPr>
        <a:xfrm>
          <a:off x="2682240" y="2666830"/>
          <a:ext cx="6258560" cy="25481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 err="1">
              <a:latin typeface="MV Boli" pitchFamily="2" charset="0"/>
              <a:cs typeface="MV Boli" pitchFamily="2" charset="0"/>
            </a:rPr>
            <a:t>Lv</a:t>
          </a:r>
          <a:r>
            <a:rPr lang="en-US" altLang="zh-CN" sz="3500" kern="1200" dirty="0">
              <a:latin typeface="MV Boli" pitchFamily="2" charset="0"/>
              <a:cs typeface="MV Boli" pitchFamily="2" charset="0"/>
            </a:rPr>
            <a:t> </a:t>
          </a:r>
          <a:r>
            <a:rPr lang="en-US" altLang="zh-CN" sz="3500" kern="1200" dirty="0" err="1">
              <a:latin typeface="MV Boli" pitchFamily="2" charset="0"/>
              <a:cs typeface="MV Boli" pitchFamily="2" charset="0"/>
            </a:rPr>
            <a:t>Ruike</a:t>
          </a:r>
          <a:endParaRPr lang="zh-CN" altLang="en-US" sz="3500" kern="1200" dirty="0">
            <a:latin typeface="MV Boli" pitchFamily="2" charset="0"/>
            <a:cs typeface="MV Boli" pitchFamily="2" charset="0"/>
          </a:endParaRPr>
        </a:p>
      </dsp:txBody>
      <dsp:txXfrm>
        <a:off x="2682240" y="2666830"/>
        <a:ext cx="3129280" cy="1139951"/>
      </dsp:txXfrm>
    </dsp:sp>
    <dsp:sp modelId="{4ABD3548-18DD-488E-8875-4935F4E9584E}">
      <dsp:nvSpPr>
        <dsp:cNvPr id="0" name=""/>
        <dsp:cNvSpPr/>
      </dsp:nvSpPr>
      <dsp:spPr>
        <a:xfrm>
          <a:off x="2112264" y="3806782"/>
          <a:ext cx="1139952" cy="113995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F1077-7BB4-45D3-9798-CD3B74F3A41F}">
      <dsp:nvSpPr>
        <dsp:cNvPr id="0" name=""/>
        <dsp:cNvSpPr/>
      </dsp:nvSpPr>
      <dsp:spPr>
        <a:xfrm>
          <a:off x="2682240" y="3806782"/>
          <a:ext cx="6258560" cy="11399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>
              <a:latin typeface="MV Boli" pitchFamily="2" charset="0"/>
              <a:cs typeface="MV Boli" pitchFamily="2" charset="0"/>
            </a:rPr>
            <a:t>Wang </a:t>
          </a:r>
          <a:r>
            <a:rPr lang="en-US" altLang="zh-CN" sz="3500" kern="1200" dirty="0" err="1">
              <a:latin typeface="MV Boli" pitchFamily="2" charset="0"/>
              <a:cs typeface="MV Boli" pitchFamily="2" charset="0"/>
            </a:rPr>
            <a:t>Wenhui</a:t>
          </a:r>
          <a:endParaRPr lang="zh-CN" altLang="en-US" sz="3500" kern="1200" dirty="0">
            <a:latin typeface="MV Boli" pitchFamily="2" charset="0"/>
            <a:cs typeface="MV Boli" pitchFamily="2" charset="0"/>
          </a:endParaRPr>
        </a:p>
      </dsp:txBody>
      <dsp:txXfrm>
        <a:off x="2682240" y="3806782"/>
        <a:ext cx="3129280" cy="1139952"/>
      </dsp:txXfrm>
    </dsp:sp>
    <dsp:sp modelId="{D93BCA18-7E7E-44C0-B946-0B5D6F2BD89C}">
      <dsp:nvSpPr>
        <dsp:cNvPr id="0" name=""/>
        <dsp:cNvSpPr/>
      </dsp:nvSpPr>
      <dsp:spPr>
        <a:xfrm>
          <a:off x="5811520" y="386926"/>
          <a:ext cx="3129280" cy="1139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Group leader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Main tasks and responsibilities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</dsp:txBody>
      <dsp:txXfrm>
        <a:off x="5811520" y="386926"/>
        <a:ext cx="3129280" cy="1139951"/>
      </dsp:txXfrm>
    </dsp:sp>
    <dsp:sp modelId="{8E82337E-9F6C-4BFF-93BF-E1B3C51C7475}">
      <dsp:nvSpPr>
        <dsp:cNvPr id="0" name=""/>
        <dsp:cNvSpPr/>
      </dsp:nvSpPr>
      <dsp:spPr>
        <a:xfrm>
          <a:off x="5811520" y="1526878"/>
          <a:ext cx="3129280" cy="11399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Twenty-four points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</dsp:txBody>
      <dsp:txXfrm>
        <a:off x="5811520" y="1526878"/>
        <a:ext cx="3129280" cy="1139952"/>
      </dsp:txXfrm>
    </dsp:sp>
    <dsp:sp modelId="{9041C0CF-4FCE-44F6-93BC-B6FB0C97C796}">
      <dsp:nvSpPr>
        <dsp:cNvPr id="0" name=""/>
        <dsp:cNvSpPr/>
      </dsp:nvSpPr>
      <dsp:spPr>
        <a:xfrm>
          <a:off x="5811520" y="2666830"/>
          <a:ext cx="3129280" cy="1139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Prime factorization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</dsp:txBody>
      <dsp:txXfrm>
        <a:off x="5811520" y="2666830"/>
        <a:ext cx="3129280" cy="1139951"/>
      </dsp:txXfrm>
    </dsp:sp>
    <dsp:sp modelId="{E325F078-8A26-4308-AC61-C54DBC76AC8B}">
      <dsp:nvSpPr>
        <dsp:cNvPr id="0" name=""/>
        <dsp:cNvSpPr/>
      </dsp:nvSpPr>
      <dsp:spPr>
        <a:xfrm>
          <a:off x="5811520" y="3806782"/>
          <a:ext cx="3129280" cy="11399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Conversion of number systems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>
              <a:latin typeface="MV Boli" pitchFamily="2" charset="0"/>
              <a:cs typeface="MV Boli" pitchFamily="2" charset="0"/>
            </a:rPr>
            <a:t>Part of the PPT</a:t>
          </a:r>
          <a:endParaRPr lang="zh-CN" altLang="en-US" sz="1700" kern="1200" dirty="0">
            <a:latin typeface="MV Boli" pitchFamily="2" charset="0"/>
            <a:cs typeface="MV Boli" pitchFamily="2" charset="0"/>
          </a:endParaRPr>
        </a:p>
      </dsp:txBody>
      <dsp:txXfrm>
        <a:off x="5811520" y="3806782"/>
        <a:ext cx="3129280" cy="113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AFD4-1C09-4826-9D11-B23F33F2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A4BF1-16AC-4480-B576-BFE016CBC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9A907-EA23-40DB-92D8-1493E76B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75AAC-CF07-422F-9E82-305EA99D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BB66-2E7E-4381-8DBE-5366F760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8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7A46D-A270-4BC5-8473-13FA70FC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CA06E7-61DF-4B33-948F-863F5E7CC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6EA0F-4E70-4AC0-B42C-A62FDDF6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D25FC-1EF4-47DC-B189-D4B6884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12720-F988-4B14-840C-D17EE95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6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2FE7E-1D4D-48CC-B82C-DEC317B4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96B43-822A-48AB-83FC-AB70A98B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3EFAC-D59F-4C13-A16E-0B4FFBF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2C27A-E884-4DE6-BACF-A9CA772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2A605-C3E7-452C-8097-3B3061C7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67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3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AF0ADE53-CCB0-4BE4-A8B7-19C4078D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F0203E6-5977-4706-B32A-A908DB20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367FD41-0676-464A-A133-25A3320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C0BF2C-07C0-4758-9245-3F041D233D7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5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D2316-1540-4526-9C8B-E60F7FFE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1B906-5A56-4A39-AE34-18472D1C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99D85-7BCA-44BA-A3ED-3FEFF8B7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58CC4-5D5B-4BDF-ABC6-5C4C564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B1148-9C6C-4232-8940-0FE3690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2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FF84F-E43B-4BC6-984C-79380CCB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9F307-008D-472B-90EE-BB79DB94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B8A57-2C39-459A-88A7-8C27F86C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C8F4F-0223-4644-9F2C-892E0072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98AA8-0994-4AB6-881C-5EA087F8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5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37F49-A074-4AE2-8561-0E04F4EF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BDF52-0863-4BAE-8D7E-781D1FAA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07464-8043-4833-9181-967C28B8A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0267F6-AF51-493D-8420-6327DC52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4D507-4D9F-402E-BFA2-8AD85BF9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19EAF-24FF-41EE-938C-06E8204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DCD1-D08C-4530-9BF2-6AE4285E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4C1EF-C230-4469-8854-AB89C1A3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9E6903-2734-4046-907F-18C6CE1E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EE706-A172-4A6A-B8ED-1F7E25775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4832C-E053-4D01-AFDD-792880FCD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1BC0C3-31CF-48B8-93F3-30CF495D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0CE75-9B75-4540-858D-E5B12279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314200-5AB8-467C-95E3-FA9CBF78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303CF-66F6-49FA-B711-21BEF249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BC946-97E4-4D03-89A8-9FF07EB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A075D-44BA-4AED-B3AA-85C9B5AF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04B9C2-EE74-4D5E-BFB6-75C65155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FE341-8244-4398-AF65-1E0993C6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DE3E2B-C44E-43D3-93E9-6A6EE469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F1CE6-7188-4E0F-AB18-D7346DF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5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4CE0D-78CD-49D5-BF40-78650B89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A355A-B6C3-4F3B-81D9-9B6E2948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5773F-A03C-40FD-9069-A44FFB7D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FEA92-E6E8-461B-9C6D-E9AE46CF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8EC6C2-8CA0-4152-AB57-F6427EC2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9141D-48E0-48A4-8159-19375DFB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79FF8-49CE-4162-B876-7A390248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39C59-DE8C-46BC-BA60-55DE70912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9594B-DFE4-41A3-98AD-A9592316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BD879-FD87-4279-89E2-1474E306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489DD-2D60-49F2-856B-560B1088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4BFC6-4314-4826-973C-16EE7422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5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3344DD-DD01-4705-ABBB-6C81E27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F8B84-32D8-4442-A882-BA492890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58AA-0954-44F9-800B-20EBD45CA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8FFB-A53B-428D-860E-0D559886FA6E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9DD75-98C6-4FE1-8048-AE03A965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3171E-ABE3-451D-A291-9CF28F94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D164-096A-433C-98E9-2938A7859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4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3" cstate="print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FFD1C015-C6C2-4A5B-933E-B97E472B8B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342CF516-A26E-4064-ABB5-BCD2EEC9D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D4E663A5-31EB-4599-9774-423DDD47A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2C26A17C-98D7-472A-A0EF-EA564AC9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C659FA70-5124-4EE8-8F00-A170FF31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FE687CE2-C9F0-47A6-A964-50C4671F0E26}" type="slidenum">
              <a:rPr lang="en-US" altLang="zh-CN"/>
              <a:pPr>
                <a:defRPr/>
              </a:pPr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50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slide" Target="slide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D08C-7CDF-49A4-B65E-FA470B56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729" y="412954"/>
            <a:ext cx="9026013" cy="1632001"/>
          </a:xfrm>
        </p:spPr>
        <p:txBody>
          <a:bodyPr>
            <a:normAutofit fontScale="90000"/>
          </a:bodyPr>
          <a:lstStyle/>
          <a:p>
            <a:r>
              <a:rPr lang="en-US" altLang="zh-CN" sz="12500" dirty="0">
                <a:latin typeface="MV Boli" panose="02000500030200090000" pitchFamily="2" charset="0"/>
                <a:cs typeface="MV Boli" panose="02000500030200090000" pitchFamily="2" charset="0"/>
              </a:rPr>
              <a:t>Calculator</a:t>
            </a:r>
            <a:endParaRPr lang="zh-CN" altLang="en-US" sz="125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2E8506-E13F-44D5-88FA-4B67DA3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2" y="4359122"/>
            <a:ext cx="10087897" cy="2179330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altLang="zh-CN" sz="5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Group  10</a:t>
            </a:r>
          </a:p>
          <a:p>
            <a:r>
              <a:rPr lang="en-US" altLang="zh-CN" sz="52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Lv</a:t>
            </a:r>
            <a:r>
              <a:rPr lang="en-US" altLang="zh-CN" sz="5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</a:t>
            </a:r>
            <a:r>
              <a:rPr lang="en-US" altLang="zh-CN" sz="52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Ruike</a:t>
            </a:r>
            <a:r>
              <a:rPr lang="en-US" altLang="zh-CN" sz="5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Liu </a:t>
            </a:r>
            <a:r>
              <a:rPr lang="en-US" altLang="zh-CN" sz="52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Chenxu</a:t>
            </a:r>
            <a:endParaRPr lang="en-US" altLang="zh-CN" sz="52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52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52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Tao Yi, Wang </a:t>
            </a:r>
            <a:r>
              <a:rPr lang="en-US" altLang="zh-CN" sz="5200" dirty="0" err="1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Wenhui</a:t>
            </a:r>
            <a:endParaRPr lang="en-US" altLang="zh-CN" sz="520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r"/>
            <a:endParaRPr lang="en-US" altLang="zh-CN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076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32CD-F381-4B76-AE3A-AFD6D10F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2" y="1069043"/>
            <a:ext cx="8575089" cy="802921"/>
          </a:xfrm>
        </p:spPr>
        <p:txBody>
          <a:bodyPr/>
          <a:lstStyle/>
          <a:p>
            <a:r>
              <a:rPr lang="en-US" altLang="zh-CN" sz="4800" dirty="0">
                <a:latin typeface="MV Boli" panose="02000500030200090000" pitchFamily="2" charset="0"/>
                <a:cs typeface="MV Boli" panose="02000500030200090000" pitchFamily="2" charset="0"/>
              </a:rPr>
              <a:t>Design for calculator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0B763-E082-4CFA-8C56-DAC996B9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2" y="1939238"/>
            <a:ext cx="10515600" cy="4351338"/>
          </a:xfrm>
          <a:pattFill prst="lg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MV Boli" panose="02000500030200090000" pitchFamily="2" charset="0"/>
                <a:cs typeface="MV Boli" panose="02000500030200090000" pitchFamily="2" charset="0"/>
              </a:rPr>
              <a:t>First, we need </a:t>
            </a:r>
            <a:r>
              <a:rPr lang="en-US" altLang="zh-CN" sz="3600">
                <a:latin typeface="MV Boli" panose="02000500030200090000" pitchFamily="2" charset="0"/>
                <a:cs typeface="MV Boli" panose="02000500030200090000" pitchFamily="2" charset="0"/>
              </a:rPr>
              <a:t>input a string</a:t>
            </a:r>
            <a:endParaRPr lang="en-US" altLang="zh-CN" sz="3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MV Boli" panose="02000500030200090000" pitchFamily="2" charset="0"/>
                <a:cs typeface="MV Boli" panose="02000500030200090000" pitchFamily="2" charset="0"/>
              </a:rPr>
              <a:t>Second ,computer will find how many variates are in these string</a:t>
            </a:r>
          </a:p>
          <a:p>
            <a:pPr marL="0" indent="0">
              <a:buNone/>
            </a:pPr>
            <a:r>
              <a:rPr lang="en-US" altLang="zh-CN" sz="3600" dirty="0">
                <a:latin typeface="MV Boli" panose="02000500030200090000" pitchFamily="2" charset="0"/>
                <a:cs typeface="MV Boli" panose="02000500030200090000" pitchFamily="2" charset="0"/>
              </a:rPr>
              <a:t>Then we need assign for each variates</a:t>
            </a:r>
          </a:p>
          <a:p>
            <a:pPr marL="0" indent="0">
              <a:buNone/>
            </a:pPr>
            <a:r>
              <a:rPr lang="en-US" altLang="zh-CN" sz="3600" dirty="0">
                <a:latin typeface="MV Boli" panose="02000500030200090000" pitchFamily="2" charset="0"/>
                <a:cs typeface="MV Boli" panose="02000500030200090000" pitchFamily="2" charset="0"/>
              </a:rPr>
              <a:t>Last one ,we need calculate the results.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63569E-15A7-45A6-982C-B591610F9F9A}"/>
              </a:ext>
            </a:extLst>
          </p:cNvPr>
          <p:cNvSpPr txBox="1">
            <a:spLocks/>
          </p:cNvSpPr>
          <p:nvPr/>
        </p:nvSpPr>
        <p:spPr>
          <a:xfrm>
            <a:off x="194145" y="126586"/>
            <a:ext cx="10515600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b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zh-CN" altLang="en-US" dirty="0"/>
          </a:p>
        </p:txBody>
      </p:sp>
      <p:sp>
        <p:nvSpPr>
          <p:cNvPr id="6" name="标注: 左箭头 5">
            <a:extLst>
              <a:ext uri="{FF2B5EF4-FFF2-40B4-BE49-F238E27FC236}">
                <a16:creationId xmlns:a16="http://schemas.microsoft.com/office/drawing/2014/main" id="{91E954FA-4E2E-4B39-93FC-FABC08147F7B}"/>
              </a:ext>
            </a:extLst>
          </p:cNvPr>
          <p:cNvSpPr/>
          <p:nvPr/>
        </p:nvSpPr>
        <p:spPr>
          <a:xfrm>
            <a:off x="7577592" y="245610"/>
            <a:ext cx="4007458" cy="169362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The main part in our group project</a:t>
            </a:r>
            <a:endParaRPr lang="zh-CN" alt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109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606" y="3017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 for operate the stack</a:t>
            </a:r>
            <a:endParaRPr lang="zh-CN" altLang="en-US" sz="5400" dirty="0"/>
          </a:p>
        </p:txBody>
      </p:sp>
      <p:pic>
        <p:nvPicPr>
          <p:cNvPr id="59393" name="Picture 1" descr="C:\Users\imac\Documents\Tencent Files\354625689\Image\Group\S}$C8LPRUO60L~E[V63%RD7.png"/>
          <p:cNvPicPr>
            <a:picLocks noChangeAspect="1" noChangeArrowheads="1"/>
          </p:cNvPicPr>
          <p:nvPr/>
        </p:nvPicPr>
        <p:blipFill rotWithShape="1">
          <a:blip r:embed="rId2" cstate="print"/>
          <a:srcRect l="2582" t="12668" r="59408" b="45372"/>
          <a:stretch/>
        </p:blipFill>
        <p:spPr bwMode="auto">
          <a:xfrm>
            <a:off x="1" y="0"/>
            <a:ext cx="9280848" cy="6858000"/>
          </a:xfrm>
          <a:prstGeom prst="rect">
            <a:avLst/>
          </a:prstGeom>
          <a:noFill/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0F24DB40-C2F2-4C23-AA67-9C1041827291}"/>
              </a:ext>
            </a:extLst>
          </p:cNvPr>
          <p:cNvSpPr/>
          <p:nvPr/>
        </p:nvSpPr>
        <p:spPr>
          <a:xfrm>
            <a:off x="8274695" y="407402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47CE6-8CB5-4A4C-A6F2-E65EE23CE9AD}"/>
              </a:ext>
            </a:extLst>
          </p:cNvPr>
          <p:cNvSpPr txBox="1"/>
          <p:nvPr/>
        </p:nvSpPr>
        <p:spPr>
          <a:xfrm>
            <a:off x="9357046" y="502881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Set up two stacks</a:t>
            </a:r>
            <a:endParaRPr lang="zh-CN" altLang="en-US" sz="2400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2B8631F9-A7E8-4BB1-B23E-782B88032000}"/>
              </a:ext>
            </a:extLst>
          </p:cNvPr>
          <p:cNvSpPr/>
          <p:nvPr/>
        </p:nvSpPr>
        <p:spPr>
          <a:xfrm>
            <a:off x="8274695" y="1223207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D74D6E-701F-4C4A-8021-CE066F4E4950}"/>
              </a:ext>
            </a:extLst>
          </p:cNvPr>
          <p:cNvSpPr txBox="1"/>
          <p:nvPr/>
        </p:nvSpPr>
        <p:spPr>
          <a:xfrm>
            <a:off x="9357046" y="1316186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destroy two stacks</a:t>
            </a:r>
            <a:endParaRPr lang="zh-CN" altLang="en-US" sz="2400" dirty="0"/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3D0968E4-0608-41B9-B75B-FEEE5599DD29}"/>
              </a:ext>
            </a:extLst>
          </p:cNvPr>
          <p:cNvSpPr/>
          <p:nvPr/>
        </p:nvSpPr>
        <p:spPr>
          <a:xfrm>
            <a:off x="8274695" y="2172476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CCD7DD-B805-4252-B944-963F1C977756}"/>
              </a:ext>
            </a:extLst>
          </p:cNvPr>
          <p:cNvSpPr txBox="1"/>
          <p:nvPr/>
        </p:nvSpPr>
        <p:spPr>
          <a:xfrm>
            <a:off x="9357046" y="2268517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clear two stacks</a:t>
            </a:r>
            <a:endParaRPr lang="zh-CN" altLang="en-US" sz="2400" dirty="0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907E372E-DDF0-4F80-B139-3B9351ED068C}"/>
              </a:ext>
            </a:extLst>
          </p:cNvPr>
          <p:cNvSpPr/>
          <p:nvPr/>
        </p:nvSpPr>
        <p:spPr>
          <a:xfrm>
            <a:off x="8274695" y="2918966"/>
            <a:ext cx="1082351" cy="6130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002AA14C-4DB9-468B-A471-A1DB1CE074D5}"/>
              </a:ext>
            </a:extLst>
          </p:cNvPr>
          <p:cNvSpPr/>
          <p:nvPr/>
        </p:nvSpPr>
        <p:spPr>
          <a:xfrm>
            <a:off x="8815871" y="5365020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70E7692E-C18E-4FE9-A211-2538BA4873F2}"/>
              </a:ext>
            </a:extLst>
          </p:cNvPr>
          <p:cNvSpPr/>
          <p:nvPr/>
        </p:nvSpPr>
        <p:spPr>
          <a:xfrm>
            <a:off x="8786322" y="4514259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B9A03F7E-4F4D-4638-B8FB-D3DDE35C7A65}"/>
              </a:ext>
            </a:extLst>
          </p:cNvPr>
          <p:cNvSpPr/>
          <p:nvPr/>
        </p:nvSpPr>
        <p:spPr>
          <a:xfrm>
            <a:off x="8274695" y="3633942"/>
            <a:ext cx="1082351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EC5D4C79-65C8-40EE-8EB7-E4B2C38FB40D}"/>
              </a:ext>
            </a:extLst>
          </p:cNvPr>
          <p:cNvSpPr/>
          <p:nvPr/>
        </p:nvSpPr>
        <p:spPr>
          <a:xfrm>
            <a:off x="7884365" y="6180825"/>
            <a:ext cx="1082350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2DA1B0-46F7-47E8-8647-26247172397F}"/>
              </a:ext>
            </a:extLst>
          </p:cNvPr>
          <p:cNvSpPr txBox="1"/>
          <p:nvPr/>
        </p:nvSpPr>
        <p:spPr>
          <a:xfrm>
            <a:off x="9357046" y="2851076"/>
            <a:ext cx="263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Judge if the stack is empty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38703C-5348-4F6B-852A-5CA2FABC0F2E}"/>
              </a:ext>
            </a:extLst>
          </p:cNvPr>
          <p:cNvSpPr txBox="1"/>
          <p:nvPr/>
        </p:nvSpPr>
        <p:spPr>
          <a:xfrm>
            <a:off x="9361705" y="3663498"/>
            <a:ext cx="2631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Get the </a:t>
            </a:r>
            <a:r>
              <a:rPr lang="en-US" altLang="zh-CN" sz="2400" dirty="0" err="1"/>
              <a:t>stacklength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D88FAA-CCD1-46EB-BD63-CCC50C90E2E1}"/>
              </a:ext>
            </a:extLst>
          </p:cNvPr>
          <p:cNvSpPr txBox="1"/>
          <p:nvPr/>
        </p:nvSpPr>
        <p:spPr>
          <a:xfrm>
            <a:off x="9868673" y="4541730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Push stacks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853DDE-CB84-4C6C-9C5E-4057F79BDBA9}"/>
              </a:ext>
            </a:extLst>
          </p:cNvPr>
          <p:cNvSpPr txBox="1"/>
          <p:nvPr/>
        </p:nvSpPr>
        <p:spPr>
          <a:xfrm>
            <a:off x="9898222" y="5460901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Pop stacks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191FDA-70A6-4ED3-ABFC-09C99C97BDD7}"/>
              </a:ext>
            </a:extLst>
          </p:cNvPr>
          <p:cNvSpPr txBox="1"/>
          <p:nvPr/>
        </p:nvSpPr>
        <p:spPr>
          <a:xfrm>
            <a:off x="9327497" y="6271101"/>
            <a:ext cx="263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Get the top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2" grpId="0" animBg="1"/>
      <p:bldP spid="13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AAC57-DD5C-4D04-B119-746E40A36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1936" t="9616" r="62714" b="52724"/>
          <a:stretch/>
        </p:blipFill>
        <p:spPr bwMode="auto">
          <a:xfrm>
            <a:off x="3342968" y="0"/>
            <a:ext cx="884903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8DE8DB9-0BB2-45A6-B2A9-798B9F2F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2471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 for </a:t>
            </a:r>
            <a:r>
              <a:rPr lang="en-US" altLang="zh-CN" sz="5400" dirty="0" err="1">
                <a:latin typeface="MV Boli" panose="02000500030200090000" pitchFamily="2" charset="0"/>
                <a:cs typeface="MV Boli" panose="02000500030200090000" pitchFamily="2" charset="0"/>
              </a:rPr>
              <a:t>perpare</a:t>
            </a:r>
            <a:endParaRPr lang="zh-CN" altLang="en-US" sz="5400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1E0140EC-8AAF-432F-A680-540B86148FC5}"/>
              </a:ext>
            </a:extLst>
          </p:cNvPr>
          <p:cNvSpPr/>
          <p:nvPr/>
        </p:nvSpPr>
        <p:spPr>
          <a:xfrm rot="10800000">
            <a:off x="3342968" y="5555089"/>
            <a:ext cx="2393800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561C01-8424-437C-91CE-FEBC3A6B44D8}"/>
              </a:ext>
            </a:extLst>
          </p:cNvPr>
          <p:cNvSpPr txBox="1"/>
          <p:nvPr/>
        </p:nvSpPr>
        <p:spPr>
          <a:xfrm>
            <a:off x="0" y="2661078"/>
            <a:ext cx="31724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Prepare two symbol for the bottom of this Stack for judge the last calculation and stop calculation</a:t>
            </a:r>
            <a:r>
              <a:rPr lang="zh-CN" altLang="en-US" sz="2800" dirty="0"/>
              <a:t>，</a:t>
            </a:r>
            <a:r>
              <a:rPr lang="en-US" altLang="zh-CN" sz="2800" dirty="0"/>
              <a:t>print the result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3072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 for judge the priority</a:t>
            </a:r>
            <a:endParaRPr lang="zh-CN" altLang="en-US" sz="54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 l="2014" t="9631" r="49024" b="37521"/>
          <a:stretch>
            <a:fillRect/>
          </a:stretch>
        </p:blipFill>
        <p:spPr bwMode="auto">
          <a:xfrm>
            <a:off x="3539614" y="0"/>
            <a:ext cx="865238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A3D3C6-D388-4730-BC42-8E5EF01232CA}"/>
              </a:ext>
            </a:extLst>
          </p:cNvPr>
          <p:cNvSpPr txBox="1"/>
          <p:nvPr/>
        </p:nvSpPr>
        <p:spPr>
          <a:xfrm>
            <a:off x="213901" y="2315429"/>
            <a:ext cx="305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have the function to judge the priority, and we use it to know which operation should do.</a:t>
            </a:r>
            <a:endParaRPr lang="zh-CN" altLang="en-US" sz="2400" dirty="0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F32A89C3-36D8-4AC4-9B52-085145DB2FDA}"/>
              </a:ext>
            </a:extLst>
          </p:cNvPr>
          <p:cNvSpPr/>
          <p:nvPr/>
        </p:nvSpPr>
        <p:spPr>
          <a:xfrm rot="10800000">
            <a:off x="3268323" y="2963815"/>
            <a:ext cx="2393800" cy="642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827" y="2763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 for change the form</a:t>
            </a:r>
            <a:endParaRPr lang="zh-CN" altLang="en-US" sz="54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2014" t="9755" r="49371" b="37398"/>
          <a:stretch>
            <a:fillRect/>
          </a:stretch>
        </p:blipFill>
        <p:spPr bwMode="auto">
          <a:xfrm>
            <a:off x="3302000" y="0"/>
            <a:ext cx="8890000" cy="681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箭头: 左 4">
            <a:extLst>
              <a:ext uri="{FF2B5EF4-FFF2-40B4-BE49-F238E27FC236}">
                <a16:creationId xmlns:a16="http://schemas.microsoft.com/office/drawing/2014/main" id="{104F0FE6-6644-45DA-A0B6-723A23ACF7FF}"/>
              </a:ext>
            </a:extLst>
          </p:cNvPr>
          <p:cNvSpPr/>
          <p:nvPr/>
        </p:nvSpPr>
        <p:spPr>
          <a:xfrm rot="10800000">
            <a:off x="3600058" y="3472888"/>
            <a:ext cx="1082351" cy="6130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D99255-6FFD-449E-AAAC-EFA6CB8BCD6D}"/>
              </a:ext>
            </a:extLst>
          </p:cNvPr>
          <p:cNvSpPr txBox="1"/>
          <p:nvPr/>
        </p:nvSpPr>
        <p:spPr>
          <a:xfrm>
            <a:off x="429827" y="3594735"/>
            <a:ext cx="259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Meet the’.’</a:t>
            </a:r>
            <a:endParaRPr lang="zh-CN" altLang="en-US" dirty="0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7087EA9B-A2AC-4630-B96C-23430C87151E}"/>
              </a:ext>
            </a:extLst>
          </p:cNvPr>
          <p:cNvSpPr/>
          <p:nvPr/>
        </p:nvSpPr>
        <p:spPr>
          <a:xfrm rot="10800000">
            <a:off x="3534743" y="2352733"/>
            <a:ext cx="1082351" cy="6130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C2650-B19C-422B-83BE-123EBA3D9F91}"/>
              </a:ext>
            </a:extLst>
          </p:cNvPr>
          <p:cNvSpPr txBox="1"/>
          <p:nvPr/>
        </p:nvSpPr>
        <p:spPr>
          <a:xfrm>
            <a:off x="429827" y="2197581"/>
            <a:ext cx="275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Meet the number change its form and store into the queue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0DDE44A-25BF-49E9-AA53-8923A4FA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945" t="9508" r="49301" b="37768"/>
          <a:stretch>
            <a:fillRect/>
          </a:stretch>
        </p:blipFill>
        <p:spPr bwMode="auto">
          <a:xfrm>
            <a:off x="3401960" y="0"/>
            <a:ext cx="879003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26DD6B4-1147-41BB-A703-365F1647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Code for operate the function</a:t>
            </a:r>
            <a:endParaRPr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D5D336-D887-4B6B-B4F9-F402D7104EB0}"/>
              </a:ext>
            </a:extLst>
          </p:cNvPr>
          <p:cNvSpPr txBox="1"/>
          <p:nvPr/>
        </p:nvSpPr>
        <p:spPr>
          <a:xfrm>
            <a:off x="401216" y="2202025"/>
            <a:ext cx="28458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 make all of functions in math as an operator so we only operate these operators.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6075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8">
            <a:extLst>
              <a:ext uri="{FF2B5EF4-FFF2-40B4-BE49-F238E27FC236}">
                <a16:creationId xmlns:a16="http://schemas.microsoft.com/office/drawing/2014/main" id="{AA6330E1-35CB-434D-B049-DE408FF5A94F}"/>
              </a:ext>
            </a:extLst>
          </p:cNvPr>
          <p:cNvSpPr txBox="1"/>
          <p:nvPr/>
        </p:nvSpPr>
        <p:spPr>
          <a:xfrm>
            <a:off x="-177800" y="-54073"/>
            <a:ext cx="12369800" cy="7010400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en-US" altLang="zh-CN" sz="8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8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8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en-US" altLang="zh-CN" sz="8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8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endParaRPr lang="zh-CN" altLang="en-US" sz="8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8C48719-3A2E-49C1-97B9-9AAA8A3985F2}"/>
              </a:ext>
            </a:extLst>
          </p:cNvPr>
          <p:cNvCxnSpPr>
            <a:cxnSpLocks/>
          </p:cNvCxnSpPr>
          <p:nvPr/>
        </p:nvCxnSpPr>
        <p:spPr>
          <a:xfrm>
            <a:off x="337799" y="5148931"/>
            <a:ext cx="206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DC2FE72-4B1E-479C-B5A7-D507572F373E}"/>
              </a:ext>
            </a:extLst>
          </p:cNvPr>
          <p:cNvCxnSpPr>
            <a:cxnSpLocks/>
          </p:cNvCxnSpPr>
          <p:nvPr/>
        </p:nvCxnSpPr>
        <p:spPr>
          <a:xfrm>
            <a:off x="312743" y="4106100"/>
            <a:ext cx="2090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FDBCF9-D1E8-4A83-B58C-B11A97F34EC1}"/>
              </a:ext>
            </a:extLst>
          </p:cNvPr>
          <p:cNvCxnSpPr>
            <a:cxnSpLocks/>
          </p:cNvCxnSpPr>
          <p:nvPr/>
        </p:nvCxnSpPr>
        <p:spPr>
          <a:xfrm>
            <a:off x="318604" y="4640388"/>
            <a:ext cx="20847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3D69842-5BDD-47B9-8DAD-62AC88F24EC7}"/>
              </a:ext>
            </a:extLst>
          </p:cNvPr>
          <p:cNvSpPr txBox="1"/>
          <p:nvPr/>
        </p:nvSpPr>
        <p:spPr>
          <a:xfrm>
            <a:off x="4955069" y="342584"/>
            <a:ext cx="7314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For example</a:t>
            </a:r>
          </a:p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Calculate the result of </a:t>
            </a:r>
            <a:r>
              <a:rPr lang="en-US" altLang="zh-CN" sz="2800" dirty="0" err="1">
                <a:latin typeface="MV Boli" panose="02000500030200090000" pitchFamily="2" charset="0"/>
                <a:cs typeface="MV Boli" panose="02000500030200090000" pitchFamily="2" charset="0"/>
              </a:rPr>
              <a:t>sinx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 + </a:t>
            </a:r>
            <a:r>
              <a:rPr lang="en-US" altLang="zh-CN" sz="2800" dirty="0" err="1">
                <a:latin typeface="MV Boli" panose="02000500030200090000" pitchFamily="2" charset="0"/>
                <a:cs typeface="MV Boli" panose="02000500030200090000" pitchFamily="2" charset="0"/>
              </a:rPr>
              <a:t>cosx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 +3</a:t>
            </a:r>
            <a:r>
              <a:rPr lang="zh-CN" alt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*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x +</a:t>
            </a:r>
            <a:r>
              <a:rPr lang="en-US" altLang="zh-CN" sz="2800" dirty="0" err="1">
                <a:latin typeface="MV Boli" panose="02000500030200090000" pitchFamily="2" charset="0"/>
                <a:cs typeface="MV Boli" panose="02000500030200090000" pitchFamily="2" charset="0"/>
              </a:rPr>
              <a:t>lnx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 + </a:t>
            </a:r>
            <a:r>
              <a:rPr lang="en-US" altLang="zh-CN" sz="2800" dirty="0" err="1">
                <a:latin typeface="MV Boli" panose="02000500030200090000" pitchFamily="2" charset="0"/>
                <a:cs typeface="MV Boli" panose="02000500030200090000" pitchFamily="2" charset="0"/>
              </a:rPr>
              <a:t>tanx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 when x=2</a:t>
            </a:r>
          </a:p>
          <a:p>
            <a:endParaRPr lang="en-US" altLang="zh-CN"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judge the situation in the stack, if it is not empty, the computer should compare priority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372F17C-1B36-4AB3-8252-52175CE1B0EA}"/>
              </a:ext>
            </a:extLst>
          </p:cNvPr>
          <p:cNvCxnSpPr>
            <a:cxnSpLocks/>
          </p:cNvCxnSpPr>
          <p:nvPr/>
        </p:nvCxnSpPr>
        <p:spPr>
          <a:xfrm>
            <a:off x="2825760" y="5148931"/>
            <a:ext cx="19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F3057A-8EE9-4E3B-B6CB-4B59B0FAA935}"/>
              </a:ext>
            </a:extLst>
          </p:cNvPr>
          <p:cNvCxnSpPr>
            <a:cxnSpLocks/>
          </p:cNvCxnSpPr>
          <p:nvPr/>
        </p:nvCxnSpPr>
        <p:spPr>
          <a:xfrm>
            <a:off x="2830841" y="4640388"/>
            <a:ext cx="19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C8DBF92-CD1D-4E5F-9B6D-7DC424729824}"/>
              </a:ext>
            </a:extLst>
          </p:cNvPr>
          <p:cNvGrpSpPr/>
          <p:nvPr/>
        </p:nvGrpSpPr>
        <p:grpSpPr>
          <a:xfrm>
            <a:off x="201164" y="1083968"/>
            <a:ext cx="2290497" cy="4580877"/>
            <a:chOff x="477657" y="1106424"/>
            <a:chExt cx="2008264" cy="458087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DE5B034-F7AB-4EE4-8FD3-275118336F78}"/>
                </a:ext>
              </a:extLst>
            </p:cNvPr>
            <p:cNvGrpSpPr/>
            <p:nvPr/>
          </p:nvGrpSpPr>
          <p:grpSpPr>
            <a:xfrm>
              <a:off x="592317" y="1106424"/>
              <a:ext cx="1811045" cy="4580877"/>
              <a:chOff x="1482572" y="603682"/>
              <a:chExt cx="1535836" cy="4580877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66659D8-95AB-43B2-9E53-27031F9C6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572" y="603682"/>
                <a:ext cx="0" cy="4580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BD33C80-EF78-46A0-8E07-8102BEAF0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572" y="5184559"/>
                <a:ext cx="15358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F1C7521-C9D4-4082-A702-D37594DFC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408" y="603682"/>
                <a:ext cx="0" cy="4580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3D5A82-FE53-435C-A945-B02214C34BC8}"/>
                </a:ext>
              </a:extLst>
            </p:cNvPr>
            <p:cNvSpPr txBox="1"/>
            <p:nvPr/>
          </p:nvSpPr>
          <p:spPr>
            <a:xfrm>
              <a:off x="477657" y="1127418"/>
              <a:ext cx="2008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Stack</a:t>
              </a:r>
              <a:r>
                <a:rPr lang="zh-CN" altLang="en-US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of</a:t>
              </a:r>
              <a:r>
                <a:rPr lang="zh-CN" altLang="en-US" sz="16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  <a:r>
                <a:rPr lang="en-US" altLang="zh-CN" sz="1600" dirty="0">
                  <a:latin typeface="MV Boli" panose="02000500030200090000" pitchFamily="2" charset="0"/>
                  <a:cs typeface="MV Boli" panose="02000500030200090000" pitchFamily="2" charset="0"/>
                </a:rPr>
                <a:t>numbers</a:t>
              </a:r>
              <a:endParaRPr lang="zh-CN" altLang="en-US" sz="16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E2A208D-C67F-46D3-B834-00D0208D27A8}"/>
              </a:ext>
            </a:extLst>
          </p:cNvPr>
          <p:cNvGrpSpPr/>
          <p:nvPr/>
        </p:nvGrpSpPr>
        <p:grpSpPr>
          <a:xfrm>
            <a:off x="2656555" y="1109750"/>
            <a:ext cx="2321267" cy="4594055"/>
            <a:chOff x="3013223" y="1093246"/>
            <a:chExt cx="2114711" cy="459405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E249216-5B90-466E-B566-F71F234836C8}"/>
                </a:ext>
              </a:extLst>
            </p:cNvPr>
            <p:cNvGrpSpPr/>
            <p:nvPr/>
          </p:nvGrpSpPr>
          <p:grpSpPr>
            <a:xfrm>
              <a:off x="3167373" y="1106424"/>
              <a:ext cx="1811045" cy="4580877"/>
              <a:chOff x="1482572" y="603682"/>
              <a:chExt cx="1535836" cy="4580877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D47609F-3215-4983-96BD-85E6715DD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572" y="603682"/>
                <a:ext cx="0" cy="4580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14ED2339-6568-464D-8E57-AF53B487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2572" y="5184559"/>
                <a:ext cx="15358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AC8318C-478A-4875-BF06-611D08486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8408" y="603682"/>
                <a:ext cx="0" cy="45808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44C17AD-E764-4F5E-B5A2-258F1D0C7021}"/>
                </a:ext>
              </a:extLst>
            </p:cNvPr>
            <p:cNvSpPr txBox="1"/>
            <p:nvPr/>
          </p:nvSpPr>
          <p:spPr>
            <a:xfrm>
              <a:off x="3013223" y="1093246"/>
              <a:ext cx="211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MV Boli" panose="02000500030200090000" pitchFamily="2" charset="0"/>
                  <a:cs typeface="MV Boli" panose="02000500030200090000" pitchFamily="2" charset="0"/>
                </a:rPr>
                <a:t> Stack of operators</a:t>
              </a:r>
              <a:endParaRPr lang="zh-CN" altLang="en-US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58270C3-3EF2-4070-B60D-C27F35CDB81E}"/>
              </a:ext>
            </a:extLst>
          </p:cNvPr>
          <p:cNvSpPr txBox="1"/>
          <p:nvPr/>
        </p:nvSpPr>
        <p:spPr>
          <a:xfrm>
            <a:off x="988059" y="5174676"/>
            <a:ext cx="75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sin2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51B95A-BEFB-4D06-A4C6-C70530DE0379}"/>
              </a:ext>
            </a:extLst>
          </p:cNvPr>
          <p:cNvSpPr txBox="1"/>
          <p:nvPr/>
        </p:nvSpPr>
        <p:spPr>
          <a:xfrm>
            <a:off x="990056" y="4662735"/>
            <a:ext cx="6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655CDF-DE4F-47D1-8F1C-F89FD453497A}"/>
              </a:ext>
            </a:extLst>
          </p:cNvPr>
          <p:cNvSpPr txBox="1"/>
          <p:nvPr/>
        </p:nvSpPr>
        <p:spPr>
          <a:xfrm>
            <a:off x="737453" y="5215039"/>
            <a:ext cx="123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sin2+cos2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05CAA3-38DC-4E25-B662-8E26B831C4AC}"/>
              </a:ext>
            </a:extLst>
          </p:cNvPr>
          <p:cNvSpPr txBox="1"/>
          <p:nvPr/>
        </p:nvSpPr>
        <p:spPr>
          <a:xfrm>
            <a:off x="1220387" y="4697996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0CD782-04BB-4545-9162-C2BF5D1F417F}"/>
              </a:ext>
            </a:extLst>
          </p:cNvPr>
          <p:cNvSpPr txBox="1"/>
          <p:nvPr/>
        </p:nvSpPr>
        <p:spPr>
          <a:xfrm>
            <a:off x="3600893" y="4733159"/>
            <a:ext cx="39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*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76F6BA4-6FC0-47BE-B122-07BBDCA48697}"/>
              </a:ext>
            </a:extLst>
          </p:cNvPr>
          <p:cNvSpPr txBox="1"/>
          <p:nvPr/>
        </p:nvSpPr>
        <p:spPr>
          <a:xfrm>
            <a:off x="1139302" y="4179391"/>
            <a:ext cx="41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ACB886D-1ADC-47E1-B263-2FA2BE71F64E}"/>
              </a:ext>
            </a:extLst>
          </p:cNvPr>
          <p:cNvSpPr txBox="1"/>
          <p:nvPr/>
        </p:nvSpPr>
        <p:spPr>
          <a:xfrm>
            <a:off x="1233130" y="4702029"/>
            <a:ext cx="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D1E366-F432-49ED-8B45-EDF65BF1A0BB}"/>
              </a:ext>
            </a:extLst>
          </p:cNvPr>
          <p:cNvSpPr txBox="1"/>
          <p:nvPr/>
        </p:nvSpPr>
        <p:spPr>
          <a:xfrm>
            <a:off x="665060" y="5231606"/>
            <a:ext cx="1463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sin2+cos2+6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9CD8D16-CB63-46D0-BA3F-E273355D397C}"/>
              </a:ext>
            </a:extLst>
          </p:cNvPr>
          <p:cNvSpPr txBox="1"/>
          <p:nvPr/>
        </p:nvSpPr>
        <p:spPr>
          <a:xfrm>
            <a:off x="1002209" y="4711084"/>
            <a:ext cx="76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ln2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321D6E7-1D9F-4E2B-874B-71996D5FBFBE}"/>
              </a:ext>
            </a:extLst>
          </p:cNvPr>
          <p:cNvSpPr txBox="1"/>
          <p:nvPr/>
        </p:nvSpPr>
        <p:spPr>
          <a:xfrm>
            <a:off x="388086" y="5215614"/>
            <a:ext cx="19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sin2+cos2+6+ln2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AD0672D-ACE7-442D-9A67-00260D2EF582}"/>
              </a:ext>
            </a:extLst>
          </p:cNvPr>
          <p:cNvSpPr txBox="1"/>
          <p:nvPr/>
        </p:nvSpPr>
        <p:spPr>
          <a:xfrm>
            <a:off x="995134" y="4689888"/>
            <a:ext cx="9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9827EC0-7627-47FA-895D-820698C636EF}"/>
              </a:ext>
            </a:extLst>
          </p:cNvPr>
          <p:cNvSpPr txBox="1"/>
          <p:nvPr/>
        </p:nvSpPr>
        <p:spPr>
          <a:xfrm>
            <a:off x="3635494" y="5250875"/>
            <a:ext cx="32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40B84EC-9194-46A7-8ED4-2C66DC039510}"/>
              </a:ext>
            </a:extLst>
          </p:cNvPr>
          <p:cNvSpPr txBox="1"/>
          <p:nvPr/>
        </p:nvSpPr>
        <p:spPr>
          <a:xfrm>
            <a:off x="3629632" y="5250875"/>
            <a:ext cx="34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B86BEF-9C84-42A0-A770-CB7B5FE5195F}"/>
              </a:ext>
            </a:extLst>
          </p:cNvPr>
          <p:cNvSpPr txBox="1"/>
          <p:nvPr/>
        </p:nvSpPr>
        <p:spPr>
          <a:xfrm>
            <a:off x="3629632" y="5254521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FC7E25B-622E-42AA-8E2E-9308EECF706A}"/>
              </a:ext>
            </a:extLst>
          </p:cNvPr>
          <p:cNvSpPr txBox="1"/>
          <p:nvPr/>
        </p:nvSpPr>
        <p:spPr>
          <a:xfrm>
            <a:off x="3635494" y="5254521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0868BC-BD12-41EF-A382-B4B848F3C3F0}"/>
              </a:ext>
            </a:extLst>
          </p:cNvPr>
          <p:cNvSpPr txBox="1"/>
          <p:nvPr/>
        </p:nvSpPr>
        <p:spPr>
          <a:xfrm>
            <a:off x="588235" y="5064507"/>
            <a:ext cx="167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sin2+cos2+6+ ln2+tan2</a:t>
            </a:r>
            <a:endParaRPr lang="zh-CN" altLang="en-US" dirty="0"/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171D804D-A989-4363-B20F-456D60793240}"/>
              </a:ext>
            </a:extLst>
          </p:cNvPr>
          <p:cNvSpPr txBox="1">
            <a:spLocks/>
          </p:cNvSpPr>
          <p:nvPr/>
        </p:nvSpPr>
        <p:spPr>
          <a:xfrm>
            <a:off x="194145" y="126587"/>
            <a:ext cx="4338526" cy="81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029434E-F7DC-4542-B4CD-42ED48B44443}"/>
              </a:ext>
            </a:extLst>
          </p:cNvPr>
          <p:cNvSpPr txBox="1"/>
          <p:nvPr/>
        </p:nvSpPr>
        <p:spPr>
          <a:xfrm>
            <a:off x="4955069" y="2087464"/>
            <a:ext cx="71560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Continue to read *, it has higher precedence when compared with +, so it can directly enter the stack.</a:t>
            </a:r>
          </a:p>
          <a:p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929045C-A958-4EB3-8954-22EABD79FCDF}"/>
              </a:ext>
            </a:extLst>
          </p:cNvPr>
          <p:cNvSpPr/>
          <p:nvPr/>
        </p:nvSpPr>
        <p:spPr>
          <a:xfrm>
            <a:off x="4955066" y="1774119"/>
            <a:ext cx="72089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when read +, it has lower precedence compared with * which is the top of the stack, so calculate the results of 2*3 into the stack and then determined whether the + can enter the stack, you need to judge the bottom of the symbol stack </a:t>
            </a:r>
          </a:p>
        </p:txBody>
      </p:sp>
    </p:spTree>
    <p:extLst>
      <p:ext uri="{BB962C8B-B14F-4D97-AF65-F5344CB8AC3E}">
        <p14:creationId xmlns:p14="http://schemas.microsoft.com/office/powerpoint/2010/main" val="6584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833 L 0.1625 0.03658 C 0.19622 0.04306 0.247 0.04676 0.30026 0.04676 C 0.36094 0.04676 0.4095 0.04306 0.44323 0.03658 L 0.60612 0.00833 " pathEditMode="relative" rAng="0" ptsTypes="AAA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99" y="19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347 -2.96296E-6 C 0.50247 -2.96296E-6 0.69466 0.02153 0.69466 0.03982 L 0.69466 0.08033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27" y="400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1296 L 0.45104 -0.0030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13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1227 L 0.16485 0.04306 C 0.19909 0.05 0.25065 0.05394 0.30482 0.05394 C 0.36628 0.05394 0.41563 0.05 0.44987 0.04306 L 0.61485 0.01227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42" y="208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33841 3.7037E-6 C 0.4901 3.7037E-6 0.67747 0.02268 0.67747 0.04213 L 0.67747 0.08541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67" y="425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486 L 0.12278 0.0412 C 0.1483 0.04931 0.18658 0.05394 0.22695 0.05394 C 0.27265 0.05394 0.30937 0.04931 0.33489 0.0412 L 0.45781 0.00486 " pathEditMode="relative" rAng="0" ptsTypes="AAA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91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16368 0.0257 C 0.19766 0.03171 0.24883 0.03495 0.30274 0.03495 C 0.36381 0.03495 0.41276 0.03171 0.44675 0.0257 L 0.61068 -7.40741E-7 " pathEditMode="relative" rAng="0" ptsTypes="AAAAA">
                                      <p:cBhvr>
                                        <p:cTn id="1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34" y="173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 L 0.35273 0 C 0.5108 0 0.70625 0.01991 0.70625 0.03681 L 0.70625 0.07454 " pathEditMode="relative" rAng="0" ptsTypes="AAAA">
                                      <p:cBhvr>
                                        <p:cTn id="13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13" y="3727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47877 0.00602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3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23776 -2.96296E-6 C 0.34427 -2.96296E-6 0.47578 0.0206 0.47578 0.03773 L 0.47578 0.07593 " pathEditMode="relative" rAng="0" ptsTypes="AAAA">
                                      <p:cBhvr>
                                        <p:cTn id="17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379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023 L 0.09636 0.04769 C 0.11641 0.05834 0.14649 0.06436 0.17826 0.06436 C 0.2142 0.06436 0.2431 0.05834 0.26316 0.04769 L 0.3599 0.00023 " pathEditMode="relative" rAng="0" ptsTypes="AAAAA">
                                      <p:cBhvr>
                                        <p:cTn id="1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3194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4.44444E-6 L 0.24375 0.0041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3.75E-6 0.06713 C 3.75E-6 0.09676 0.02278 0.13449 0.0414 0.13449 L 0.08307 0.13449 " pathEditMode="relative" rAng="0" ptsTypes="AAAA">
                                      <p:cBhvr>
                                        <p:cTn id="20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671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12305 2.96296E-6 C 0.17839 2.96296E-6 0.24662 0.06065 0.24662 0.11041 L 0.24662 0.22129 " pathEditMode="relative" rAng="0" ptsTypes="AAAA">
                                      <p:cBhvr>
                                        <p:cTn id="2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1" y="11065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0273 0.1523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  <p:bldP spid="31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9" grpId="0"/>
      <p:bldP spid="39" grpId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6060DD-4E12-4F4C-8F80-BCA70C6D4823}"/>
              </a:ext>
            </a:extLst>
          </p:cNvPr>
          <p:cNvSpPr txBox="1">
            <a:spLocks/>
          </p:cNvSpPr>
          <p:nvPr/>
        </p:nvSpPr>
        <p:spPr>
          <a:xfrm>
            <a:off x="194145" y="126586"/>
            <a:ext cx="10515600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500" dirty="0">
                <a:solidFill>
                  <a:sysClr val="windowText" lastClr="000000"/>
                </a:solidFill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  <a:t>C</a:t>
            </a:r>
            <a:r>
              <a:rPr kumimoji="0" lang="en-US" altLang="zh-CN" sz="5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  <a:t>ompliling</a:t>
            </a:r>
            <a:r>
              <a:rPr kumimoji="0" lang="en-US" altLang="zh-CN" sz="5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  <a:t> Results</a:t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0780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7" name="Picture 1" descr="C:\Users\imac\Documents\Tencent Files\354625689\Image\C2C\CII7[$Y4W4R5A04F~VT__N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634" y="221298"/>
            <a:ext cx="6419850" cy="3933825"/>
          </a:xfrm>
          <a:prstGeom prst="rect">
            <a:avLst/>
          </a:prstGeom>
          <a:noFill/>
        </p:spPr>
      </p:pic>
      <p:pic>
        <p:nvPicPr>
          <p:cNvPr id="14338" name="Picture 2" descr="C:\Users\imac\Documents\Tencent Files\354625689\Image\C2C\M`H)%98LLR]}ZW6C2)Y)~X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534" y="980729"/>
            <a:ext cx="6477000" cy="3914775"/>
          </a:xfrm>
          <a:prstGeom prst="rect">
            <a:avLst/>
          </a:prstGeom>
          <a:noFill/>
        </p:spPr>
      </p:pic>
      <p:pic>
        <p:nvPicPr>
          <p:cNvPr id="14339" name="Picture 3" descr="C:\Users\imac\Documents\Tencent Files\354625689\Image\C2C\7NJ8CCUD@$P3PTUW$P~A${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567" y="1905946"/>
            <a:ext cx="6410325" cy="3905250"/>
          </a:xfrm>
          <a:prstGeom prst="rect">
            <a:avLst/>
          </a:prstGeom>
          <a:noFill/>
        </p:spPr>
      </p:pic>
      <p:pic>
        <p:nvPicPr>
          <p:cNvPr id="14340" name="Picture 4" descr="C:\Users\imac\Documents\Tencent Files\354625689\Image\C2C\D83I(J(YM84J~QCB)GA``H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4178" y="2748271"/>
            <a:ext cx="6448425" cy="3952875"/>
          </a:xfrm>
          <a:prstGeom prst="rect">
            <a:avLst/>
          </a:prstGeom>
          <a:noFill/>
        </p:spPr>
      </p:pic>
      <p:pic>
        <p:nvPicPr>
          <p:cNvPr id="14341" name="Picture 5" descr="C:\Users\imac\Documents\Tencent Files\354625689\Image\C2C\D7ON[QR%RMG7605(F9)JO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6873" y="3738803"/>
            <a:ext cx="6429375" cy="3581400"/>
          </a:xfrm>
          <a:prstGeom prst="rect">
            <a:avLst/>
          </a:prstGeom>
          <a:noFill/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0678CF41-9D4D-4740-BDDC-4349C3C2F8E4}"/>
              </a:ext>
            </a:extLst>
          </p:cNvPr>
          <p:cNvSpPr txBox="1">
            <a:spLocks/>
          </p:cNvSpPr>
          <p:nvPr/>
        </p:nvSpPr>
        <p:spPr>
          <a:xfrm>
            <a:off x="194145" y="126586"/>
            <a:ext cx="10515600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  <a:t>Results</a:t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19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389" name="AutoShape 5" descr="C:\Users\imac\Documents\Tencent Files\354625689\Image\C2C\PXXES8}JWHM`OG5GG6X(A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390" name="AutoShape 6" descr="C:\Users\imac\Documents\Tencent Files\354625689\Image\C2C\PXXES8}JWHM`OG5GG6X(A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3" y="188641"/>
            <a:ext cx="647541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8" descr="C:\Users\imac\AppData\Roaming\Tencent\Users\354625689\QQ\WinTemp\RichOle\J8078FU0)GLB$3R(35[XX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2" y="1268761"/>
            <a:ext cx="6457950" cy="3952875"/>
          </a:xfrm>
          <a:prstGeom prst="rect">
            <a:avLst/>
          </a:prstGeom>
          <a:noFill/>
        </p:spPr>
      </p:pic>
      <p:pic>
        <p:nvPicPr>
          <p:cNvPr id="16393" name="Picture 9" descr="C:\Users\imac\AppData\Roaming\Tencent\Users\354625689\QQ\WinTemp\RichOle\V0}`4[XX(VOZO070HAHT(T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5681" y="2348881"/>
            <a:ext cx="6448425" cy="3895725"/>
          </a:xfrm>
          <a:prstGeom prst="rect">
            <a:avLst/>
          </a:prstGeom>
          <a:noFill/>
        </p:spPr>
      </p:pic>
      <p:pic>
        <p:nvPicPr>
          <p:cNvPr id="16395" name="Picture 11" descr="C:\Users\imac\AppData\Roaming\Tencent\Users\354625689\QQ\WinTemp\RichOle\W{[KLE]20Q3G9PTUOVSX4I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9777" y="3448050"/>
            <a:ext cx="6429375" cy="3409950"/>
          </a:xfrm>
          <a:prstGeom prst="rect">
            <a:avLst/>
          </a:prstGeom>
          <a:noFill/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6BFC9044-B88C-41A9-B0A5-C6E0023F1B68}"/>
              </a:ext>
            </a:extLst>
          </p:cNvPr>
          <p:cNvSpPr txBox="1">
            <a:spLocks/>
          </p:cNvSpPr>
          <p:nvPr/>
        </p:nvSpPr>
        <p:spPr>
          <a:xfrm>
            <a:off x="194145" y="126586"/>
            <a:ext cx="10515600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  <a:t>									Results</a:t>
            </a:r>
            <a:b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V Boli" panose="02000500030200090000" pitchFamily="2" charset="0"/>
                <a:ea typeface="等线 Light" panose="02010600030101010101" pitchFamily="2" charset="-122"/>
                <a:cs typeface="MV Boli" panose="02000500030200090000" pitchFamily="2" charset="0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309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timgsa.baidu.com/timg?image&amp;quality=80&amp;size=b9999_10000&amp;sec=1497025556318&amp;di=4c4b961058b363620614e09b6bd3efc1&amp;imgtype=0&amp;src=http%3A%2F%2Fimg.11665.com%2Fimg03_p%2Fi3%2FT1s5SEXnhCXXXzABoZ_033309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86414" y="834100"/>
            <a:ext cx="4942757" cy="4942758"/>
          </a:xfrm>
          <a:prstGeom prst="rect">
            <a:avLst/>
          </a:prstGeom>
          <a:noFill/>
        </p:spPr>
      </p:pic>
      <p:pic>
        <p:nvPicPr>
          <p:cNvPr id="3" name="图片 2" descr="图片包含 计算器, 电子产品&#10;&#10;已生成极高可信度的说明">
            <a:extLst>
              <a:ext uri="{FF2B5EF4-FFF2-40B4-BE49-F238E27FC236}">
                <a16:creationId xmlns:a16="http://schemas.microsoft.com/office/drawing/2014/main" id="{A0087341-4B84-4004-ACDB-6406902283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5" y="827116"/>
            <a:ext cx="4925961" cy="49259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103682-7CF0-47D5-A2CA-6949436D9FED}"/>
              </a:ext>
            </a:extLst>
          </p:cNvPr>
          <p:cNvSpPr txBox="1"/>
          <p:nvPr/>
        </p:nvSpPr>
        <p:spPr>
          <a:xfrm>
            <a:off x="2300746" y="4119716"/>
            <a:ext cx="1278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/>
              <a:t>X</a:t>
            </a:r>
            <a:endParaRPr lang="zh-CN" altLang="en-US" sz="8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AC1AAB-9985-4D4B-AED2-5F666FD4734E}"/>
              </a:ext>
            </a:extLst>
          </p:cNvPr>
          <p:cNvSpPr txBox="1"/>
          <p:nvPr/>
        </p:nvSpPr>
        <p:spPr>
          <a:xfrm>
            <a:off x="7502011" y="2379406"/>
            <a:ext cx="3765755" cy="1323439"/>
          </a:xfrm>
          <a:prstGeom prst="rect">
            <a:avLst/>
          </a:prstGeom>
          <a:pattFill prst="lg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MV Boli" panose="02000500030200090000" pitchFamily="2" charset="0"/>
                <a:cs typeface="MV Boli" panose="02000500030200090000" pitchFamily="2" charset="0"/>
              </a:rPr>
              <a:t>Free!!!</a:t>
            </a:r>
            <a:endParaRPr lang="zh-CN" altLang="en-US" sz="8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Results</a:t>
            </a:r>
            <a:endParaRPr lang="zh-CN" altLang="en-US" sz="5400" dirty="0"/>
          </a:p>
        </p:txBody>
      </p:sp>
      <p:pic>
        <p:nvPicPr>
          <p:cNvPr id="3" name="图片 2" descr="图片包含 屏幕截图, 监视器, 黑色, 室内&#10;&#10;已生成极高可信度的说明">
            <a:extLst>
              <a:ext uri="{FF2B5EF4-FFF2-40B4-BE49-F238E27FC236}">
                <a16:creationId xmlns:a16="http://schemas.microsoft.com/office/drawing/2014/main" id="{614448B8-8B94-47E6-8971-B1DC5DEED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27" y="1708834"/>
            <a:ext cx="6811347" cy="420810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510FDFB-2647-4E45-85FB-63E793E00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090" y="274638"/>
            <a:ext cx="2192594" cy="1143000"/>
          </a:xfrm>
        </p:spPr>
        <p:txBody>
          <a:bodyPr/>
          <a:lstStyle/>
          <a:p>
            <a:pPr eaLnBrk="1" hangingPunct="1"/>
            <a:r>
              <a:rPr lang="en-US" altLang="zh-CN" sz="4000" b="1" i="1" dirty="0"/>
              <a:t>Results:</a:t>
            </a:r>
            <a:endParaRPr lang="zh-CN" altLang="en-US" sz="4000" b="1" i="1" dirty="0"/>
          </a:p>
        </p:txBody>
      </p:sp>
      <p:pic>
        <p:nvPicPr>
          <p:cNvPr id="16388" name="图片 4" descr="LH]3A~KUUKUZKW8]0F39ND6">
            <a:extLst>
              <a:ext uri="{FF2B5EF4-FFF2-40B4-BE49-F238E27FC236}">
                <a16:creationId xmlns:a16="http://schemas.microsoft.com/office/drawing/2014/main" id="{96F2B8DA-8CE0-4885-94A5-C93FD858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2" y="1507453"/>
            <a:ext cx="5686311" cy="273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内容占位符 4" descr="Z7P%ZX_{GD@UNP7BNE%G}_E">
            <a:extLst>
              <a:ext uri="{FF2B5EF4-FFF2-40B4-BE49-F238E27FC236}">
                <a16:creationId xmlns:a16="http://schemas.microsoft.com/office/drawing/2014/main" id="{87817E19-DE16-4F8F-9261-4817F69DE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51" y="1554545"/>
            <a:ext cx="4542702" cy="27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{3_}YSI{7F9%NQ){ZKUW3EL">
            <a:extLst>
              <a:ext uri="{FF2B5EF4-FFF2-40B4-BE49-F238E27FC236}">
                <a16:creationId xmlns:a16="http://schemas.microsoft.com/office/drawing/2014/main" id="{B1D2DB5D-D2DC-4F5D-A15E-8E69C436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3" b="14709"/>
          <a:stretch>
            <a:fillRect/>
          </a:stretch>
        </p:blipFill>
        <p:spPr bwMode="auto">
          <a:xfrm>
            <a:off x="2959721" y="2764713"/>
            <a:ext cx="3656232" cy="336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内容占位符 5" descr="火箭">
            <a:hlinkClick r:id="rId5" action="ppaction://hlinksldjump"/>
            <a:extLst>
              <a:ext uri="{FF2B5EF4-FFF2-40B4-BE49-F238E27FC236}">
                <a16:creationId xmlns:a16="http://schemas.microsoft.com/office/drawing/2014/main" id="{269D9A45-1B8C-4E9A-957C-8E4E4AD8C8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auto">
          <a:xfrm>
            <a:off x="10689996" y="5696174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353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3D71D-8880-4567-801C-C194D727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4" y="285613"/>
            <a:ext cx="10515600" cy="922986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4900" dirty="0">
                <a:latin typeface="MV Boli" panose="02000500030200090000" pitchFamily="2" charset="0"/>
                <a:cs typeface="MV Boli" panose="02000500030200090000" pitchFamily="2" charset="0"/>
              </a:rPr>
              <a:t>Key Benefits</a:t>
            </a:r>
            <a:br>
              <a:rPr lang="zh-CN" altLang="en-US" sz="4000" dirty="0"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1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Contribution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945938" y="924062"/>
          <a:ext cx="8940800" cy="613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图片 8" descr="图片包含 人员, 男孩, 年轻, 很少&#10;&#10;已生成极高可信度的说明">
            <a:extLst>
              <a:ext uri="{FF2B5EF4-FFF2-40B4-BE49-F238E27FC236}">
                <a16:creationId xmlns:a16="http://schemas.microsoft.com/office/drawing/2014/main" id="{B3F1896C-D806-428A-884A-4BB89A2ACC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7" r="-2" b="-2"/>
          <a:stretch/>
        </p:blipFill>
        <p:spPr>
          <a:xfrm>
            <a:off x="6197600" y="10"/>
            <a:ext cx="5994400" cy="6857989"/>
          </a:xfrm>
          <a:prstGeom prst="rect">
            <a:avLst/>
          </a:prstGeom>
        </p:spPr>
      </p:pic>
      <p:sp>
        <p:nvSpPr>
          <p:cNvPr id="1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C49A56-FC00-40D8-9784-E10744710BDF}"/>
              </a:ext>
            </a:extLst>
          </p:cNvPr>
          <p:cNvSpPr txBox="1"/>
          <p:nvPr/>
        </p:nvSpPr>
        <p:spPr>
          <a:xfrm>
            <a:off x="804672" y="2600324"/>
            <a:ext cx="5058370" cy="3320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9600" dirty="0">
                <a:latin typeface="MV Boli" panose="02000500030200090000" pitchFamily="2" charset="0"/>
                <a:ea typeface="+mj-ea"/>
                <a:cs typeface="MV Boli" panose="02000500030200090000" pitchFamily="2" charset="0"/>
              </a:rPr>
              <a:t>Thanks! </a:t>
            </a:r>
          </a:p>
        </p:txBody>
      </p:sp>
    </p:spTree>
    <p:extLst>
      <p:ext uri="{BB962C8B-B14F-4D97-AF65-F5344CB8AC3E}">
        <p14:creationId xmlns:p14="http://schemas.microsoft.com/office/powerpoint/2010/main" val="361383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559B8-9114-4CA1-87D6-DCE0EF31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0"/>
            <a:ext cx="10518058" cy="1081546"/>
          </a:xfrm>
        </p:spPr>
        <p:txBody>
          <a:bodyPr>
            <a:normAutofit fontScale="90000"/>
          </a:bodyPr>
          <a:lstStyle/>
          <a:p>
            <a:r>
              <a:rPr lang="en-US" altLang="zh-CN" sz="8000">
                <a:latin typeface="MV Boli" panose="02000500030200090000" pitchFamily="2" charset="0"/>
                <a:cs typeface="MV Boli" panose="02000500030200090000" pitchFamily="2" charset="0"/>
              </a:rPr>
              <a:t>Contents</a:t>
            </a:r>
            <a:endParaRPr lang="zh-CN" altLang="en-US" sz="8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ED78B99-A472-42A0-A8CD-561698941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451681"/>
              </p:ext>
            </p:extLst>
          </p:nvPr>
        </p:nvGraphicFramePr>
        <p:xfrm>
          <a:off x="1891889" y="1081546"/>
          <a:ext cx="9393085" cy="5486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099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F8F8B-41D5-438D-BC64-F7BC3106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2" y="648051"/>
            <a:ext cx="10360742" cy="957063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sz="67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General Design</a:t>
            </a:r>
            <a:br>
              <a:rPr lang="zh-CN" altLang="en-US" sz="4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5302EA-79ED-4B8B-9A2C-98C6D94CC73F}"/>
              </a:ext>
            </a:extLst>
          </p:cNvPr>
          <p:cNvSpPr txBox="1"/>
          <p:nvPr/>
        </p:nvSpPr>
        <p:spPr>
          <a:xfrm>
            <a:off x="818534" y="1853595"/>
            <a:ext cx="10515599" cy="923330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Based on the stack and queue</a:t>
            </a:r>
            <a:endParaRPr lang="zh-CN" altLang="en-US" sz="5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6EFCD3-4732-46CC-951E-BCCEB18ECC0A}"/>
              </a:ext>
            </a:extLst>
          </p:cNvPr>
          <p:cNvSpPr txBox="1"/>
          <p:nvPr/>
        </p:nvSpPr>
        <p:spPr>
          <a:xfrm>
            <a:off x="508814" y="3566012"/>
            <a:ext cx="3556818" cy="70788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V Boli" panose="02000500030200090000" pitchFamily="2" charset="0"/>
                <a:cs typeface="MV Boli" panose="02000500030200090000" pitchFamily="2" charset="0"/>
              </a:rPr>
              <a:t>Set up stacks</a:t>
            </a:r>
            <a:endParaRPr lang="zh-CN" altLang="en-US" sz="4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53F7FC-86F7-488C-A09B-E13E2AD30A82}"/>
              </a:ext>
            </a:extLst>
          </p:cNvPr>
          <p:cNvSpPr txBox="1"/>
          <p:nvPr/>
        </p:nvSpPr>
        <p:spPr>
          <a:xfrm>
            <a:off x="4286862" y="5652902"/>
            <a:ext cx="3795251" cy="70788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V Boli" panose="02000500030200090000" pitchFamily="2" charset="0"/>
                <a:cs typeface="MV Boli" panose="02000500030200090000" pitchFamily="2" charset="0"/>
              </a:rPr>
              <a:t>Add functions</a:t>
            </a:r>
            <a:endParaRPr lang="zh-CN" altLang="en-US" sz="4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6330E1-35CB-434D-B049-DE408FF5A94F}"/>
              </a:ext>
            </a:extLst>
          </p:cNvPr>
          <p:cNvSpPr txBox="1"/>
          <p:nvPr/>
        </p:nvSpPr>
        <p:spPr>
          <a:xfrm>
            <a:off x="8163230" y="3480913"/>
            <a:ext cx="3419169" cy="1323439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MV Boli" panose="02000500030200090000" pitchFamily="2" charset="0"/>
                <a:cs typeface="MV Boli" panose="02000500030200090000" pitchFamily="2" charset="0"/>
              </a:rPr>
              <a:t>Combine and debug</a:t>
            </a:r>
            <a:endParaRPr lang="zh-CN" altLang="en-US" sz="4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箭头: 丁字 9">
            <a:extLst>
              <a:ext uri="{FF2B5EF4-FFF2-40B4-BE49-F238E27FC236}">
                <a16:creationId xmlns:a16="http://schemas.microsoft.com/office/drawing/2014/main" id="{BB2FB0AD-0872-43A7-81A9-4C46786D7E26}"/>
              </a:ext>
            </a:extLst>
          </p:cNvPr>
          <p:cNvSpPr/>
          <p:nvPr/>
        </p:nvSpPr>
        <p:spPr>
          <a:xfrm rot="10800000">
            <a:off x="4487191" y="3344772"/>
            <a:ext cx="3254480" cy="2094225"/>
          </a:xfrm>
          <a:prstGeom prst="leftRightUpArrow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公交车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0F71CE-FAA2-41A5-9CA6-EFE6B03BE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7999" y="58105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9849-C54D-43ED-A700-172F50A5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422789"/>
            <a:ext cx="3232355" cy="81607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6700" dirty="0">
                <a:latin typeface="MV Boli" panose="02000500030200090000" pitchFamily="2" charset="0"/>
                <a:cs typeface="MV Boli" panose="02000500030200090000" pitchFamily="2" charset="0"/>
              </a:rPr>
              <a:t>Function</a:t>
            </a:r>
            <a:b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2E79E2-C990-4277-9996-38CCB23C0C10}"/>
              </a:ext>
            </a:extLst>
          </p:cNvPr>
          <p:cNvSpPr/>
          <p:nvPr/>
        </p:nvSpPr>
        <p:spPr>
          <a:xfrm>
            <a:off x="1480981" y="609135"/>
            <a:ext cx="9330816" cy="978729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plus, subtract, multiply, divide and other basic operation.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F31F8-8725-4A53-BC84-7215804FA645}"/>
              </a:ext>
            </a:extLst>
          </p:cNvPr>
          <p:cNvSpPr/>
          <p:nvPr/>
        </p:nvSpPr>
        <p:spPr>
          <a:xfrm>
            <a:off x="213470" y="3294579"/>
            <a:ext cx="3480620" cy="1077218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calculate </a:t>
            </a:r>
            <a:r>
              <a:rPr lang="en-US" altLang="zh-CN" sz="3200" dirty="0" err="1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sinx</a:t>
            </a:r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3200" dirty="0" err="1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cosx</a:t>
            </a:r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3200" dirty="0" err="1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lnx</a:t>
            </a:r>
            <a:endParaRPr lang="zh-CN" alt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5CD88E-56FA-4C39-8AE6-4ECC05FAB523}"/>
              </a:ext>
            </a:extLst>
          </p:cNvPr>
          <p:cNvSpPr/>
          <p:nvPr/>
        </p:nvSpPr>
        <p:spPr>
          <a:xfrm>
            <a:off x="8212394" y="2064731"/>
            <a:ext cx="3706760" cy="3046988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MV Boli" panose="02000500030200090000" pitchFamily="2" charset="0"/>
                <a:cs typeface="MV Boli" panose="02000500030200090000" pitchFamily="2" charset="0"/>
              </a:rPr>
              <a:t>Prime factorizations and find the greatest common divisor and the lowest common multiple.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BFCCC-E4DE-4D9D-BEB7-8B7B18179667}"/>
              </a:ext>
            </a:extLst>
          </p:cNvPr>
          <p:cNvSpPr/>
          <p:nvPr/>
        </p:nvSpPr>
        <p:spPr>
          <a:xfrm>
            <a:off x="188070" y="1964000"/>
            <a:ext cx="3480620" cy="1077218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Conversion of number systems</a:t>
            </a:r>
            <a:endParaRPr lang="zh-CN" alt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1701D-1371-4DD6-8031-27B5C63967A4}"/>
              </a:ext>
            </a:extLst>
          </p:cNvPr>
          <p:cNvSpPr/>
          <p:nvPr/>
        </p:nvSpPr>
        <p:spPr>
          <a:xfrm>
            <a:off x="1480981" y="5553879"/>
            <a:ext cx="8780206" cy="1077218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And based on these functions ,we make a game about figure.</a:t>
            </a:r>
            <a:endParaRPr lang="zh-CN" alt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624765-2D25-41E9-85E4-2FC1152DC49C}"/>
              </a:ext>
            </a:extLst>
          </p:cNvPr>
          <p:cNvGrpSpPr/>
          <p:nvPr/>
        </p:nvGrpSpPr>
        <p:grpSpPr>
          <a:xfrm>
            <a:off x="3866201" y="1695242"/>
            <a:ext cx="4009766" cy="3800668"/>
            <a:chOff x="3866201" y="1695242"/>
            <a:chExt cx="4009766" cy="3800668"/>
          </a:xfrm>
        </p:grpSpPr>
        <p:sp>
          <p:nvSpPr>
            <p:cNvPr id="10" name="箭头: 十字 9">
              <a:extLst>
                <a:ext uri="{FF2B5EF4-FFF2-40B4-BE49-F238E27FC236}">
                  <a16:creationId xmlns:a16="http://schemas.microsoft.com/office/drawing/2014/main" id="{D7E91785-B849-48AD-AB73-CE6D0D6800C0}"/>
                </a:ext>
              </a:extLst>
            </p:cNvPr>
            <p:cNvSpPr/>
            <p:nvPr/>
          </p:nvSpPr>
          <p:spPr>
            <a:xfrm>
              <a:off x="3866201" y="1695242"/>
              <a:ext cx="4009766" cy="3800668"/>
            </a:xfrm>
            <a:prstGeom prst="quadArrow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7508F3E-2756-4F18-9295-2956A81ECBB2}"/>
                </a:ext>
              </a:extLst>
            </p:cNvPr>
            <p:cNvSpPr txBox="1"/>
            <p:nvPr/>
          </p:nvSpPr>
          <p:spPr>
            <a:xfrm>
              <a:off x="4817763" y="3180279"/>
              <a:ext cx="2258952" cy="830997"/>
            </a:xfrm>
            <a:prstGeom prst="rect">
              <a:avLst/>
            </a:prstGeom>
            <a:pattFill prst="ltHorz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prstDash val="lg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MV Boli" panose="02000500030200090000" pitchFamily="2" charset="0"/>
                  <a:cs typeface="MV Boli" panose="02000500030200090000" pitchFamily="2" charset="0"/>
                </a:rPr>
                <a:t>We can</a:t>
              </a:r>
              <a:endParaRPr lang="zh-CN" altLang="en-US" sz="4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pic>
        <p:nvPicPr>
          <p:cNvPr id="16" name="图形 15" descr="汽车">
            <a:hlinkClick r:id="rId2" action="ppaction://hlinksldjump"/>
            <a:extLst>
              <a:ext uri="{FF2B5EF4-FFF2-40B4-BE49-F238E27FC236}">
                <a16:creationId xmlns:a16="http://schemas.microsoft.com/office/drawing/2014/main" id="{AF418AFD-5ADC-4ADB-9A2B-9FFFE7918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4754" y="5842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86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4B0B-D204-4E45-9A36-582475FC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393291"/>
            <a:ext cx="7352071" cy="1061884"/>
          </a:xfrm>
        </p:spPr>
        <p:txBody>
          <a:bodyPr>
            <a:normAutofit fontScale="90000"/>
          </a:bodyPr>
          <a:lstStyle/>
          <a:p>
            <a:r>
              <a:rPr lang="en-US" altLang="zh-CN" sz="60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Innovation Points</a:t>
            </a:r>
            <a:br>
              <a:rPr lang="zh-CN" altLang="en-US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zh-CN" altLang="en-US" dirty="0"/>
          </a:p>
        </p:txBody>
      </p:sp>
      <p:pic>
        <p:nvPicPr>
          <p:cNvPr id="18434" name="Picture 2" descr="https://timgsa.baidu.com/timg?image&amp;quality=80&amp;size=b9999_10000&amp;sec=1497189421991&amp;di=56683e0c485971e905abc6decfe68a86&amp;imgtype=0&amp;src=http%3A%2F%2Fwww.oahhb.com%2FImages%2FProductImage%2Fbiger%2F030212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0" y="914400"/>
            <a:ext cx="3238500" cy="32385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8436" name="Picture 4" descr="https://timgsa.baidu.com/timg?image&amp;quality=80&amp;size=b9999_10000&amp;sec=1497189403588&amp;di=7c582c4eead9a5afe89fa4063c7bc2b3&amp;imgtype=0&amp;src=http%3A%2F%2Fwww.cbctl.com%2Fuploads%2Fproduct%2F002%2F544%2F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34450" y="3609975"/>
            <a:ext cx="3079750" cy="3079750"/>
          </a:xfrm>
          <a:prstGeom prst="rect">
            <a:avLst/>
          </a:prstGeom>
          <a:noFill/>
        </p:spPr>
      </p:pic>
      <p:pic>
        <p:nvPicPr>
          <p:cNvPr id="18438" name="Picture 6" descr="https://timgsa.baidu.com/timg?image&amp;quality=80&amp;size=b9999_10000&amp;sec=1497189451394&amp;di=3251cecc5d4d9d6ee3f8718310738465&amp;imgtype=0&amp;src=http%3A%2F%2Fimage5.huangye88.com%2F2013%2F07%2F20%2F0a7b9edd9e8fa16a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0842"/>
          <a:stretch>
            <a:fillRect/>
          </a:stretch>
        </p:blipFill>
        <p:spPr bwMode="auto">
          <a:xfrm>
            <a:off x="9023350" y="612776"/>
            <a:ext cx="2508250" cy="3168650"/>
          </a:xfrm>
          <a:prstGeom prst="rect">
            <a:avLst/>
          </a:prstGeom>
          <a:noFill/>
        </p:spPr>
      </p:pic>
      <p:pic>
        <p:nvPicPr>
          <p:cNvPr id="18440" name="Picture 8" descr="https://timgsa.baidu.com/timg?image&amp;quality=80&amp;size=b9999_10000&amp;sec=1497189385141&amp;di=0ad262b5471efbf3b945a81b43ff8085&amp;imgtype=0&amp;src=http%3A%2F%2Fimages.onccc.com%2Fi001%2F2014%2F09%2F20%2F94%2Fbig_a0c92b4a6d6b3b27f9c3cf6385439118.jpg"/>
          <p:cNvPicPr>
            <a:picLocks noChangeAspect="1" noChangeArrowheads="1"/>
          </p:cNvPicPr>
          <p:nvPr/>
        </p:nvPicPr>
        <p:blipFill>
          <a:blip r:embed="rId5" cstate="print"/>
          <a:srcRect t="15851" b="8734"/>
          <a:stretch>
            <a:fillRect/>
          </a:stretch>
        </p:blipFill>
        <p:spPr bwMode="auto">
          <a:xfrm>
            <a:off x="590550" y="4381361"/>
            <a:ext cx="2711450" cy="2044839"/>
          </a:xfrm>
          <a:prstGeom prst="rect">
            <a:avLst/>
          </a:prstGeom>
          <a:noFill/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A6330E1-35CB-434D-B049-DE408FF5A94F}"/>
              </a:ext>
            </a:extLst>
          </p:cNvPr>
          <p:cNvSpPr txBox="1"/>
          <p:nvPr/>
        </p:nvSpPr>
        <p:spPr>
          <a:xfrm>
            <a:off x="3375330" y="2286000"/>
            <a:ext cx="6175070" cy="1446550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MV Boli" panose="02000500030200090000" pitchFamily="2" charset="0"/>
                <a:cs typeface="MV Boli" panose="02000500030200090000" pitchFamily="2" charset="0"/>
              </a:rPr>
              <a:t>No Games!</a:t>
            </a:r>
            <a:endParaRPr lang="zh-CN" altLang="en-US" sz="8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" name="环形箭头 11"/>
          <p:cNvSpPr/>
          <p:nvPr/>
        </p:nvSpPr>
        <p:spPr>
          <a:xfrm rot="2435667">
            <a:off x="3111501" y="1524000"/>
            <a:ext cx="927100" cy="927100"/>
          </a:xfrm>
          <a:prstGeom prst="circularArrow">
            <a:avLst>
              <a:gd name="adj1" fmla="val 14369"/>
              <a:gd name="adj2" fmla="val 2153455"/>
              <a:gd name="adj3" fmla="val 18357793"/>
              <a:gd name="adj4" fmla="val 12346382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环形箭头 12"/>
          <p:cNvSpPr/>
          <p:nvPr/>
        </p:nvSpPr>
        <p:spPr>
          <a:xfrm rot="14454715">
            <a:off x="8554348" y="3842631"/>
            <a:ext cx="1132925" cy="1206529"/>
          </a:xfrm>
          <a:prstGeom prst="circularArrow">
            <a:avLst>
              <a:gd name="adj1" fmla="val 15795"/>
              <a:gd name="adj2" fmla="val 1820966"/>
              <a:gd name="adj3" fmla="val 19065397"/>
              <a:gd name="adj4" fmla="val 12286877"/>
              <a:gd name="adj5" fmla="val 12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378200" y="4152900"/>
            <a:ext cx="1435100" cy="1054100"/>
          </a:xfrm>
          <a:prstGeom prst="curvedConnector3">
            <a:avLst>
              <a:gd name="adj1" fmla="val 508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5400000">
            <a:off x="8540750" y="1390650"/>
            <a:ext cx="825500" cy="736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5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Innovation Points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344386" y="1456035"/>
            <a:ext cx="5077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But we have---</a:t>
            </a:r>
            <a:endParaRPr lang="zh-CN" alt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36866" name="Picture 2" descr="https://timgsa.baidu.com/timg?image&amp;quality=80&amp;size=b9999_10000&amp;sec=1497786170&amp;di=9175cdc380601a077fdc49bfdef2fb38&amp;imgtype=jpg&amp;er=1&amp;src=http%3A%2F%2Fimg.25pp.com%2Fuploadfile%2Fapp%2Ficon%2F20160521%2F14638264984478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0" y="1590675"/>
            <a:ext cx="4629150" cy="462915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011732" y="4211935"/>
            <a:ext cx="46955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Twenty Four </a:t>
            </a:r>
          </a:p>
          <a:p>
            <a:r>
              <a:rPr lang="en-US" altLang="zh-CN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	Points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Innovation Points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8097867" y="1227435"/>
            <a:ext cx="3938899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Conversion</a:t>
            </a:r>
          </a:p>
          <a:p>
            <a:r>
              <a:rPr lang="en-US" altLang="zh-CN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  of </a:t>
            </a:r>
          </a:p>
          <a:p>
            <a:r>
              <a:rPr lang="en-US" altLang="zh-CN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 number </a:t>
            </a:r>
          </a:p>
          <a:p>
            <a:r>
              <a:rPr lang="en-US" altLang="zh-CN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 systems</a:t>
            </a:r>
            <a:endParaRPr lang="zh-CN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625" y="2311401"/>
            <a:ext cx="30883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dirty="0">
                <a:ln w="18415" cmpd="sng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Method?</a:t>
            </a:r>
            <a:endParaRPr lang="zh-CN" altLang="en-US" sz="6000" dirty="0">
              <a:ln w="18415" cmpd="sng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4279900"/>
            <a:ext cx="70231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oadway" pitchFamily="82" charset="0"/>
              </a:rPr>
              <a:t>Directly!</a:t>
            </a:r>
            <a:endParaRPr lang="zh-CN" altLang="en-US" sz="9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oadway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MV Boli" panose="02000500030200090000" pitchFamily="2" charset="0"/>
                <a:cs typeface="MV Boli" panose="02000500030200090000" pitchFamily="2" charset="0"/>
              </a:rPr>
              <a:t>Innovation Points</a:t>
            </a:r>
            <a:endParaRPr lang="zh-CN" altLang="en-US" sz="5400" dirty="0"/>
          </a:p>
        </p:txBody>
      </p:sp>
      <p:sp>
        <p:nvSpPr>
          <p:cNvPr id="3" name="椭圆形标注 2"/>
          <p:cNvSpPr/>
          <p:nvPr/>
        </p:nvSpPr>
        <p:spPr>
          <a:xfrm>
            <a:off x="330200" y="2311400"/>
            <a:ext cx="3213100" cy="2603500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0400" y="28067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	find decomposition      	factor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101146" y="4846935"/>
            <a:ext cx="522771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0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But we can---</a:t>
            </a:r>
            <a:endParaRPr lang="zh-CN" altLang="en-US" sz="60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EF31F8-8725-4A53-BC84-7215804FA645}"/>
              </a:ext>
            </a:extLst>
          </p:cNvPr>
          <p:cNvSpPr/>
          <p:nvPr/>
        </p:nvSpPr>
        <p:spPr>
          <a:xfrm>
            <a:off x="8900270" y="1186379"/>
            <a:ext cx="2872630" cy="4401205"/>
          </a:xfrm>
          <a:prstGeom prst="rect">
            <a:avLst/>
          </a:prstGeom>
          <a:pattFill prst="ltHorz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MV Boli" panose="02000500030200090000" pitchFamily="2" charset="0"/>
                <a:cs typeface="MV Boli" panose="02000500030200090000" pitchFamily="2" charset="0"/>
              </a:rPr>
              <a:t>Find the greatest common divisor and the lowest common multiple</a:t>
            </a:r>
            <a:endParaRPr lang="zh-CN" altLang="en-US" sz="4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形 4" descr="飞机">
            <a:hlinkClick r:id="rId2" action="ppaction://hlinksldjump"/>
            <a:extLst>
              <a:ext uri="{FF2B5EF4-FFF2-40B4-BE49-F238E27FC236}">
                <a16:creationId xmlns:a16="http://schemas.microsoft.com/office/drawing/2014/main" id="{C3ECB0B6-C3F9-466F-810B-CBB40741C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61048" y="5862598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496</Words>
  <Application>Microsoft Office PowerPoint</Application>
  <PresentationFormat>宽屏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Broadway</vt:lpstr>
      <vt:lpstr>Calibri</vt:lpstr>
      <vt:lpstr>MV Boli</vt:lpstr>
      <vt:lpstr>Office 主题​​</vt:lpstr>
      <vt:lpstr>Office 主题</vt:lpstr>
      <vt:lpstr>默认设计模板</vt:lpstr>
      <vt:lpstr>Calculator</vt:lpstr>
      <vt:lpstr>PowerPoint 演示文稿</vt:lpstr>
      <vt:lpstr>Contents</vt:lpstr>
      <vt:lpstr>General Design </vt:lpstr>
      <vt:lpstr>Function </vt:lpstr>
      <vt:lpstr>Innovation Points </vt:lpstr>
      <vt:lpstr>Innovation Points</vt:lpstr>
      <vt:lpstr>Innovation Points</vt:lpstr>
      <vt:lpstr>Innovation Points</vt:lpstr>
      <vt:lpstr>Design for calculator</vt:lpstr>
      <vt:lpstr>Code for operate the stack</vt:lpstr>
      <vt:lpstr>Code for perpare</vt:lpstr>
      <vt:lpstr>Code for judge the priority</vt:lpstr>
      <vt:lpstr>Code for change the form</vt:lpstr>
      <vt:lpstr>Code for operate the function</vt:lpstr>
      <vt:lpstr>PowerPoint 演示文稿</vt:lpstr>
      <vt:lpstr>PowerPoint 演示文稿</vt:lpstr>
      <vt:lpstr>PowerPoint 演示文稿</vt:lpstr>
      <vt:lpstr>PowerPoint 演示文稿</vt:lpstr>
      <vt:lpstr>Results</vt:lpstr>
      <vt:lpstr>Results:</vt:lpstr>
      <vt:lpstr>Key Benefits </vt:lpstr>
      <vt:lpstr>Contribution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陶艺</dc:creator>
  <cp:lastModifiedBy>lcx</cp:lastModifiedBy>
  <cp:revision>72</cp:revision>
  <dcterms:created xsi:type="dcterms:W3CDTF">2017-06-10T14:06:32Z</dcterms:created>
  <dcterms:modified xsi:type="dcterms:W3CDTF">2017-06-12T12:01:00Z</dcterms:modified>
</cp:coreProperties>
</file>