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1" r:id="rId3"/>
    <p:sldId id="282" r:id="rId4"/>
    <p:sldId id="284" r:id="rId5"/>
    <p:sldId id="257" r:id="rId6"/>
    <p:sldId id="258" r:id="rId7"/>
    <p:sldId id="286" r:id="rId8"/>
    <p:sldId id="259" r:id="rId9"/>
    <p:sldId id="302" r:id="rId10"/>
    <p:sldId id="287" r:id="rId11"/>
    <p:sldId id="288" r:id="rId12"/>
    <p:sldId id="289" r:id="rId13"/>
    <p:sldId id="290" r:id="rId14"/>
    <p:sldId id="291" r:id="rId15"/>
    <p:sldId id="292" r:id="rId16"/>
    <p:sldId id="260" r:id="rId17"/>
    <p:sldId id="301" r:id="rId18"/>
    <p:sldId id="261" r:id="rId19"/>
    <p:sldId id="275" r:id="rId20"/>
    <p:sldId id="28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9BD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6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-94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9EBE-5F02-474F-8D59-A53F766BFA3A}" type="datetimeFigureOut">
              <a:rPr lang="zh-CN" altLang="en-US" smtClean="0"/>
              <a:pPr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745D-AE9E-4A0B-82DF-7D803F1252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9EBE-5F02-474F-8D59-A53F766BFA3A}" type="datetimeFigureOut">
              <a:rPr lang="zh-CN" altLang="en-US" smtClean="0"/>
              <a:pPr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745D-AE9E-4A0B-82DF-7D803F1252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9EBE-5F02-474F-8D59-A53F766BFA3A}" type="datetimeFigureOut">
              <a:rPr lang="zh-CN" altLang="en-US" smtClean="0"/>
              <a:pPr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745D-AE9E-4A0B-82DF-7D803F1252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9EBE-5F02-474F-8D59-A53F766BFA3A}" type="datetimeFigureOut">
              <a:rPr lang="zh-CN" altLang="en-US" smtClean="0"/>
              <a:pPr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745D-AE9E-4A0B-82DF-7D803F1252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9EBE-5F02-474F-8D59-A53F766BFA3A}" type="datetimeFigureOut">
              <a:rPr lang="zh-CN" altLang="en-US" smtClean="0"/>
              <a:pPr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745D-AE9E-4A0B-82DF-7D803F1252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9EBE-5F02-474F-8D59-A53F766BFA3A}" type="datetimeFigureOut">
              <a:rPr lang="zh-CN" altLang="en-US" smtClean="0"/>
              <a:pPr/>
              <a:t>2017/6/12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745D-AE9E-4A0B-82DF-7D803F1252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9EBE-5F02-474F-8D59-A53F766BFA3A}" type="datetimeFigureOut">
              <a:rPr lang="zh-CN" altLang="en-US" smtClean="0"/>
              <a:pPr/>
              <a:t>2017/6/12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745D-AE9E-4A0B-82DF-7D803F1252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9EBE-5F02-474F-8D59-A53F766BFA3A}" type="datetimeFigureOut">
              <a:rPr lang="zh-CN" altLang="en-US" smtClean="0"/>
              <a:pPr/>
              <a:t>2017/6/12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745D-AE9E-4A0B-82DF-7D803F1252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9EBE-5F02-474F-8D59-A53F766BFA3A}" type="datetimeFigureOut">
              <a:rPr lang="zh-CN" altLang="en-US" smtClean="0"/>
              <a:pPr/>
              <a:t>2017/6/12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745D-AE9E-4A0B-82DF-7D803F1252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9EBE-5F02-474F-8D59-A53F766BFA3A}" type="datetimeFigureOut">
              <a:rPr lang="zh-CN" altLang="en-US" smtClean="0"/>
              <a:pPr/>
              <a:t>2017/6/12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745D-AE9E-4A0B-82DF-7D803F1252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9EBE-5F02-474F-8D59-A53F766BFA3A}" type="datetimeFigureOut">
              <a:rPr lang="zh-CN" altLang="en-US" smtClean="0"/>
              <a:pPr/>
              <a:t>2017/6/12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745D-AE9E-4A0B-82DF-7D803F1252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79EBE-5F02-474F-8D59-A53F766BFA3A}" type="datetimeFigureOut">
              <a:rPr lang="zh-CN" altLang="en-US" smtClean="0"/>
              <a:pPr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2745D-AE9E-4A0B-82DF-7D803F1252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785485" y="1014095"/>
            <a:ext cx="3066415" cy="921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solidFill>
                  <a:srgbClr val="099BD0"/>
                </a:solidFill>
              </a:rPr>
              <a:t>Project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741035" y="2261870"/>
            <a:ext cx="4682490" cy="122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Rubik‘s 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cube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restoration 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85348" y="3610384"/>
            <a:ext cx="112274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5741035" y="3610610"/>
            <a:ext cx="2142490" cy="775970"/>
          </a:xfrm>
          <a:prstGeom prst="roundRect">
            <a:avLst/>
          </a:prstGeom>
          <a:solidFill>
            <a:srgbClr val="099BD0"/>
          </a:solidFill>
          <a:ln>
            <a:solidFill>
              <a:srgbClr val="099B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Members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741035" y="4614545"/>
            <a:ext cx="6368415" cy="84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Fangkai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Cai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;  Zibo Yang ;  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Yi Wang ;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Jiashan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Wang.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魔方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190" y="1572895"/>
            <a:ext cx="4137025" cy="34410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41035" y="5943600"/>
            <a:ext cx="466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The  cube mentioned  here is 2*2*2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1455" y="136525"/>
            <a:ext cx="4206875" cy="1325880"/>
          </a:xfrm>
        </p:spPr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Ｄｅｔａｉｌｓ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9080" y="1310005"/>
            <a:ext cx="9342120" cy="476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Ｔｈｒｅｅ　ｐｒｉｎｃｉｐｌｅ　ｆｕｎｃｔｉｏｎｓ</a:t>
            </a:r>
          </a:p>
        </p:txBody>
      </p:sp>
      <p:pic>
        <p:nvPicPr>
          <p:cNvPr id="8" name="图片 7" descr="h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8170" y="1905635"/>
            <a:ext cx="8663940" cy="4825365"/>
          </a:xfrm>
          <a:prstGeom prst="rect">
            <a:avLst/>
          </a:prstGeom>
        </p:spPr>
      </p:pic>
      <p:pic>
        <p:nvPicPr>
          <p:cNvPr id="3" name="图片 2" descr="魔方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95" y="29210"/>
            <a:ext cx="1470660" cy="12230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h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" y="421005"/>
            <a:ext cx="7548470" cy="2084070"/>
          </a:xfrm>
          <a:prstGeom prst="rect">
            <a:avLst/>
          </a:prstGeom>
        </p:spPr>
      </p:pic>
      <p:pic>
        <p:nvPicPr>
          <p:cNvPr id="5" name="图片 4" descr="h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" y="2794635"/>
            <a:ext cx="7563219" cy="3863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8310" y="589935"/>
            <a:ext cx="2256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This function is used in recovering the side of first layer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45794" y="2964426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This function is used in recovering the second  layer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1455" y="402590"/>
            <a:ext cx="5449570" cy="476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The state of the analog Rubik's Cube</a:t>
            </a:r>
          </a:p>
        </p:txBody>
      </p:sp>
      <p:pic>
        <p:nvPicPr>
          <p:cNvPr id="5" name="图片 4" descr="t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0270"/>
            <a:ext cx="2840355" cy="1509395"/>
          </a:xfrm>
          <a:prstGeom prst="rect">
            <a:avLst/>
          </a:prstGeom>
        </p:spPr>
      </p:pic>
      <p:pic>
        <p:nvPicPr>
          <p:cNvPr id="3" name="图片 2" descr="魔方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95" y="29210"/>
            <a:ext cx="1470660" cy="1223010"/>
          </a:xfrm>
          <a:prstGeom prst="rect">
            <a:avLst/>
          </a:prstGeom>
        </p:spPr>
      </p:pic>
      <p:pic>
        <p:nvPicPr>
          <p:cNvPr id="1027" name="Picture 3" descr="C:\Users\dell\Documents\Tencent Files\1113671267\Image\C2C\N%I~338J6E%@BVK$7J1YUE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1405" y="1504335"/>
            <a:ext cx="2619375" cy="5132439"/>
          </a:xfrm>
          <a:prstGeom prst="rect">
            <a:avLst/>
          </a:prstGeom>
          <a:noFill/>
        </p:spPr>
      </p:pic>
      <p:pic>
        <p:nvPicPr>
          <p:cNvPr id="1028" name="Picture 4" descr="C:\Users\dell\AppData\Roaming\Tencent\Users\1113671267\QQ\WinTemp\RichOle\]45J7M(T$XH@{ECCJ`H(2B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07278" y="2492477"/>
            <a:ext cx="4734231" cy="256621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430297" y="2109019"/>
            <a:ext cx="27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The   result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00200" y="370205"/>
            <a:ext cx="7405370" cy="540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How to control Rubik's cube from outside</a:t>
            </a:r>
          </a:p>
        </p:txBody>
      </p:sp>
      <p:pic>
        <p:nvPicPr>
          <p:cNvPr id="3" name="图片 2" descr="魔方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95" y="29210"/>
            <a:ext cx="1470660" cy="1223010"/>
          </a:xfrm>
          <a:prstGeom prst="rect">
            <a:avLst/>
          </a:prstGeom>
        </p:spPr>
      </p:pic>
      <p:pic>
        <p:nvPicPr>
          <p:cNvPr id="9218" name="Picture 2" descr="C:\Users\dell\AppData\Roaming\Tencent\Users\1113671267\QQ\WinTemp\RichOle\0YKCA~PS]GZ%XYS6IDU9R7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4335" y="1209366"/>
            <a:ext cx="9763432" cy="52799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1455" y="571500"/>
            <a:ext cx="10088245" cy="540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Representative restoration of  the first side of the Rubik's cube</a:t>
            </a:r>
            <a:r>
              <a:rPr lang="zh-CN" altLang="en-US" sz="2800">
                <a:latin typeface="微软雅黑 Light" panose="020B0502040204020203" charset="-122"/>
                <a:ea typeface="微软雅黑 Light" panose="020B0502040204020203" charset="-122"/>
              </a:rPr>
              <a:t>.</a:t>
            </a:r>
          </a:p>
        </p:txBody>
      </p:sp>
      <p:pic>
        <p:nvPicPr>
          <p:cNvPr id="5" name="图片 4" descr="QQ图片2017061200015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36115" y="1263650"/>
            <a:ext cx="8319770" cy="5387975"/>
          </a:xfrm>
          <a:prstGeom prst="rect">
            <a:avLst/>
          </a:prstGeom>
        </p:spPr>
      </p:pic>
      <p:pic>
        <p:nvPicPr>
          <p:cNvPr id="3" name="图片 2" descr="魔方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95" y="29210"/>
            <a:ext cx="1470660" cy="12230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26515" y="571500"/>
            <a:ext cx="11047095" cy="540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Ｔｈｅ　ｓｅｃｏｎｄ　ｌａｙｅｒ＇ｓ　ｒｅｓｔｏｒａｔｉｏｎ</a:t>
            </a:r>
          </a:p>
        </p:txBody>
      </p:sp>
      <p:pic>
        <p:nvPicPr>
          <p:cNvPr id="5" name="图片 4" descr="dd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0185" y="1294130"/>
            <a:ext cx="9230995" cy="5427345"/>
          </a:xfrm>
          <a:prstGeom prst="rect">
            <a:avLst/>
          </a:prstGeom>
        </p:spPr>
      </p:pic>
      <p:pic>
        <p:nvPicPr>
          <p:cNvPr id="3" name="图片 2" descr="魔方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95" y="29210"/>
            <a:ext cx="1470660" cy="12230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47"/>
          <p:cNvSpPr/>
          <p:nvPr/>
        </p:nvSpPr>
        <p:spPr>
          <a:xfrm>
            <a:off x="4553103" y="4269507"/>
            <a:ext cx="3085793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sz="2800" smtClean="0">
                <a:solidFill>
                  <a:srgbClr val="099BD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Innovation point</a:t>
            </a:r>
            <a:endParaRPr lang="en-US" sz="2800" dirty="0">
              <a:solidFill>
                <a:srgbClr val="099BD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22320" y="4899660"/>
            <a:ext cx="7010400" cy="1802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</a:rPr>
              <a:t>Realizing the mathematicization of Rubik's cube;</a:t>
            </a:r>
          </a:p>
          <a:p>
            <a:r>
              <a:rPr lang="en-US" altLang="zh-CN" sz="2800">
                <a:solidFill>
                  <a:schemeClr val="bg1"/>
                </a:solidFill>
              </a:rPr>
              <a:t>Constructing new restorating method;</a:t>
            </a:r>
          </a:p>
          <a:p>
            <a:r>
              <a:rPr lang="en-US" altLang="zh-CN" sz="2800">
                <a:solidFill>
                  <a:schemeClr val="bg1"/>
                </a:solidFill>
              </a:rPr>
              <a:t>Combining what we learn and what we love.</a:t>
            </a:r>
          </a:p>
        </p:txBody>
      </p:sp>
      <p:pic>
        <p:nvPicPr>
          <p:cNvPr id="3" name="图片 2" descr="魔方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52950" y="929005"/>
            <a:ext cx="3375025" cy="2807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1455" y="349885"/>
            <a:ext cx="10515600" cy="1325563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Innovation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We have been quite creative writing the beautiful codes, because we write these completely by ourselves.Our innovation mainly demonstrate in three aspects.</a:t>
            </a:r>
          </a:p>
          <a:p>
            <a:r>
              <a:rPr lang="zh-CN" altLang="en-US">
                <a:solidFill>
                  <a:schemeClr val="bg1"/>
                </a:solidFill>
              </a:rPr>
              <a:t>Firstly,we used extract and rotate function to simulate the cube.</a:t>
            </a:r>
          </a:p>
          <a:p>
            <a:r>
              <a:rPr lang="zh-CN" altLang="en-US">
                <a:solidFill>
                  <a:schemeClr val="bg1"/>
                </a:solidFill>
              </a:rPr>
              <a:t>Secondly,we managed to find a new way to simplify the process of reversion of each flat surface.</a:t>
            </a:r>
          </a:p>
          <a:p>
            <a:r>
              <a:rPr lang="zh-CN" altLang="en-US">
                <a:solidFill>
                  <a:schemeClr val="bg1"/>
                </a:solidFill>
              </a:rPr>
              <a:t>At last,we adopt the method of transferring the structure of groups to solve the irreversible situations.</a:t>
            </a:r>
          </a:p>
        </p:txBody>
      </p:sp>
      <p:pic>
        <p:nvPicPr>
          <p:cNvPr id="4" name="图片 3" descr="魔方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95" y="29210"/>
            <a:ext cx="1470660" cy="12230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47"/>
          <p:cNvSpPr/>
          <p:nvPr/>
        </p:nvSpPr>
        <p:spPr>
          <a:xfrm>
            <a:off x="4553103" y="4223787"/>
            <a:ext cx="3085793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2800" dirty="0">
                <a:solidFill>
                  <a:srgbClr val="099BD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 feelings</a:t>
            </a:r>
          </a:p>
        </p:txBody>
      </p:sp>
      <p:pic>
        <p:nvPicPr>
          <p:cNvPr id="2" name="图片 1" descr="魔方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52950" y="929005"/>
            <a:ext cx="3375025" cy="28073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23665" y="4945380"/>
            <a:ext cx="490728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Innovation and 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7"/>
          <p:cNvSpPr/>
          <p:nvPr/>
        </p:nvSpPr>
        <p:spPr>
          <a:xfrm>
            <a:off x="1747951" y="240740"/>
            <a:ext cx="283307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sz="2800" smtClean="0">
                <a:solidFill>
                  <a:srgbClr val="099BD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Feelings</a:t>
            </a:r>
            <a:endParaRPr lang="en-US" sz="2800" dirty="0">
              <a:solidFill>
                <a:srgbClr val="099BD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" name="Bent Arrow 3"/>
          <p:cNvSpPr/>
          <p:nvPr/>
        </p:nvSpPr>
        <p:spPr>
          <a:xfrm rot="13500000" flipH="1" flipV="1">
            <a:off x="5582952" y="1779993"/>
            <a:ext cx="1026096" cy="1034439"/>
          </a:xfrm>
          <a:prstGeom prst="bentArrow">
            <a:avLst>
              <a:gd name="adj1" fmla="val 5470"/>
              <a:gd name="adj2" fmla="val 9301"/>
              <a:gd name="adj3" fmla="val 12699"/>
              <a:gd name="adj4" fmla="val 3954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Freeform 4"/>
          <p:cNvSpPr/>
          <p:nvPr/>
        </p:nvSpPr>
        <p:spPr>
          <a:xfrm>
            <a:off x="6480713" y="4087572"/>
            <a:ext cx="1288227" cy="1288229"/>
          </a:xfrm>
          <a:custGeom>
            <a:avLst/>
            <a:gdLst>
              <a:gd name="connsiteX0" fmla="*/ 1621876 w 4116165"/>
              <a:gd name="connsiteY0" fmla="*/ 814807 h 3497531"/>
              <a:gd name="connsiteX1" fmla="*/ 3927730 w 4116165"/>
              <a:gd name="connsiteY1" fmla="*/ 814807 h 3497531"/>
              <a:gd name="connsiteX2" fmla="*/ 4116165 w 4116165"/>
              <a:gd name="connsiteY2" fmla="*/ 1003242 h 3497531"/>
              <a:gd name="connsiteX3" fmla="*/ 4116165 w 4116165"/>
              <a:gd name="connsiteY3" fmla="*/ 3309096 h 3497531"/>
              <a:gd name="connsiteX4" fmla="*/ 3927730 w 4116165"/>
              <a:gd name="connsiteY4" fmla="*/ 3497531 h 3497531"/>
              <a:gd name="connsiteX5" fmla="*/ 1621876 w 4116165"/>
              <a:gd name="connsiteY5" fmla="*/ 3497531 h 3497531"/>
              <a:gd name="connsiteX6" fmla="*/ 1433441 w 4116165"/>
              <a:gd name="connsiteY6" fmla="*/ 3309096 h 3497531"/>
              <a:gd name="connsiteX7" fmla="*/ 1433441 w 4116165"/>
              <a:gd name="connsiteY7" fmla="*/ 1003242 h 3497531"/>
              <a:gd name="connsiteX8" fmla="*/ 1621876 w 4116165"/>
              <a:gd name="connsiteY8" fmla="*/ 814807 h 3497531"/>
              <a:gd name="connsiteX9" fmla="*/ 688860 w 4116165"/>
              <a:gd name="connsiteY9" fmla="*/ 0 h 3497531"/>
              <a:gd name="connsiteX10" fmla="*/ 739322 w 4116165"/>
              <a:gd name="connsiteY10" fmla="*/ 20901 h 3497531"/>
              <a:gd name="connsiteX11" fmla="*/ 1356818 w 4116165"/>
              <a:gd name="connsiteY11" fmla="*/ 638398 h 3497531"/>
              <a:gd name="connsiteX12" fmla="*/ 1356818 w 4116165"/>
              <a:gd name="connsiteY12" fmla="*/ 739322 h 3497531"/>
              <a:gd name="connsiteX13" fmla="*/ 739322 w 4116165"/>
              <a:gd name="connsiteY13" fmla="*/ 1356819 h 3497531"/>
              <a:gd name="connsiteX14" fmla="*/ 638398 w 4116165"/>
              <a:gd name="connsiteY14" fmla="*/ 1356819 h 3497531"/>
              <a:gd name="connsiteX15" fmla="*/ 20901 w 4116165"/>
              <a:gd name="connsiteY15" fmla="*/ 739322 h 3497531"/>
              <a:gd name="connsiteX16" fmla="*/ 20901 w 4116165"/>
              <a:gd name="connsiteY16" fmla="*/ 638398 h 3497531"/>
              <a:gd name="connsiteX17" fmla="*/ 638398 w 4116165"/>
              <a:gd name="connsiteY17" fmla="*/ 20901 h 3497531"/>
              <a:gd name="connsiteX18" fmla="*/ 688860 w 4116165"/>
              <a:gd name="connsiteY18" fmla="*/ 0 h 3497531"/>
              <a:gd name="connsiteX0-1" fmla="*/ 1433441 w 4116165"/>
              <a:gd name="connsiteY0-2" fmla="*/ 1003242 h 3497531"/>
              <a:gd name="connsiteX1-3" fmla="*/ 3927730 w 4116165"/>
              <a:gd name="connsiteY1-4" fmla="*/ 814807 h 3497531"/>
              <a:gd name="connsiteX2-5" fmla="*/ 4116165 w 4116165"/>
              <a:gd name="connsiteY2-6" fmla="*/ 1003242 h 3497531"/>
              <a:gd name="connsiteX3-7" fmla="*/ 4116165 w 4116165"/>
              <a:gd name="connsiteY3-8" fmla="*/ 3309096 h 3497531"/>
              <a:gd name="connsiteX4-9" fmla="*/ 3927730 w 4116165"/>
              <a:gd name="connsiteY4-10" fmla="*/ 3497531 h 3497531"/>
              <a:gd name="connsiteX5-11" fmla="*/ 1621876 w 4116165"/>
              <a:gd name="connsiteY5-12" fmla="*/ 3497531 h 3497531"/>
              <a:gd name="connsiteX6-13" fmla="*/ 1433441 w 4116165"/>
              <a:gd name="connsiteY6-14" fmla="*/ 3309096 h 3497531"/>
              <a:gd name="connsiteX7-15" fmla="*/ 1433441 w 4116165"/>
              <a:gd name="connsiteY7-16" fmla="*/ 1003242 h 3497531"/>
              <a:gd name="connsiteX8-17" fmla="*/ 688860 w 4116165"/>
              <a:gd name="connsiteY8-18" fmla="*/ 0 h 3497531"/>
              <a:gd name="connsiteX9-19" fmla="*/ 739322 w 4116165"/>
              <a:gd name="connsiteY9-20" fmla="*/ 20901 h 3497531"/>
              <a:gd name="connsiteX10-21" fmla="*/ 1356818 w 4116165"/>
              <a:gd name="connsiteY10-22" fmla="*/ 638398 h 3497531"/>
              <a:gd name="connsiteX11-23" fmla="*/ 1356818 w 4116165"/>
              <a:gd name="connsiteY11-24" fmla="*/ 739322 h 3497531"/>
              <a:gd name="connsiteX12-25" fmla="*/ 739322 w 4116165"/>
              <a:gd name="connsiteY12-26" fmla="*/ 1356819 h 3497531"/>
              <a:gd name="connsiteX13-27" fmla="*/ 638398 w 4116165"/>
              <a:gd name="connsiteY13-28" fmla="*/ 1356819 h 3497531"/>
              <a:gd name="connsiteX14-29" fmla="*/ 20901 w 4116165"/>
              <a:gd name="connsiteY14-30" fmla="*/ 739322 h 3497531"/>
              <a:gd name="connsiteX15-31" fmla="*/ 20901 w 4116165"/>
              <a:gd name="connsiteY15-32" fmla="*/ 638398 h 3497531"/>
              <a:gd name="connsiteX16-33" fmla="*/ 638398 w 4116165"/>
              <a:gd name="connsiteY16-34" fmla="*/ 20901 h 3497531"/>
              <a:gd name="connsiteX17-35" fmla="*/ 688860 w 4116165"/>
              <a:gd name="connsiteY17-36" fmla="*/ 0 h 3497531"/>
              <a:gd name="connsiteX0-37" fmla="*/ 1433441 w 4116165"/>
              <a:gd name="connsiteY0-38" fmla="*/ 3309096 h 3497531"/>
              <a:gd name="connsiteX1-39" fmla="*/ 3927730 w 4116165"/>
              <a:gd name="connsiteY1-40" fmla="*/ 814807 h 3497531"/>
              <a:gd name="connsiteX2-41" fmla="*/ 4116165 w 4116165"/>
              <a:gd name="connsiteY2-42" fmla="*/ 1003242 h 3497531"/>
              <a:gd name="connsiteX3-43" fmla="*/ 4116165 w 4116165"/>
              <a:gd name="connsiteY3-44" fmla="*/ 3309096 h 3497531"/>
              <a:gd name="connsiteX4-45" fmla="*/ 3927730 w 4116165"/>
              <a:gd name="connsiteY4-46" fmla="*/ 3497531 h 3497531"/>
              <a:gd name="connsiteX5-47" fmla="*/ 1621876 w 4116165"/>
              <a:gd name="connsiteY5-48" fmla="*/ 3497531 h 3497531"/>
              <a:gd name="connsiteX6-49" fmla="*/ 1433441 w 4116165"/>
              <a:gd name="connsiteY6-50" fmla="*/ 3309096 h 3497531"/>
              <a:gd name="connsiteX7-51" fmla="*/ 688860 w 4116165"/>
              <a:gd name="connsiteY7-52" fmla="*/ 0 h 3497531"/>
              <a:gd name="connsiteX8-53" fmla="*/ 739322 w 4116165"/>
              <a:gd name="connsiteY8-54" fmla="*/ 20901 h 3497531"/>
              <a:gd name="connsiteX9-55" fmla="*/ 1356818 w 4116165"/>
              <a:gd name="connsiteY9-56" fmla="*/ 638398 h 3497531"/>
              <a:gd name="connsiteX10-57" fmla="*/ 1356818 w 4116165"/>
              <a:gd name="connsiteY10-58" fmla="*/ 739322 h 3497531"/>
              <a:gd name="connsiteX11-59" fmla="*/ 739322 w 4116165"/>
              <a:gd name="connsiteY11-60" fmla="*/ 1356819 h 3497531"/>
              <a:gd name="connsiteX12-61" fmla="*/ 638398 w 4116165"/>
              <a:gd name="connsiteY12-62" fmla="*/ 1356819 h 3497531"/>
              <a:gd name="connsiteX13-63" fmla="*/ 20901 w 4116165"/>
              <a:gd name="connsiteY13-64" fmla="*/ 739322 h 3497531"/>
              <a:gd name="connsiteX14-65" fmla="*/ 20901 w 4116165"/>
              <a:gd name="connsiteY14-66" fmla="*/ 638398 h 3497531"/>
              <a:gd name="connsiteX15-67" fmla="*/ 638398 w 4116165"/>
              <a:gd name="connsiteY15-68" fmla="*/ 20901 h 3497531"/>
              <a:gd name="connsiteX16-69" fmla="*/ 688860 w 4116165"/>
              <a:gd name="connsiteY16-70" fmla="*/ 0 h 3497531"/>
              <a:gd name="connsiteX0-71" fmla="*/ 1433441 w 4116165"/>
              <a:gd name="connsiteY0-72" fmla="*/ 3309096 h 3497531"/>
              <a:gd name="connsiteX1-73" fmla="*/ 4116165 w 4116165"/>
              <a:gd name="connsiteY1-74" fmla="*/ 1003242 h 3497531"/>
              <a:gd name="connsiteX2-75" fmla="*/ 4116165 w 4116165"/>
              <a:gd name="connsiteY2-76" fmla="*/ 3309096 h 3497531"/>
              <a:gd name="connsiteX3-77" fmla="*/ 3927730 w 4116165"/>
              <a:gd name="connsiteY3-78" fmla="*/ 3497531 h 3497531"/>
              <a:gd name="connsiteX4-79" fmla="*/ 1621876 w 4116165"/>
              <a:gd name="connsiteY4-80" fmla="*/ 3497531 h 3497531"/>
              <a:gd name="connsiteX5-81" fmla="*/ 1433441 w 4116165"/>
              <a:gd name="connsiteY5-82" fmla="*/ 3309096 h 3497531"/>
              <a:gd name="connsiteX6-83" fmla="*/ 688860 w 4116165"/>
              <a:gd name="connsiteY6-84" fmla="*/ 0 h 3497531"/>
              <a:gd name="connsiteX7-85" fmla="*/ 739322 w 4116165"/>
              <a:gd name="connsiteY7-86" fmla="*/ 20901 h 3497531"/>
              <a:gd name="connsiteX8-87" fmla="*/ 1356818 w 4116165"/>
              <a:gd name="connsiteY8-88" fmla="*/ 638398 h 3497531"/>
              <a:gd name="connsiteX9-89" fmla="*/ 1356818 w 4116165"/>
              <a:gd name="connsiteY9-90" fmla="*/ 739322 h 3497531"/>
              <a:gd name="connsiteX10-91" fmla="*/ 739322 w 4116165"/>
              <a:gd name="connsiteY10-92" fmla="*/ 1356819 h 3497531"/>
              <a:gd name="connsiteX11-93" fmla="*/ 638398 w 4116165"/>
              <a:gd name="connsiteY11-94" fmla="*/ 1356819 h 3497531"/>
              <a:gd name="connsiteX12-95" fmla="*/ 20901 w 4116165"/>
              <a:gd name="connsiteY12-96" fmla="*/ 739322 h 3497531"/>
              <a:gd name="connsiteX13-97" fmla="*/ 20901 w 4116165"/>
              <a:gd name="connsiteY13-98" fmla="*/ 638398 h 3497531"/>
              <a:gd name="connsiteX14-99" fmla="*/ 638398 w 4116165"/>
              <a:gd name="connsiteY14-100" fmla="*/ 20901 h 3497531"/>
              <a:gd name="connsiteX15-101" fmla="*/ 688860 w 4116165"/>
              <a:gd name="connsiteY15-102" fmla="*/ 0 h 3497531"/>
              <a:gd name="connsiteX0-103" fmla="*/ 1433441 w 4116165"/>
              <a:gd name="connsiteY0-104" fmla="*/ 3309096 h 3497531"/>
              <a:gd name="connsiteX1-105" fmla="*/ 4116165 w 4116165"/>
              <a:gd name="connsiteY1-106" fmla="*/ 3309096 h 3497531"/>
              <a:gd name="connsiteX2-107" fmla="*/ 3927730 w 4116165"/>
              <a:gd name="connsiteY2-108" fmla="*/ 3497531 h 3497531"/>
              <a:gd name="connsiteX3-109" fmla="*/ 1621876 w 4116165"/>
              <a:gd name="connsiteY3-110" fmla="*/ 3497531 h 3497531"/>
              <a:gd name="connsiteX4-111" fmla="*/ 1433441 w 4116165"/>
              <a:gd name="connsiteY4-112" fmla="*/ 3309096 h 3497531"/>
              <a:gd name="connsiteX5-113" fmla="*/ 688860 w 4116165"/>
              <a:gd name="connsiteY5-114" fmla="*/ 0 h 3497531"/>
              <a:gd name="connsiteX6-115" fmla="*/ 739322 w 4116165"/>
              <a:gd name="connsiteY6-116" fmla="*/ 20901 h 3497531"/>
              <a:gd name="connsiteX7-117" fmla="*/ 1356818 w 4116165"/>
              <a:gd name="connsiteY7-118" fmla="*/ 638398 h 3497531"/>
              <a:gd name="connsiteX8-119" fmla="*/ 1356818 w 4116165"/>
              <a:gd name="connsiteY8-120" fmla="*/ 739322 h 3497531"/>
              <a:gd name="connsiteX9-121" fmla="*/ 739322 w 4116165"/>
              <a:gd name="connsiteY9-122" fmla="*/ 1356819 h 3497531"/>
              <a:gd name="connsiteX10-123" fmla="*/ 638398 w 4116165"/>
              <a:gd name="connsiteY10-124" fmla="*/ 1356819 h 3497531"/>
              <a:gd name="connsiteX11-125" fmla="*/ 20901 w 4116165"/>
              <a:gd name="connsiteY11-126" fmla="*/ 739322 h 3497531"/>
              <a:gd name="connsiteX12-127" fmla="*/ 20901 w 4116165"/>
              <a:gd name="connsiteY12-128" fmla="*/ 638398 h 3497531"/>
              <a:gd name="connsiteX13-129" fmla="*/ 638398 w 4116165"/>
              <a:gd name="connsiteY13-130" fmla="*/ 20901 h 3497531"/>
              <a:gd name="connsiteX14-131" fmla="*/ 688860 w 4116165"/>
              <a:gd name="connsiteY14-132" fmla="*/ 0 h 3497531"/>
              <a:gd name="connsiteX0-133" fmla="*/ 1433441 w 3927730"/>
              <a:gd name="connsiteY0-134" fmla="*/ 3309096 h 3497531"/>
              <a:gd name="connsiteX1-135" fmla="*/ 3927730 w 3927730"/>
              <a:gd name="connsiteY1-136" fmla="*/ 3497531 h 3497531"/>
              <a:gd name="connsiteX2-137" fmla="*/ 1621876 w 3927730"/>
              <a:gd name="connsiteY2-138" fmla="*/ 3497531 h 3497531"/>
              <a:gd name="connsiteX3-139" fmla="*/ 1433441 w 3927730"/>
              <a:gd name="connsiteY3-140" fmla="*/ 3309096 h 3497531"/>
              <a:gd name="connsiteX4-141" fmla="*/ 688860 w 3927730"/>
              <a:gd name="connsiteY4-142" fmla="*/ 0 h 3497531"/>
              <a:gd name="connsiteX5-143" fmla="*/ 739322 w 3927730"/>
              <a:gd name="connsiteY5-144" fmla="*/ 20901 h 3497531"/>
              <a:gd name="connsiteX6-145" fmla="*/ 1356818 w 3927730"/>
              <a:gd name="connsiteY6-146" fmla="*/ 638398 h 3497531"/>
              <a:gd name="connsiteX7-147" fmla="*/ 1356818 w 3927730"/>
              <a:gd name="connsiteY7-148" fmla="*/ 739322 h 3497531"/>
              <a:gd name="connsiteX8-149" fmla="*/ 739322 w 3927730"/>
              <a:gd name="connsiteY8-150" fmla="*/ 1356819 h 3497531"/>
              <a:gd name="connsiteX9-151" fmla="*/ 638398 w 3927730"/>
              <a:gd name="connsiteY9-152" fmla="*/ 1356819 h 3497531"/>
              <a:gd name="connsiteX10-153" fmla="*/ 20901 w 3927730"/>
              <a:gd name="connsiteY10-154" fmla="*/ 739322 h 3497531"/>
              <a:gd name="connsiteX11-155" fmla="*/ 20901 w 3927730"/>
              <a:gd name="connsiteY11-156" fmla="*/ 638398 h 3497531"/>
              <a:gd name="connsiteX12-157" fmla="*/ 638398 w 3927730"/>
              <a:gd name="connsiteY12-158" fmla="*/ 20901 h 3497531"/>
              <a:gd name="connsiteX13-159" fmla="*/ 688860 w 3927730"/>
              <a:gd name="connsiteY13-160" fmla="*/ 0 h 3497531"/>
              <a:gd name="connsiteX0-161" fmla="*/ 1433441 w 1621876"/>
              <a:gd name="connsiteY0-162" fmla="*/ 3309096 h 3497531"/>
              <a:gd name="connsiteX1-163" fmla="*/ 1621876 w 1621876"/>
              <a:gd name="connsiteY1-164" fmla="*/ 3497531 h 3497531"/>
              <a:gd name="connsiteX2-165" fmla="*/ 1433441 w 1621876"/>
              <a:gd name="connsiteY2-166" fmla="*/ 3309096 h 3497531"/>
              <a:gd name="connsiteX3-167" fmla="*/ 688860 w 1621876"/>
              <a:gd name="connsiteY3-168" fmla="*/ 0 h 3497531"/>
              <a:gd name="connsiteX4-169" fmla="*/ 739322 w 1621876"/>
              <a:gd name="connsiteY4-170" fmla="*/ 20901 h 3497531"/>
              <a:gd name="connsiteX5-171" fmla="*/ 1356818 w 1621876"/>
              <a:gd name="connsiteY5-172" fmla="*/ 638398 h 3497531"/>
              <a:gd name="connsiteX6-173" fmla="*/ 1356818 w 1621876"/>
              <a:gd name="connsiteY6-174" fmla="*/ 739322 h 3497531"/>
              <a:gd name="connsiteX7-175" fmla="*/ 739322 w 1621876"/>
              <a:gd name="connsiteY7-176" fmla="*/ 1356819 h 3497531"/>
              <a:gd name="connsiteX8-177" fmla="*/ 638398 w 1621876"/>
              <a:gd name="connsiteY8-178" fmla="*/ 1356819 h 3497531"/>
              <a:gd name="connsiteX9-179" fmla="*/ 20901 w 1621876"/>
              <a:gd name="connsiteY9-180" fmla="*/ 739322 h 3497531"/>
              <a:gd name="connsiteX10-181" fmla="*/ 20901 w 1621876"/>
              <a:gd name="connsiteY10-182" fmla="*/ 638398 h 3497531"/>
              <a:gd name="connsiteX11-183" fmla="*/ 638398 w 1621876"/>
              <a:gd name="connsiteY11-184" fmla="*/ 20901 h 3497531"/>
              <a:gd name="connsiteX12-185" fmla="*/ 688860 w 1621876"/>
              <a:gd name="connsiteY12-186" fmla="*/ 0 h 3497531"/>
              <a:gd name="connsiteX0-187" fmla="*/ 688860 w 1377719"/>
              <a:gd name="connsiteY0-188" fmla="*/ 0 h 1377720"/>
              <a:gd name="connsiteX1-189" fmla="*/ 739322 w 1377719"/>
              <a:gd name="connsiteY1-190" fmla="*/ 20901 h 1377720"/>
              <a:gd name="connsiteX2-191" fmla="*/ 1356818 w 1377719"/>
              <a:gd name="connsiteY2-192" fmla="*/ 638398 h 1377720"/>
              <a:gd name="connsiteX3-193" fmla="*/ 1356818 w 1377719"/>
              <a:gd name="connsiteY3-194" fmla="*/ 739322 h 1377720"/>
              <a:gd name="connsiteX4-195" fmla="*/ 739322 w 1377719"/>
              <a:gd name="connsiteY4-196" fmla="*/ 1356819 h 1377720"/>
              <a:gd name="connsiteX5-197" fmla="*/ 638398 w 1377719"/>
              <a:gd name="connsiteY5-198" fmla="*/ 1356819 h 1377720"/>
              <a:gd name="connsiteX6-199" fmla="*/ 20901 w 1377719"/>
              <a:gd name="connsiteY6-200" fmla="*/ 739322 h 1377720"/>
              <a:gd name="connsiteX7-201" fmla="*/ 20901 w 1377719"/>
              <a:gd name="connsiteY7-202" fmla="*/ 638398 h 1377720"/>
              <a:gd name="connsiteX8-203" fmla="*/ 638398 w 1377719"/>
              <a:gd name="connsiteY8-204" fmla="*/ 20901 h 1377720"/>
              <a:gd name="connsiteX9-205" fmla="*/ 688860 w 1377719"/>
              <a:gd name="connsiteY9-206" fmla="*/ 0 h 13777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377719" h="1377720">
                <a:moveTo>
                  <a:pt x="688860" y="0"/>
                </a:moveTo>
                <a:cubicBezTo>
                  <a:pt x="707124" y="0"/>
                  <a:pt x="725387" y="6967"/>
                  <a:pt x="739322" y="20901"/>
                </a:cubicBezTo>
                <a:lnTo>
                  <a:pt x="1356818" y="638398"/>
                </a:lnTo>
                <a:cubicBezTo>
                  <a:pt x="1384687" y="666267"/>
                  <a:pt x="1384687" y="711453"/>
                  <a:pt x="1356818" y="739322"/>
                </a:cubicBezTo>
                <a:lnTo>
                  <a:pt x="739322" y="1356819"/>
                </a:lnTo>
                <a:cubicBezTo>
                  <a:pt x="711453" y="1384688"/>
                  <a:pt x="666267" y="1384688"/>
                  <a:pt x="638398" y="1356819"/>
                </a:cubicBezTo>
                <a:lnTo>
                  <a:pt x="20901" y="739322"/>
                </a:lnTo>
                <a:cubicBezTo>
                  <a:pt x="-6968" y="711453"/>
                  <a:pt x="-6968" y="666267"/>
                  <a:pt x="20901" y="638398"/>
                </a:cubicBezTo>
                <a:lnTo>
                  <a:pt x="638398" y="20901"/>
                </a:lnTo>
                <a:cubicBezTo>
                  <a:pt x="652332" y="6967"/>
                  <a:pt x="670596" y="0"/>
                  <a:pt x="688860" y="0"/>
                </a:cubicBezTo>
                <a:close/>
              </a:path>
            </a:pathLst>
          </a:custGeom>
          <a:solidFill>
            <a:srgbClr val="099B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3200" b="1" dirty="0">
                <a:cs typeface="+mn-ea"/>
                <a:sym typeface="+mn-lt"/>
              </a:rPr>
              <a:t>3</a:t>
            </a:r>
          </a:p>
        </p:txBody>
      </p:sp>
      <p:sp>
        <p:nvSpPr>
          <p:cNvPr id="34" name="Freeform 5"/>
          <p:cNvSpPr/>
          <p:nvPr/>
        </p:nvSpPr>
        <p:spPr>
          <a:xfrm>
            <a:off x="6480713" y="2060000"/>
            <a:ext cx="1288227" cy="1288229"/>
          </a:xfrm>
          <a:custGeom>
            <a:avLst/>
            <a:gdLst>
              <a:gd name="connsiteX0" fmla="*/ 1621876 w 4116165"/>
              <a:gd name="connsiteY0" fmla="*/ 814807 h 3497531"/>
              <a:gd name="connsiteX1" fmla="*/ 3927730 w 4116165"/>
              <a:gd name="connsiteY1" fmla="*/ 814807 h 3497531"/>
              <a:gd name="connsiteX2" fmla="*/ 4116165 w 4116165"/>
              <a:gd name="connsiteY2" fmla="*/ 1003242 h 3497531"/>
              <a:gd name="connsiteX3" fmla="*/ 4116165 w 4116165"/>
              <a:gd name="connsiteY3" fmla="*/ 3309096 h 3497531"/>
              <a:gd name="connsiteX4" fmla="*/ 3927730 w 4116165"/>
              <a:gd name="connsiteY4" fmla="*/ 3497531 h 3497531"/>
              <a:gd name="connsiteX5" fmla="*/ 1621876 w 4116165"/>
              <a:gd name="connsiteY5" fmla="*/ 3497531 h 3497531"/>
              <a:gd name="connsiteX6" fmla="*/ 1433441 w 4116165"/>
              <a:gd name="connsiteY6" fmla="*/ 3309096 h 3497531"/>
              <a:gd name="connsiteX7" fmla="*/ 1433441 w 4116165"/>
              <a:gd name="connsiteY7" fmla="*/ 1003242 h 3497531"/>
              <a:gd name="connsiteX8" fmla="*/ 1621876 w 4116165"/>
              <a:gd name="connsiteY8" fmla="*/ 814807 h 3497531"/>
              <a:gd name="connsiteX9" fmla="*/ 688860 w 4116165"/>
              <a:gd name="connsiteY9" fmla="*/ 0 h 3497531"/>
              <a:gd name="connsiteX10" fmla="*/ 739322 w 4116165"/>
              <a:gd name="connsiteY10" fmla="*/ 20901 h 3497531"/>
              <a:gd name="connsiteX11" fmla="*/ 1356818 w 4116165"/>
              <a:gd name="connsiteY11" fmla="*/ 638398 h 3497531"/>
              <a:gd name="connsiteX12" fmla="*/ 1356818 w 4116165"/>
              <a:gd name="connsiteY12" fmla="*/ 739322 h 3497531"/>
              <a:gd name="connsiteX13" fmla="*/ 739322 w 4116165"/>
              <a:gd name="connsiteY13" fmla="*/ 1356819 h 3497531"/>
              <a:gd name="connsiteX14" fmla="*/ 638398 w 4116165"/>
              <a:gd name="connsiteY14" fmla="*/ 1356819 h 3497531"/>
              <a:gd name="connsiteX15" fmla="*/ 20901 w 4116165"/>
              <a:gd name="connsiteY15" fmla="*/ 739322 h 3497531"/>
              <a:gd name="connsiteX16" fmla="*/ 20901 w 4116165"/>
              <a:gd name="connsiteY16" fmla="*/ 638398 h 3497531"/>
              <a:gd name="connsiteX17" fmla="*/ 638398 w 4116165"/>
              <a:gd name="connsiteY17" fmla="*/ 20901 h 3497531"/>
              <a:gd name="connsiteX18" fmla="*/ 688860 w 4116165"/>
              <a:gd name="connsiteY18" fmla="*/ 0 h 3497531"/>
              <a:gd name="connsiteX0-1" fmla="*/ 1433441 w 4116165"/>
              <a:gd name="connsiteY0-2" fmla="*/ 1003242 h 3497531"/>
              <a:gd name="connsiteX1-3" fmla="*/ 3927730 w 4116165"/>
              <a:gd name="connsiteY1-4" fmla="*/ 814807 h 3497531"/>
              <a:gd name="connsiteX2-5" fmla="*/ 4116165 w 4116165"/>
              <a:gd name="connsiteY2-6" fmla="*/ 1003242 h 3497531"/>
              <a:gd name="connsiteX3-7" fmla="*/ 4116165 w 4116165"/>
              <a:gd name="connsiteY3-8" fmla="*/ 3309096 h 3497531"/>
              <a:gd name="connsiteX4-9" fmla="*/ 3927730 w 4116165"/>
              <a:gd name="connsiteY4-10" fmla="*/ 3497531 h 3497531"/>
              <a:gd name="connsiteX5-11" fmla="*/ 1621876 w 4116165"/>
              <a:gd name="connsiteY5-12" fmla="*/ 3497531 h 3497531"/>
              <a:gd name="connsiteX6-13" fmla="*/ 1433441 w 4116165"/>
              <a:gd name="connsiteY6-14" fmla="*/ 3309096 h 3497531"/>
              <a:gd name="connsiteX7-15" fmla="*/ 1433441 w 4116165"/>
              <a:gd name="connsiteY7-16" fmla="*/ 1003242 h 3497531"/>
              <a:gd name="connsiteX8-17" fmla="*/ 688860 w 4116165"/>
              <a:gd name="connsiteY8-18" fmla="*/ 0 h 3497531"/>
              <a:gd name="connsiteX9-19" fmla="*/ 739322 w 4116165"/>
              <a:gd name="connsiteY9-20" fmla="*/ 20901 h 3497531"/>
              <a:gd name="connsiteX10-21" fmla="*/ 1356818 w 4116165"/>
              <a:gd name="connsiteY10-22" fmla="*/ 638398 h 3497531"/>
              <a:gd name="connsiteX11-23" fmla="*/ 1356818 w 4116165"/>
              <a:gd name="connsiteY11-24" fmla="*/ 739322 h 3497531"/>
              <a:gd name="connsiteX12-25" fmla="*/ 739322 w 4116165"/>
              <a:gd name="connsiteY12-26" fmla="*/ 1356819 h 3497531"/>
              <a:gd name="connsiteX13-27" fmla="*/ 638398 w 4116165"/>
              <a:gd name="connsiteY13-28" fmla="*/ 1356819 h 3497531"/>
              <a:gd name="connsiteX14-29" fmla="*/ 20901 w 4116165"/>
              <a:gd name="connsiteY14-30" fmla="*/ 739322 h 3497531"/>
              <a:gd name="connsiteX15-31" fmla="*/ 20901 w 4116165"/>
              <a:gd name="connsiteY15-32" fmla="*/ 638398 h 3497531"/>
              <a:gd name="connsiteX16-33" fmla="*/ 638398 w 4116165"/>
              <a:gd name="connsiteY16-34" fmla="*/ 20901 h 3497531"/>
              <a:gd name="connsiteX17-35" fmla="*/ 688860 w 4116165"/>
              <a:gd name="connsiteY17-36" fmla="*/ 0 h 3497531"/>
              <a:gd name="connsiteX0-37" fmla="*/ 1433441 w 4116165"/>
              <a:gd name="connsiteY0-38" fmla="*/ 3309096 h 3497531"/>
              <a:gd name="connsiteX1-39" fmla="*/ 3927730 w 4116165"/>
              <a:gd name="connsiteY1-40" fmla="*/ 814807 h 3497531"/>
              <a:gd name="connsiteX2-41" fmla="*/ 4116165 w 4116165"/>
              <a:gd name="connsiteY2-42" fmla="*/ 1003242 h 3497531"/>
              <a:gd name="connsiteX3-43" fmla="*/ 4116165 w 4116165"/>
              <a:gd name="connsiteY3-44" fmla="*/ 3309096 h 3497531"/>
              <a:gd name="connsiteX4-45" fmla="*/ 3927730 w 4116165"/>
              <a:gd name="connsiteY4-46" fmla="*/ 3497531 h 3497531"/>
              <a:gd name="connsiteX5-47" fmla="*/ 1621876 w 4116165"/>
              <a:gd name="connsiteY5-48" fmla="*/ 3497531 h 3497531"/>
              <a:gd name="connsiteX6-49" fmla="*/ 1433441 w 4116165"/>
              <a:gd name="connsiteY6-50" fmla="*/ 3309096 h 3497531"/>
              <a:gd name="connsiteX7-51" fmla="*/ 688860 w 4116165"/>
              <a:gd name="connsiteY7-52" fmla="*/ 0 h 3497531"/>
              <a:gd name="connsiteX8-53" fmla="*/ 739322 w 4116165"/>
              <a:gd name="connsiteY8-54" fmla="*/ 20901 h 3497531"/>
              <a:gd name="connsiteX9-55" fmla="*/ 1356818 w 4116165"/>
              <a:gd name="connsiteY9-56" fmla="*/ 638398 h 3497531"/>
              <a:gd name="connsiteX10-57" fmla="*/ 1356818 w 4116165"/>
              <a:gd name="connsiteY10-58" fmla="*/ 739322 h 3497531"/>
              <a:gd name="connsiteX11-59" fmla="*/ 739322 w 4116165"/>
              <a:gd name="connsiteY11-60" fmla="*/ 1356819 h 3497531"/>
              <a:gd name="connsiteX12-61" fmla="*/ 638398 w 4116165"/>
              <a:gd name="connsiteY12-62" fmla="*/ 1356819 h 3497531"/>
              <a:gd name="connsiteX13-63" fmla="*/ 20901 w 4116165"/>
              <a:gd name="connsiteY13-64" fmla="*/ 739322 h 3497531"/>
              <a:gd name="connsiteX14-65" fmla="*/ 20901 w 4116165"/>
              <a:gd name="connsiteY14-66" fmla="*/ 638398 h 3497531"/>
              <a:gd name="connsiteX15-67" fmla="*/ 638398 w 4116165"/>
              <a:gd name="connsiteY15-68" fmla="*/ 20901 h 3497531"/>
              <a:gd name="connsiteX16-69" fmla="*/ 688860 w 4116165"/>
              <a:gd name="connsiteY16-70" fmla="*/ 0 h 3497531"/>
              <a:gd name="connsiteX0-71" fmla="*/ 1433441 w 4116165"/>
              <a:gd name="connsiteY0-72" fmla="*/ 3309096 h 3497531"/>
              <a:gd name="connsiteX1-73" fmla="*/ 4116165 w 4116165"/>
              <a:gd name="connsiteY1-74" fmla="*/ 1003242 h 3497531"/>
              <a:gd name="connsiteX2-75" fmla="*/ 4116165 w 4116165"/>
              <a:gd name="connsiteY2-76" fmla="*/ 3309096 h 3497531"/>
              <a:gd name="connsiteX3-77" fmla="*/ 3927730 w 4116165"/>
              <a:gd name="connsiteY3-78" fmla="*/ 3497531 h 3497531"/>
              <a:gd name="connsiteX4-79" fmla="*/ 1621876 w 4116165"/>
              <a:gd name="connsiteY4-80" fmla="*/ 3497531 h 3497531"/>
              <a:gd name="connsiteX5-81" fmla="*/ 1433441 w 4116165"/>
              <a:gd name="connsiteY5-82" fmla="*/ 3309096 h 3497531"/>
              <a:gd name="connsiteX6-83" fmla="*/ 688860 w 4116165"/>
              <a:gd name="connsiteY6-84" fmla="*/ 0 h 3497531"/>
              <a:gd name="connsiteX7-85" fmla="*/ 739322 w 4116165"/>
              <a:gd name="connsiteY7-86" fmla="*/ 20901 h 3497531"/>
              <a:gd name="connsiteX8-87" fmla="*/ 1356818 w 4116165"/>
              <a:gd name="connsiteY8-88" fmla="*/ 638398 h 3497531"/>
              <a:gd name="connsiteX9-89" fmla="*/ 1356818 w 4116165"/>
              <a:gd name="connsiteY9-90" fmla="*/ 739322 h 3497531"/>
              <a:gd name="connsiteX10-91" fmla="*/ 739322 w 4116165"/>
              <a:gd name="connsiteY10-92" fmla="*/ 1356819 h 3497531"/>
              <a:gd name="connsiteX11-93" fmla="*/ 638398 w 4116165"/>
              <a:gd name="connsiteY11-94" fmla="*/ 1356819 h 3497531"/>
              <a:gd name="connsiteX12-95" fmla="*/ 20901 w 4116165"/>
              <a:gd name="connsiteY12-96" fmla="*/ 739322 h 3497531"/>
              <a:gd name="connsiteX13-97" fmla="*/ 20901 w 4116165"/>
              <a:gd name="connsiteY13-98" fmla="*/ 638398 h 3497531"/>
              <a:gd name="connsiteX14-99" fmla="*/ 638398 w 4116165"/>
              <a:gd name="connsiteY14-100" fmla="*/ 20901 h 3497531"/>
              <a:gd name="connsiteX15-101" fmla="*/ 688860 w 4116165"/>
              <a:gd name="connsiteY15-102" fmla="*/ 0 h 3497531"/>
              <a:gd name="connsiteX0-103" fmla="*/ 1433441 w 4116165"/>
              <a:gd name="connsiteY0-104" fmla="*/ 3309096 h 3497531"/>
              <a:gd name="connsiteX1-105" fmla="*/ 4116165 w 4116165"/>
              <a:gd name="connsiteY1-106" fmla="*/ 3309096 h 3497531"/>
              <a:gd name="connsiteX2-107" fmla="*/ 3927730 w 4116165"/>
              <a:gd name="connsiteY2-108" fmla="*/ 3497531 h 3497531"/>
              <a:gd name="connsiteX3-109" fmla="*/ 1621876 w 4116165"/>
              <a:gd name="connsiteY3-110" fmla="*/ 3497531 h 3497531"/>
              <a:gd name="connsiteX4-111" fmla="*/ 1433441 w 4116165"/>
              <a:gd name="connsiteY4-112" fmla="*/ 3309096 h 3497531"/>
              <a:gd name="connsiteX5-113" fmla="*/ 688860 w 4116165"/>
              <a:gd name="connsiteY5-114" fmla="*/ 0 h 3497531"/>
              <a:gd name="connsiteX6-115" fmla="*/ 739322 w 4116165"/>
              <a:gd name="connsiteY6-116" fmla="*/ 20901 h 3497531"/>
              <a:gd name="connsiteX7-117" fmla="*/ 1356818 w 4116165"/>
              <a:gd name="connsiteY7-118" fmla="*/ 638398 h 3497531"/>
              <a:gd name="connsiteX8-119" fmla="*/ 1356818 w 4116165"/>
              <a:gd name="connsiteY8-120" fmla="*/ 739322 h 3497531"/>
              <a:gd name="connsiteX9-121" fmla="*/ 739322 w 4116165"/>
              <a:gd name="connsiteY9-122" fmla="*/ 1356819 h 3497531"/>
              <a:gd name="connsiteX10-123" fmla="*/ 638398 w 4116165"/>
              <a:gd name="connsiteY10-124" fmla="*/ 1356819 h 3497531"/>
              <a:gd name="connsiteX11-125" fmla="*/ 20901 w 4116165"/>
              <a:gd name="connsiteY11-126" fmla="*/ 739322 h 3497531"/>
              <a:gd name="connsiteX12-127" fmla="*/ 20901 w 4116165"/>
              <a:gd name="connsiteY12-128" fmla="*/ 638398 h 3497531"/>
              <a:gd name="connsiteX13-129" fmla="*/ 638398 w 4116165"/>
              <a:gd name="connsiteY13-130" fmla="*/ 20901 h 3497531"/>
              <a:gd name="connsiteX14-131" fmla="*/ 688860 w 4116165"/>
              <a:gd name="connsiteY14-132" fmla="*/ 0 h 3497531"/>
              <a:gd name="connsiteX0-133" fmla="*/ 1433441 w 3927730"/>
              <a:gd name="connsiteY0-134" fmla="*/ 3309096 h 3497531"/>
              <a:gd name="connsiteX1-135" fmla="*/ 3927730 w 3927730"/>
              <a:gd name="connsiteY1-136" fmla="*/ 3497531 h 3497531"/>
              <a:gd name="connsiteX2-137" fmla="*/ 1621876 w 3927730"/>
              <a:gd name="connsiteY2-138" fmla="*/ 3497531 h 3497531"/>
              <a:gd name="connsiteX3-139" fmla="*/ 1433441 w 3927730"/>
              <a:gd name="connsiteY3-140" fmla="*/ 3309096 h 3497531"/>
              <a:gd name="connsiteX4-141" fmla="*/ 688860 w 3927730"/>
              <a:gd name="connsiteY4-142" fmla="*/ 0 h 3497531"/>
              <a:gd name="connsiteX5-143" fmla="*/ 739322 w 3927730"/>
              <a:gd name="connsiteY5-144" fmla="*/ 20901 h 3497531"/>
              <a:gd name="connsiteX6-145" fmla="*/ 1356818 w 3927730"/>
              <a:gd name="connsiteY6-146" fmla="*/ 638398 h 3497531"/>
              <a:gd name="connsiteX7-147" fmla="*/ 1356818 w 3927730"/>
              <a:gd name="connsiteY7-148" fmla="*/ 739322 h 3497531"/>
              <a:gd name="connsiteX8-149" fmla="*/ 739322 w 3927730"/>
              <a:gd name="connsiteY8-150" fmla="*/ 1356819 h 3497531"/>
              <a:gd name="connsiteX9-151" fmla="*/ 638398 w 3927730"/>
              <a:gd name="connsiteY9-152" fmla="*/ 1356819 h 3497531"/>
              <a:gd name="connsiteX10-153" fmla="*/ 20901 w 3927730"/>
              <a:gd name="connsiteY10-154" fmla="*/ 739322 h 3497531"/>
              <a:gd name="connsiteX11-155" fmla="*/ 20901 w 3927730"/>
              <a:gd name="connsiteY11-156" fmla="*/ 638398 h 3497531"/>
              <a:gd name="connsiteX12-157" fmla="*/ 638398 w 3927730"/>
              <a:gd name="connsiteY12-158" fmla="*/ 20901 h 3497531"/>
              <a:gd name="connsiteX13-159" fmla="*/ 688860 w 3927730"/>
              <a:gd name="connsiteY13-160" fmla="*/ 0 h 3497531"/>
              <a:gd name="connsiteX0-161" fmla="*/ 1433441 w 1621876"/>
              <a:gd name="connsiteY0-162" fmla="*/ 3309096 h 3497531"/>
              <a:gd name="connsiteX1-163" fmla="*/ 1621876 w 1621876"/>
              <a:gd name="connsiteY1-164" fmla="*/ 3497531 h 3497531"/>
              <a:gd name="connsiteX2-165" fmla="*/ 1433441 w 1621876"/>
              <a:gd name="connsiteY2-166" fmla="*/ 3309096 h 3497531"/>
              <a:gd name="connsiteX3-167" fmla="*/ 688860 w 1621876"/>
              <a:gd name="connsiteY3-168" fmla="*/ 0 h 3497531"/>
              <a:gd name="connsiteX4-169" fmla="*/ 739322 w 1621876"/>
              <a:gd name="connsiteY4-170" fmla="*/ 20901 h 3497531"/>
              <a:gd name="connsiteX5-171" fmla="*/ 1356818 w 1621876"/>
              <a:gd name="connsiteY5-172" fmla="*/ 638398 h 3497531"/>
              <a:gd name="connsiteX6-173" fmla="*/ 1356818 w 1621876"/>
              <a:gd name="connsiteY6-174" fmla="*/ 739322 h 3497531"/>
              <a:gd name="connsiteX7-175" fmla="*/ 739322 w 1621876"/>
              <a:gd name="connsiteY7-176" fmla="*/ 1356819 h 3497531"/>
              <a:gd name="connsiteX8-177" fmla="*/ 638398 w 1621876"/>
              <a:gd name="connsiteY8-178" fmla="*/ 1356819 h 3497531"/>
              <a:gd name="connsiteX9-179" fmla="*/ 20901 w 1621876"/>
              <a:gd name="connsiteY9-180" fmla="*/ 739322 h 3497531"/>
              <a:gd name="connsiteX10-181" fmla="*/ 20901 w 1621876"/>
              <a:gd name="connsiteY10-182" fmla="*/ 638398 h 3497531"/>
              <a:gd name="connsiteX11-183" fmla="*/ 638398 w 1621876"/>
              <a:gd name="connsiteY11-184" fmla="*/ 20901 h 3497531"/>
              <a:gd name="connsiteX12-185" fmla="*/ 688860 w 1621876"/>
              <a:gd name="connsiteY12-186" fmla="*/ 0 h 3497531"/>
              <a:gd name="connsiteX0-187" fmla="*/ 688860 w 1377719"/>
              <a:gd name="connsiteY0-188" fmla="*/ 0 h 1377720"/>
              <a:gd name="connsiteX1-189" fmla="*/ 739322 w 1377719"/>
              <a:gd name="connsiteY1-190" fmla="*/ 20901 h 1377720"/>
              <a:gd name="connsiteX2-191" fmla="*/ 1356818 w 1377719"/>
              <a:gd name="connsiteY2-192" fmla="*/ 638398 h 1377720"/>
              <a:gd name="connsiteX3-193" fmla="*/ 1356818 w 1377719"/>
              <a:gd name="connsiteY3-194" fmla="*/ 739322 h 1377720"/>
              <a:gd name="connsiteX4-195" fmla="*/ 739322 w 1377719"/>
              <a:gd name="connsiteY4-196" fmla="*/ 1356819 h 1377720"/>
              <a:gd name="connsiteX5-197" fmla="*/ 638398 w 1377719"/>
              <a:gd name="connsiteY5-198" fmla="*/ 1356819 h 1377720"/>
              <a:gd name="connsiteX6-199" fmla="*/ 20901 w 1377719"/>
              <a:gd name="connsiteY6-200" fmla="*/ 739322 h 1377720"/>
              <a:gd name="connsiteX7-201" fmla="*/ 20901 w 1377719"/>
              <a:gd name="connsiteY7-202" fmla="*/ 638398 h 1377720"/>
              <a:gd name="connsiteX8-203" fmla="*/ 638398 w 1377719"/>
              <a:gd name="connsiteY8-204" fmla="*/ 20901 h 1377720"/>
              <a:gd name="connsiteX9-205" fmla="*/ 688860 w 1377719"/>
              <a:gd name="connsiteY9-206" fmla="*/ 0 h 13777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377719" h="1377720">
                <a:moveTo>
                  <a:pt x="688860" y="0"/>
                </a:moveTo>
                <a:cubicBezTo>
                  <a:pt x="707124" y="0"/>
                  <a:pt x="725387" y="6967"/>
                  <a:pt x="739322" y="20901"/>
                </a:cubicBezTo>
                <a:lnTo>
                  <a:pt x="1356818" y="638398"/>
                </a:lnTo>
                <a:cubicBezTo>
                  <a:pt x="1384687" y="666267"/>
                  <a:pt x="1384687" y="711453"/>
                  <a:pt x="1356818" y="739322"/>
                </a:cubicBezTo>
                <a:lnTo>
                  <a:pt x="739322" y="1356819"/>
                </a:lnTo>
                <a:cubicBezTo>
                  <a:pt x="711453" y="1384688"/>
                  <a:pt x="666267" y="1384688"/>
                  <a:pt x="638398" y="1356819"/>
                </a:cubicBezTo>
                <a:lnTo>
                  <a:pt x="20901" y="739322"/>
                </a:lnTo>
                <a:cubicBezTo>
                  <a:pt x="-6968" y="711453"/>
                  <a:pt x="-6968" y="666267"/>
                  <a:pt x="20901" y="638398"/>
                </a:cubicBezTo>
                <a:lnTo>
                  <a:pt x="638398" y="20901"/>
                </a:lnTo>
                <a:cubicBezTo>
                  <a:pt x="652332" y="6967"/>
                  <a:pt x="670596" y="0"/>
                  <a:pt x="688860" y="0"/>
                </a:cubicBezTo>
                <a:close/>
              </a:path>
            </a:pathLst>
          </a:custGeom>
          <a:solidFill>
            <a:srgbClr val="099B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3200" b="1" dirty="0">
                <a:cs typeface="+mn-ea"/>
                <a:sym typeface="+mn-lt"/>
              </a:rPr>
              <a:t>2</a:t>
            </a:r>
          </a:p>
        </p:txBody>
      </p:sp>
      <p:sp>
        <p:nvSpPr>
          <p:cNvPr id="35" name="Freeform 6"/>
          <p:cNvSpPr/>
          <p:nvPr/>
        </p:nvSpPr>
        <p:spPr>
          <a:xfrm>
            <a:off x="4390357" y="2068087"/>
            <a:ext cx="1288227" cy="1288229"/>
          </a:xfrm>
          <a:custGeom>
            <a:avLst/>
            <a:gdLst>
              <a:gd name="connsiteX0" fmla="*/ 1621876 w 4116165"/>
              <a:gd name="connsiteY0" fmla="*/ 814807 h 3497531"/>
              <a:gd name="connsiteX1" fmla="*/ 3927730 w 4116165"/>
              <a:gd name="connsiteY1" fmla="*/ 814807 h 3497531"/>
              <a:gd name="connsiteX2" fmla="*/ 4116165 w 4116165"/>
              <a:gd name="connsiteY2" fmla="*/ 1003242 h 3497531"/>
              <a:gd name="connsiteX3" fmla="*/ 4116165 w 4116165"/>
              <a:gd name="connsiteY3" fmla="*/ 3309096 h 3497531"/>
              <a:gd name="connsiteX4" fmla="*/ 3927730 w 4116165"/>
              <a:gd name="connsiteY4" fmla="*/ 3497531 h 3497531"/>
              <a:gd name="connsiteX5" fmla="*/ 1621876 w 4116165"/>
              <a:gd name="connsiteY5" fmla="*/ 3497531 h 3497531"/>
              <a:gd name="connsiteX6" fmla="*/ 1433441 w 4116165"/>
              <a:gd name="connsiteY6" fmla="*/ 3309096 h 3497531"/>
              <a:gd name="connsiteX7" fmla="*/ 1433441 w 4116165"/>
              <a:gd name="connsiteY7" fmla="*/ 1003242 h 3497531"/>
              <a:gd name="connsiteX8" fmla="*/ 1621876 w 4116165"/>
              <a:gd name="connsiteY8" fmla="*/ 814807 h 3497531"/>
              <a:gd name="connsiteX9" fmla="*/ 688860 w 4116165"/>
              <a:gd name="connsiteY9" fmla="*/ 0 h 3497531"/>
              <a:gd name="connsiteX10" fmla="*/ 739322 w 4116165"/>
              <a:gd name="connsiteY10" fmla="*/ 20901 h 3497531"/>
              <a:gd name="connsiteX11" fmla="*/ 1356818 w 4116165"/>
              <a:gd name="connsiteY11" fmla="*/ 638398 h 3497531"/>
              <a:gd name="connsiteX12" fmla="*/ 1356818 w 4116165"/>
              <a:gd name="connsiteY12" fmla="*/ 739322 h 3497531"/>
              <a:gd name="connsiteX13" fmla="*/ 739322 w 4116165"/>
              <a:gd name="connsiteY13" fmla="*/ 1356819 h 3497531"/>
              <a:gd name="connsiteX14" fmla="*/ 638398 w 4116165"/>
              <a:gd name="connsiteY14" fmla="*/ 1356819 h 3497531"/>
              <a:gd name="connsiteX15" fmla="*/ 20901 w 4116165"/>
              <a:gd name="connsiteY15" fmla="*/ 739322 h 3497531"/>
              <a:gd name="connsiteX16" fmla="*/ 20901 w 4116165"/>
              <a:gd name="connsiteY16" fmla="*/ 638398 h 3497531"/>
              <a:gd name="connsiteX17" fmla="*/ 638398 w 4116165"/>
              <a:gd name="connsiteY17" fmla="*/ 20901 h 3497531"/>
              <a:gd name="connsiteX18" fmla="*/ 688860 w 4116165"/>
              <a:gd name="connsiteY18" fmla="*/ 0 h 3497531"/>
              <a:gd name="connsiteX0-1" fmla="*/ 1433441 w 4116165"/>
              <a:gd name="connsiteY0-2" fmla="*/ 1003242 h 3497531"/>
              <a:gd name="connsiteX1-3" fmla="*/ 3927730 w 4116165"/>
              <a:gd name="connsiteY1-4" fmla="*/ 814807 h 3497531"/>
              <a:gd name="connsiteX2-5" fmla="*/ 4116165 w 4116165"/>
              <a:gd name="connsiteY2-6" fmla="*/ 1003242 h 3497531"/>
              <a:gd name="connsiteX3-7" fmla="*/ 4116165 w 4116165"/>
              <a:gd name="connsiteY3-8" fmla="*/ 3309096 h 3497531"/>
              <a:gd name="connsiteX4-9" fmla="*/ 3927730 w 4116165"/>
              <a:gd name="connsiteY4-10" fmla="*/ 3497531 h 3497531"/>
              <a:gd name="connsiteX5-11" fmla="*/ 1621876 w 4116165"/>
              <a:gd name="connsiteY5-12" fmla="*/ 3497531 h 3497531"/>
              <a:gd name="connsiteX6-13" fmla="*/ 1433441 w 4116165"/>
              <a:gd name="connsiteY6-14" fmla="*/ 3309096 h 3497531"/>
              <a:gd name="connsiteX7-15" fmla="*/ 1433441 w 4116165"/>
              <a:gd name="connsiteY7-16" fmla="*/ 1003242 h 3497531"/>
              <a:gd name="connsiteX8-17" fmla="*/ 688860 w 4116165"/>
              <a:gd name="connsiteY8-18" fmla="*/ 0 h 3497531"/>
              <a:gd name="connsiteX9-19" fmla="*/ 739322 w 4116165"/>
              <a:gd name="connsiteY9-20" fmla="*/ 20901 h 3497531"/>
              <a:gd name="connsiteX10-21" fmla="*/ 1356818 w 4116165"/>
              <a:gd name="connsiteY10-22" fmla="*/ 638398 h 3497531"/>
              <a:gd name="connsiteX11-23" fmla="*/ 1356818 w 4116165"/>
              <a:gd name="connsiteY11-24" fmla="*/ 739322 h 3497531"/>
              <a:gd name="connsiteX12-25" fmla="*/ 739322 w 4116165"/>
              <a:gd name="connsiteY12-26" fmla="*/ 1356819 h 3497531"/>
              <a:gd name="connsiteX13-27" fmla="*/ 638398 w 4116165"/>
              <a:gd name="connsiteY13-28" fmla="*/ 1356819 h 3497531"/>
              <a:gd name="connsiteX14-29" fmla="*/ 20901 w 4116165"/>
              <a:gd name="connsiteY14-30" fmla="*/ 739322 h 3497531"/>
              <a:gd name="connsiteX15-31" fmla="*/ 20901 w 4116165"/>
              <a:gd name="connsiteY15-32" fmla="*/ 638398 h 3497531"/>
              <a:gd name="connsiteX16-33" fmla="*/ 638398 w 4116165"/>
              <a:gd name="connsiteY16-34" fmla="*/ 20901 h 3497531"/>
              <a:gd name="connsiteX17-35" fmla="*/ 688860 w 4116165"/>
              <a:gd name="connsiteY17-36" fmla="*/ 0 h 3497531"/>
              <a:gd name="connsiteX0-37" fmla="*/ 1433441 w 4116165"/>
              <a:gd name="connsiteY0-38" fmla="*/ 3309096 h 3497531"/>
              <a:gd name="connsiteX1-39" fmla="*/ 3927730 w 4116165"/>
              <a:gd name="connsiteY1-40" fmla="*/ 814807 h 3497531"/>
              <a:gd name="connsiteX2-41" fmla="*/ 4116165 w 4116165"/>
              <a:gd name="connsiteY2-42" fmla="*/ 1003242 h 3497531"/>
              <a:gd name="connsiteX3-43" fmla="*/ 4116165 w 4116165"/>
              <a:gd name="connsiteY3-44" fmla="*/ 3309096 h 3497531"/>
              <a:gd name="connsiteX4-45" fmla="*/ 3927730 w 4116165"/>
              <a:gd name="connsiteY4-46" fmla="*/ 3497531 h 3497531"/>
              <a:gd name="connsiteX5-47" fmla="*/ 1621876 w 4116165"/>
              <a:gd name="connsiteY5-48" fmla="*/ 3497531 h 3497531"/>
              <a:gd name="connsiteX6-49" fmla="*/ 1433441 w 4116165"/>
              <a:gd name="connsiteY6-50" fmla="*/ 3309096 h 3497531"/>
              <a:gd name="connsiteX7-51" fmla="*/ 688860 w 4116165"/>
              <a:gd name="connsiteY7-52" fmla="*/ 0 h 3497531"/>
              <a:gd name="connsiteX8-53" fmla="*/ 739322 w 4116165"/>
              <a:gd name="connsiteY8-54" fmla="*/ 20901 h 3497531"/>
              <a:gd name="connsiteX9-55" fmla="*/ 1356818 w 4116165"/>
              <a:gd name="connsiteY9-56" fmla="*/ 638398 h 3497531"/>
              <a:gd name="connsiteX10-57" fmla="*/ 1356818 w 4116165"/>
              <a:gd name="connsiteY10-58" fmla="*/ 739322 h 3497531"/>
              <a:gd name="connsiteX11-59" fmla="*/ 739322 w 4116165"/>
              <a:gd name="connsiteY11-60" fmla="*/ 1356819 h 3497531"/>
              <a:gd name="connsiteX12-61" fmla="*/ 638398 w 4116165"/>
              <a:gd name="connsiteY12-62" fmla="*/ 1356819 h 3497531"/>
              <a:gd name="connsiteX13-63" fmla="*/ 20901 w 4116165"/>
              <a:gd name="connsiteY13-64" fmla="*/ 739322 h 3497531"/>
              <a:gd name="connsiteX14-65" fmla="*/ 20901 w 4116165"/>
              <a:gd name="connsiteY14-66" fmla="*/ 638398 h 3497531"/>
              <a:gd name="connsiteX15-67" fmla="*/ 638398 w 4116165"/>
              <a:gd name="connsiteY15-68" fmla="*/ 20901 h 3497531"/>
              <a:gd name="connsiteX16-69" fmla="*/ 688860 w 4116165"/>
              <a:gd name="connsiteY16-70" fmla="*/ 0 h 3497531"/>
              <a:gd name="connsiteX0-71" fmla="*/ 1433441 w 4116165"/>
              <a:gd name="connsiteY0-72" fmla="*/ 3309096 h 3497531"/>
              <a:gd name="connsiteX1-73" fmla="*/ 4116165 w 4116165"/>
              <a:gd name="connsiteY1-74" fmla="*/ 1003242 h 3497531"/>
              <a:gd name="connsiteX2-75" fmla="*/ 4116165 w 4116165"/>
              <a:gd name="connsiteY2-76" fmla="*/ 3309096 h 3497531"/>
              <a:gd name="connsiteX3-77" fmla="*/ 3927730 w 4116165"/>
              <a:gd name="connsiteY3-78" fmla="*/ 3497531 h 3497531"/>
              <a:gd name="connsiteX4-79" fmla="*/ 1621876 w 4116165"/>
              <a:gd name="connsiteY4-80" fmla="*/ 3497531 h 3497531"/>
              <a:gd name="connsiteX5-81" fmla="*/ 1433441 w 4116165"/>
              <a:gd name="connsiteY5-82" fmla="*/ 3309096 h 3497531"/>
              <a:gd name="connsiteX6-83" fmla="*/ 688860 w 4116165"/>
              <a:gd name="connsiteY6-84" fmla="*/ 0 h 3497531"/>
              <a:gd name="connsiteX7-85" fmla="*/ 739322 w 4116165"/>
              <a:gd name="connsiteY7-86" fmla="*/ 20901 h 3497531"/>
              <a:gd name="connsiteX8-87" fmla="*/ 1356818 w 4116165"/>
              <a:gd name="connsiteY8-88" fmla="*/ 638398 h 3497531"/>
              <a:gd name="connsiteX9-89" fmla="*/ 1356818 w 4116165"/>
              <a:gd name="connsiteY9-90" fmla="*/ 739322 h 3497531"/>
              <a:gd name="connsiteX10-91" fmla="*/ 739322 w 4116165"/>
              <a:gd name="connsiteY10-92" fmla="*/ 1356819 h 3497531"/>
              <a:gd name="connsiteX11-93" fmla="*/ 638398 w 4116165"/>
              <a:gd name="connsiteY11-94" fmla="*/ 1356819 h 3497531"/>
              <a:gd name="connsiteX12-95" fmla="*/ 20901 w 4116165"/>
              <a:gd name="connsiteY12-96" fmla="*/ 739322 h 3497531"/>
              <a:gd name="connsiteX13-97" fmla="*/ 20901 w 4116165"/>
              <a:gd name="connsiteY13-98" fmla="*/ 638398 h 3497531"/>
              <a:gd name="connsiteX14-99" fmla="*/ 638398 w 4116165"/>
              <a:gd name="connsiteY14-100" fmla="*/ 20901 h 3497531"/>
              <a:gd name="connsiteX15-101" fmla="*/ 688860 w 4116165"/>
              <a:gd name="connsiteY15-102" fmla="*/ 0 h 3497531"/>
              <a:gd name="connsiteX0-103" fmla="*/ 1433441 w 4116165"/>
              <a:gd name="connsiteY0-104" fmla="*/ 3309096 h 3497531"/>
              <a:gd name="connsiteX1-105" fmla="*/ 4116165 w 4116165"/>
              <a:gd name="connsiteY1-106" fmla="*/ 3309096 h 3497531"/>
              <a:gd name="connsiteX2-107" fmla="*/ 3927730 w 4116165"/>
              <a:gd name="connsiteY2-108" fmla="*/ 3497531 h 3497531"/>
              <a:gd name="connsiteX3-109" fmla="*/ 1621876 w 4116165"/>
              <a:gd name="connsiteY3-110" fmla="*/ 3497531 h 3497531"/>
              <a:gd name="connsiteX4-111" fmla="*/ 1433441 w 4116165"/>
              <a:gd name="connsiteY4-112" fmla="*/ 3309096 h 3497531"/>
              <a:gd name="connsiteX5-113" fmla="*/ 688860 w 4116165"/>
              <a:gd name="connsiteY5-114" fmla="*/ 0 h 3497531"/>
              <a:gd name="connsiteX6-115" fmla="*/ 739322 w 4116165"/>
              <a:gd name="connsiteY6-116" fmla="*/ 20901 h 3497531"/>
              <a:gd name="connsiteX7-117" fmla="*/ 1356818 w 4116165"/>
              <a:gd name="connsiteY7-118" fmla="*/ 638398 h 3497531"/>
              <a:gd name="connsiteX8-119" fmla="*/ 1356818 w 4116165"/>
              <a:gd name="connsiteY8-120" fmla="*/ 739322 h 3497531"/>
              <a:gd name="connsiteX9-121" fmla="*/ 739322 w 4116165"/>
              <a:gd name="connsiteY9-122" fmla="*/ 1356819 h 3497531"/>
              <a:gd name="connsiteX10-123" fmla="*/ 638398 w 4116165"/>
              <a:gd name="connsiteY10-124" fmla="*/ 1356819 h 3497531"/>
              <a:gd name="connsiteX11-125" fmla="*/ 20901 w 4116165"/>
              <a:gd name="connsiteY11-126" fmla="*/ 739322 h 3497531"/>
              <a:gd name="connsiteX12-127" fmla="*/ 20901 w 4116165"/>
              <a:gd name="connsiteY12-128" fmla="*/ 638398 h 3497531"/>
              <a:gd name="connsiteX13-129" fmla="*/ 638398 w 4116165"/>
              <a:gd name="connsiteY13-130" fmla="*/ 20901 h 3497531"/>
              <a:gd name="connsiteX14-131" fmla="*/ 688860 w 4116165"/>
              <a:gd name="connsiteY14-132" fmla="*/ 0 h 3497531"/>
              <a:gd name="connsiteX0-133" fmla="*/ 1433441 w 3927730"/>
              <a:gd name="connsiteY0-134" fmla="*/ 3309096 h 3497531"/>
              <a:gd name="connsiteX1-135" fmla="*/ 3927730 w 3927730"/>
              <a:gd name="connsiteY1-136" fmla="*/ 3497531 h 3497531"/>
              <a:gd name="connsiteX2-137" fmla="*/ 1621876 w 3927730"/>
              <a:gd name="connsiteY2-138" fmla="*/ 3497531 h 3497531"/>
              <a:gd name="connsiteX3-139" fmla="*/ 1433441 w 3927730"/>
              <a:gd name="connsiteY3-140" fmla="*/ 3309096 h 3497531"/>
              <a:gd name="connsiteX4-141" fmla="*/ 688860 w 3927730"/>
              <a:gd name="connsiteY4-142" fmla="*/ 0 h 3497531"/>
              <a:gd name="connsiteX5-143" fmla="*/ 739322 w 3927730"/>
              <a:gd name="connsiteY5-144" fmla="*/ 20901 h 3497531"/>
              <a:gd name="connsiteX6-145" fmla="*/ 1356818 w 3927730"/>
              <a:gd name="connsiteY6-146" fmla="*/ 638398 h 3497531"/>
              <a:gd name="connsiteX7-147" fmla="*/ 1356818 w 3927730"/>
              <a:gd name="connsiteY7-148" fmla="*/ 739322 h 3497531"/>
              <a:gd name="connsiteX8-149" fmla="*/ 739322 w 3927730"/>
              <a:gd name="connsiteY8-150" fmla="*/ 1356819 h 3497531"/>
              <a:gd name="connsiteX9-151" fmla="*/ 638398 w 3927730"/>
              <a:gd name="connsiteY9-152" fmla="*/ 1356819 h 3497531"/>
              <a:gd name="connsiteX10-153" fmla="*/ 20901 w 3927730"/>
              <a:gd name="connsiteY10-154" fmla="*/ 739322 h 3497531"/>
              <a:gd name="connsiteX11-155" fmla="*/ 20901 w 3927730"/>
              <a:gd name="connsiteY11-156" fmla="*/ 638398 h 3497531"/>
              <a:gd name="connsiteX12-157" fmla="*/ 638398 w 3927730"/>
              <a:gd name="connsiteY12-158" fmla="*/ 20901 h 3497531"/>
              <a:gd name="connsiteX13-159" fmla="*/ 688860 w 3927730"/>
              <a:gd name="connsiteY13-160" fmla="*/ 0 h 3497531"/>
              <a:gd name="connsiteX0-161" fmla="*/ 1433441 w 1621876"/>
              <a:gd name="connsiteY0-162" fmla="*/ 3309096 h 3497531"/>
              <a:gd name="connsiteX1-163" fmla="*/ 1621876 w 1621876"/>
              <a:gd name="connsiteY1-164" fmla="*/ 3497531 h 3497531"/>
              <a:gd name="connsiteX2-165" fmla="*/ 1433441 w 1621876"/>
              <a:gd name="connsiteY2-166" fmla="*/ 3309096 h 3497531"/>
              <a:gd name="connsiteX3-167" fmla="*/ 688860 w 1621876"/>
              <a:gd name="connsiteY3-168" fmla="*/ 0 h 3497531"/>
              <a:gd name="connsiteX4-169" fmla="*/ 739322 w 1621876"/>
              <a:gd name="connsiteY4-170" fmla="*/ 20901 h 3497531"/>
              <a:gd name="connsiteX5-171" fmla="*/ 1356818 w 1621876"/>
              <a:gd name="connsiteY5-172" fmla="*/ 638398 h 3497531"/>
              <a:gd name="connsiteX6-173" fmla="*/ 1356818 w 1621876"/>
              <a:gd name="connsiteY6-174" fmla="*/ 739322 h 3497531"/>
              <a:gd name="connsiteX7-175" fmla="*/ 739322 w 1621876"/>
              <a:gd name="connsiteY7-176" fmla="*/ 1356819 h 3497531"/>
              <a:gd name="connsiteX8-177" fmla="*/ 638398 w 1621876"/>
              <a:gd name="connsiteY8-178" fmla="*/ 1356819 h 3497531"/>
              <a:gd name="connsiteX9-179" fmla="*/ 20901 w 1621876"/>
              <a:gd name="connsiteY9-180" fmla="*/ 739322 h 3497531"/>
              <a:gd name="connsiteX10-181" fmla="*/ 20901 w 1621876"/>
              <a:gd name="connsiteY10-182" fmla="*/ 638398 h 3497531"/>
              <a:gd name="connsiteX11-183" fmla="*/ 638398 w 1621876"/>
              <a:gd name="connsiteY11-184" fmla="*/ 20901 h 3497531"/>
              <a:gd name="connsiteX12-185" fmla="*/ 688860 w 1621876"/>
              <a:gd name="connsiteY12-186" fmla="*/ 0 h 3497531"/>
              <a:gd name="connsiteX0-187" fmla="*/ 688860 w 1377719"/>
              <a:gd name="connsiteY0-188" fmla="*/ 0 h 1377720"/>
              <a:gd name="connsiteX1-189" fmla="*/ 739322 w 1377719"/>
              <a:gd name="connsiteY1-190" fmla="*/ 20901 h 1377720"/>
              <a:gd name="connsiteX2-191" fmla="*/ 1356818 w 1377719"/>
              <a:gd name="connsiteY2-192" fmla="*/ 638398 h 1377720"/>
              <a:gd name="connsiteX3-193" fmla="*/ 1356818 w 1377719"/>
              <a:gd name="connsiteY3-194" fmla="*/ 739322 h 1377720"/>
              <a:gd name="connsiteX4-195" fmla="*/ 739322 w 1377719"/>
              <a:gd name="connsiteY4-196" fmla="*/ 1356819 h 1377720"/>
              <a:gd name="connsiteX5-197" fmla="*/ 638398 w 1377719"/>
              <a:gd name="connsiteY5-198" fmla="*/ 1356819 h 1377720"/>
              <a:gd name="connsiteX6-199" fmla="*/ 20901 w 1377719"/>
              <a:gd name="connsiteY6-200" fmla="*/ 739322 h 1377720"/>
              <a:gd name="connsiteX7-201" fmla="*/ 20901 w 1377719"/>
              <a:gd name="connsiteY7-202" fmla="*/ 638398 h 1377720"/>
              <a:gd name="connsiteX8-203" fmla="*/ 638398 w 1377719"/>
              <a:gd name="connsiteY8-204" fmla="*/ 20901 h 1377720"/>
              <a:gd name="connsiteX9-205" fmla="*/ 688860 w 1377719"/>
              <a:gd name="connsiteY9-206" fmla="*/ 0 h 13777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377719" h="1377720">
                <a:moveTo>
                  <a:pt x="688860" y="0"/>
                </a:moveTo>
                <a:cubicBezTo>
                  <a:pt x="707124" y="0"/>
                  <a:pt x="725387" y="6967"/>
                  <a:pt x="739322" y="20901"/>
                </a:cubicBezTo>
                <a:lnTo>
                  <a:pt x="1356818" y="638398"/>
                </a:lnTo>
                <a:cubicBezTo>
                  <a:pt x="1384687" y="666267"/>
                  <a:pt x="1384687" y="711453"/>
                  <a:pt x="1356818" y="739322"/>
                </a:cubicBezTo>
                <a:lnTo>
                  <a:pt x="739322" y="1356819"/>
                </a:lnTo>
                <a:cubicBezTo>
                  <a:pt x="711453" y="1384688"/>
                  <a:pt x="666267" y="1384688"/>
                  <a:pt x="638398" y="1356819"/>
                </a:cubicBezTo>
                <a:lnTo>
                  <a:pt x="20901" y="739322"/>
                </a:lnTo>
                <a:cubicBezTo>
                  <a:pt x="-6968" y="711453"/>
                  <a:pt x="-6968" y="666267"/>
                  <a:pt x="20901" y="638398"/>
                </a:cubicBezTo>
                <a:lnTo>
                  <a:pt x="638398" y="20901"/>
                </a:lnTo>
                <a:cubicBezTo>
                  <a:pt x="652332" y="6967"/>
                  <a:pt x="670596" y="0"/>
                  <a:pt x="688860" y="0"/>
                </a:cubicBezTo>
                <a:close/>
              </a:path>
            </a:pathLst>
          </a:custGeom>
          <a:solidFill>
            <a:srgbClr val="099B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3200" b="1" dirty="0">
                <a:cs typeface="+mn-ea"/>
                <a:sym typeface="+mn-lt"/>
              </a:rPr>
              <a:t>1</a:t>
            </a:r>
          </a:p>
        </p:txBody>
      </p:sp>
      <p:sp>
        <p:nvSpPr>
          <p:cNvPr id="36" name="Freeform 7"/>
          <p:cNvSpPr/>
          <p:nvPr/>
        </p:nvSpPr>
        <p:spPr>
          <a:xfrm>
            <a:off x="4390357" y="4087572"/>
            <a:ext cx="1288227" cy="1288229"/>
          </a:xfrm>
          <a:custGeom>
            <a:avLst/>
            <a:gdLst>
              <a:gd name="connsiteX0" fmla="*/ 1621876 w 4116165"/>
              <a:gd name="connsiteY0" fmla="*/ 814807 h 3497531"/>
              <a:gd name="connsiteX1" fmla="*/ 3927730 w 4116165"/>
              <a:gd name="connsiteY1" fmla="*/ 814807 h 3497531"/>
              <a:gd name="connsiteX2" fmla="*/ 4116165 w 4116165"/>
              <a:gd name="connsiteY2" fmla="*/ 1003242 h 3497531"/>
              <a:gd name="connsiteX3" fmla="*/ 4116165 w 4116165"/>
              <a:gd name="connsiteY3" fmla="*/ 3309096 h 3497531"/>
              <a:gd name="connsiteX4" fmla="*/ 3927730 w 4116165"/>
              <a:gd name="connsiteY4" fmla="*/ 3497531 h 3497531"/>
              <a:gd name="connsiteX5" fmla="*/ 1621876 w 4116165"/>
              <a:gd name="connsiteY5" fmla="*/ 3497531 h 3497531"/>
              <a:gd name="connsiteX6" fmla="*/ 1433441 w 4116165"/>
              <a:gd name="connsiteY6" fmla="*/ 3309096 h 3497531"/>
              <a:gd name="connsiteX7" fmla="*/ 1433441 w 4116165"/>
              <a:gd name="connsiteY7" fmla="*/ 1003242 h 3497531"/>
              <a:gd name="connsiteX8" fmla="*/ 1621876 w 4116165"/>
              <a:gd name="connsiteY8" fmla="*/ 814807 h 3497531"/>
              <a:gd name="connsiteX9" fmla="*/ 688860 w 4116165"/>
              <a:gd name="connsiteY9" fmla="*/ 0 h 3497531"/>
              <a:gd name="connsiteX10" fmla="*/ 739322 w 4116165"/>
              <a:gd name="connsiteY10" fmla="*/ 20901 h 3497531"/>
              <a:gd name="connsiteX11" fmla="*/ 1356818 w 4116165"/>
              <a:gd name="connsiteY11" fmla="*/ 638398 h 3497531"/>
              <a:gd name="connsiteX12" fmla="*/ 1356818 w 4116165"/>
              <a:gd name="connsiteY12" fmla="*/ 739322 h 3497531"/>
              <a:gd name="connsiteX13" fmla="*/ 739322 w 4116165"/>
              <a:gd name="connsiteY13" fmla="*/ 1356819 h 3497531"/>
              <a:gd name="connsiteX14" fmla="*/ 638398 w 4116165"/>
              <a:gd name="connsiteY14" fmla="*/ 1356819 h 3497531"/>
              <a:gd name="connsiteX15" fmla="*/ 20901 w 4116165"/>
              <a:gd name="connsiteY15" fmla="*/ 739322 h 3497531"/>
              <a:gd name="connsiteX16" fmla="*/ 20901 w 4116165"/>
              <a:gd name="connsiteY16" fmla="*/ 638398 h 3497531"/>
              <a:gd name="connsiteX17" fmla="*/ 638398 w 4116165"/>
              <a:gd name="connsiteY17" fmla="*/ 20901 h 3497531"/>
              <a:gd name="connsiteX18" fmla="*/ 688860 w 4116165"/>
              <a:gd name="connsiteY18" fmla="*/ 0 h 3497531"/>
              <a:gd name="connsiteX0-1" fmla="*/ 1433441 w 4116165"/>
              <a:gd name="connsiteY0-2" fmla="*/ 1003242 h 3497531"/>
              <a:gd name="connsiteX1-3" fmla="*/ 3927730 w 4116165"/>
              <a:gd name="connsiteY1-4" fmla="*/ 814807 h 3497531"/>
              <a:gd name="connsiteX2-5" fmla="*/ 4116165 w 4116165"/>
              <a:gd name="connsiteY2-6" fmla="*/ 1003242 h 3497531"/>
              <a:gd name="connsiteX3-7" fmla="*/ 4116165 w 4116165"/>
              <a:gd name="connsiteY3-8" fmla="*/ 3309096 h 3497531"/>
              <a:gd name="connsiteX4-9" fmla="*/ 3927730 w 4116165"/>
              <a:gd name="connsiteY4-10" fmla="*/ 3497531 h 3497531"/>
              <a:gd name="connsiteX5-11" fmla="*/ 1621876 w 4116165"/>
              <a:gd name="connsiteY5-12" fmla="*/ 3497531 h 3497531"/>
              <a:gd name="connsiteX6-13" fmla="*/ 1433441 w 4116165"/>
              <a:gd name="connsiteY6-14" fmla="*/ 3309096 h 3497531"/>
              <a:gd name="connsiteX7-15" fmla="*/ 1433441 w 4116165"/>
              <a:gd name="connsiteY7-16" fmla="*/ 1003242 h 3497531"/>
              <a:gd name="connsiteX8-17" fmla="*/ 688860 w 4116165"/>
              <a:gd name="connsiteY8-18" fmla="*/ 0 h 3497531"/>
              <a:gd name="connsiteX9-19" fmla="*/ 739322 w 4116165"/>
              <a:gd name="connsiteY9-20" fmla="*/ 20901 h 3497531"/>
              <a:gd name="connsiteX10-21" fmla="*/ 1356818 w 4116165"/>
              <a:gd name="connsiteY10-22" fmla="*/ 638398 h 3497531"/>
              <a:gd name="connsiteX11-23" fmla="*/ 1356818 w 4116165"/>
              <a:gd name="connsiteY11-24" fmla="*/ 739322 h 3497531"/>
              <a:gd name="connsiteX12-25" fmla="*/ 739322 w 4116165"/>
              <a:gd name="connsiteY12-26" fmla="*/ 1356819 h 3497531"/>
              <a:gd name="connsiteX13-27" fmla="*/ 638398 w 4116165"/>
              <a:gd name="connsiteY13-28" fmla="*/ 1356819 h 3497531"/>
              <a:gd name="connsiteX14-29" fmla="*/ 20901 w 4116165"/>
              <a:gd name="connsiteY14-30" fmla="*/ 739322 h 3497531"/>
              <a:gd name="connsiteX15-31" fmla="*/ 20901 w 4116165"/>
              <a:gd name="connsiteY15-32" fmla="*/ 638398 h 3497531"/>
              <a:gd name="connsiteX16-33" fmla="*/ 638398 w 4116165"/>
              <a:gd name="connsiteY16-34" fmla="*/ 20901 h 3497531"/>
              <a:gd name="connsiteX17-35" fmla="*/ 688860 w 4116165"/>
              <a:gd name="connsiteY17-36" fmla="*/ 0 h 3497531"/>
              <a:gd name="connsiteX0-37" fmla="*/ 1433441 w 4116165"/>
              <a:gd name="connsiteY0-38" fmla="*/ 3309096 h 3497531"/>
              <a:gd name="connsiteX1-39" fmla="*/ 3927730 w 4116165"/>
              <a:gd name="connsiteY1-40" fmla="*/ 814807 h 3497531"/>
              <a:gd name="connsiteX2-41" fmla="*/ 4116165 w 4116165"/>
              <a:gd name="connsiteY2-42" fmla="*/ 1003242 h 3497531"/>
              <a:gd name="connsiteX3-43" fmla="*/ 4116165 w 4116165"/>
              <a:gd name="connsiteY3-44" fmla="*/ 3309096 h 3497531"/>
              <a:gd name="connsiteX4-45" fmla="*/ 3927730 w 4116165"/>
              <a:gd name="connsiteY4-46" fmla="*/ 3497531 h 3497531"/>
              <a:gd name="connsiteX5-47" fmla="*/ 1621876 w 4116165"/>
              <a:gd name="connsiteY5-48" fmla="*/ 3497531 h 3497531"/>
              <a:gd name="connsiteX6-49" fmla="*/ 1433441 w 4116165"/>
              <a:gd name="connsiteY6-50" fmla="*/ 3309096 h 3497531"/>
              <a:gd name="connsiteX7-51" fmla="*/ 688860 w 4116165"/>
              <a:gd name="connsiteY7-52" fmla="*/ 0 h 3497531"/>
              <a:gd name="connsiteX8-53" fmla="*/ 739322 w 4116165"/>
              <a:gd name="connsiteY8-54" fmla="*/ 20901 h 3497531"/>
              <a:gd name="connsiteX9-55" fmla="*/ 1356818 w 4116165"/>
              <a:gd name="connsiteY9-56" fmla="*/ 638398 h 3497531"/>
              <a:gd name="connsiteX10-57" fmla="*/ 1356818 w 4116165"/>
              <a:gd name="connsiteY10-58" fmla="*/ 739322 h 3497531"/>
              <a:gd name="connsiteX11-59" fmla="*/ 739322 w 4116165"/>
              <a:gd name="connsiteY11-60" fmla="*/ 1356819 h 3497531"/>
              <a:gd name="connsiteX12-61" fmla="*/ 638398 w 4116165"/>
              <a:gd name="connsiteY12-62" fmla="*/ 1356819 h 3497531"/>
              <a:gd name="connsiteX13-63" fmla="*/ 20901 w 4116165"/>
              <a:gd name="connsiteY13-64" fmla="*/ 739322 h 3497531"/>
              <a:gd name="connsiteX14-65" fmla="*/ 20901 w 4116165"/>
              <a:gd name="connsiteY14-66" fmla="*/ 638398 h 3497531"/>
              <a:gd name="connsiteX15-67" fmla="*/ 638398 w 4116165"/>
              <a:gd name="connsiteY15-68" fmla="*/ 20901 h 3497531"/>
              <a:gd name="connsiteX16-69" fmla="*/ 688860 w 4116165"/>
              <a:gd name="connsiteY16-70" fmla="*/ 0 h 3497531"/>
              <a:gd name="connsiteX0-71" fmla="*/ 1433441 w 4116165"/>
              <a:gd name="connsiteY0-72" fmla="*/ 3309096 h 3497531"/>
              <a:gd name="connsiteX1-73" fmla="*/ 4116165 w 4116165"/>
              <a:gd name="connsiteY1-74" fmla="*/ 1003242 h 3497531"/>
              <a:gd name="connsiteX2-75" fmla="*/ 4116165 w 4116165"/>
              <a:gd name="connsiteY2-76" fmla="*/ 3309096 h 3497531"/>
              <a:gd name="connsiteX3-77" fmla="*/ 3927730 w 4116165"/>
              <a:gd name="connsiteY3-78" fmla="*/ 3497531 h 3497531"/>
              <a:gd name="connsiteX4-79" fmla="*/ 1621876 w 4116165"/>
              <a:gd name="connsiteY4-80" fmla="*/ 3497531 h 3497531"/>
              <a:gd name="connsiteX5-81" fmla="*/ 1433441 w 4116165"/>
              <a:gd name="connsiteY5-82" fmla="*/ 3309096 h 3497531"/>
              <a:gd name="connsiteX6-83" fmla="*/ 688860 w 4116165"/>
              <a:gd name="connsiteY6-84" fmla="*/ 0 h 3497531"/>
              <a:gd name="connsiteX7-85" fmla="*/ 739322 w 4116165"/>
              <a:gd name="connsiteY7-86" fmla="*/ 20901 h 3497531"/>
              <a:gd name="connsiteX8-87" fmla="*/ 1356818 w 4116165"/>
              <a:gd name="connsiteY8-88" fmla="*/ 638398 h 3497531"/>
              <a:gd name="connsiteX9-89" fmla="*/ 1356818 w 4116165"/>
              <a:gd name="connsiteY9-90" fmla="*/ 739322 h 3497531"/>
              <a:gd name="connsiteX10-91" fmla="*/ 739322 w 4116165"/>
              <a:gd name="connsiteY10-92" fmla="*/ 1356819 h 3497531"/>
              <a:gd name="connsiteX11-93" fmla="*/ 638398 w 4116165"/>
              <a:gd name="connsiteY11-94" fmla="*/ 1356819 h 3497531"/>
              <a:gd name="connsiteX12-95" fmla="*/ 20901 w 4116165"/>
              <a:gd name="connsiteY12-96" fmla="*/ 739322 h 3497531"/>
              <a:gd name="connsiteX13-97" fmla="*/ 20901 w 4116165"/>
              <a:gd name="connsiteY13-98" fmla="*/ 638398 h 3497531"/>
              <a:gd name="connsiteX14-99" fmla="*/ 638398 w 4116165"/>
              <a:gd name="connsiteY14-100" fmla="*/ 20901 h 3497531"/>
              <a:gd name="connsiteX15-101" fmla="*/ 688860 w 4116165"/>
              <a:gd name="connsiteY15-102" fmla="*/ 0 h 3497531"/>
              <a:gd name="connsiteX0-103" fmla="*/ 1433441 w 4116165"/>
              <a:gd name="connsiteY0-104" fmla="*/ 3309096 h 3497531"/>
              <a:gd name="connsiteX1-105" fmla="*/ 4116165 w 4116165"/>
              <a:gd name="connsiteY1-106" fmla="*/ 3309096 h 3497531"/>
              <a:gd name="connsiteX2-107" fmla="*/ 3927730 w 4116165"/>
              <a:gd name="connsiteY2-108" fmla="*/ 3497531 h 3497531"/>
              <a:gd name="connsiteX3-109" fmla="*/ 1621876 w 4116165"/>
              <a:gd name="connsiteY3-110" fmla="*/ 3497531 h 3497531"/>
              <a:gd name="connsiteX4-111" fmla="*/ 1433441 w 4116165"/>
              <a:gd name="connsiteY4-112" fmla="*/ 3309096 h 3497531"/>
              <a:gd name="connsiteX5-113" fmla="*/ 688860 w 4116165"/>
              <a:gd name="connsiteY5-114" fmla="*/ 0 h 3497531"/>
              <a:gd name="connsiteX6-115" fmla="*/ 739322 w 4116165"/>
              <a:gd name="connsiteY6-116" fmla="*/ 20901 h 3497531"/>
              <a:gd name="connsiteX7-117" fmla="*/ 1356818 w 4116165"/>
              <a:gd name="connsiteY7-118" fmla="*/ 638398 h 3497531"/>
              <a:gd name="connsiteX8-119" fmla="*/ 1356818 w 4116165"/>
              <a:gd name="connsiteY8-120" fmla="*/ 739322 h 3497531"/>
              <a:gd name="connsiteX9-121" fmla="*/ 739322 w 4116165"/>
              <a:gd name="connsiteY9-122" fmla="*/ 1356819 h 3497531"/>
              <a:gd name="connsiteX10-123" fmla="*/ 638398 w 4116165"/>
              <a:gd name="connsiteY10-124" fmla="*/ 1356819 h 3497531"/>
              <a:gd name="connsiteX11-125" fmla="*/ 20901 w 4116165"/>
              <a:gd name="connsiteY11-126" fmla="*/ 739322 h 3497531"/>
              <a:gd name="connsiteX12-127" fmla="*/ 20901 w 4116165"/>
              <a:gd name="connsiteY12-128" fmla="*/ 638398 h 3497531"/>
              <a:gd name="connsiteX13-129" fmla="*/ 638398 w 4116165"/>
              <a:gd name="connsiteY13-130" fmla="*/ 20901 h 3497531"/>
              <a:gd name="connsiteX14-131" fmla="*/ 688860 w 4116165"/>
              <a:gd name="connsiteY14-132" fmla="*/ 0 h 3497531"/>
              <a:gd name="connsiteX0-133" fmla="*/ 1433441 w 3927730"/>
              <a:gd name="connsiteY0-134" fmla="*/ 3309096 h 3497531"/>
              <a:gd name="connsiteX1-135" fmla="*/ 3927730 w 3927730"/>
              <a:gd name="connsiteY1-136" fmla="*/ 3497531 h 3497531"/>
              <a:gd name="connsiteX2-137" fmla="*/ 1621876 w 3927730"/>
              <a:gd name="connsiteY2-138" fmla="*/ 3497531 h 3497531"/>
              <a:gd name="connsiteX3-139" fmla="*/ 1433441 w 3927730"/>
              <a:gd name="connsiteY3-140" fmla="*/ 3309096 h 3497531"/>
              <a:gd name="connsiteX4-141" fmla="*/ 688860 w 3927730"/>
              <a:gd name="connsiteY4-142" fmla="*/ 0 h 3497531"/>
              <a:gd name="connsiteX5-143" fmla="*/ 739322 w 3927730"/>
              <a:gd name="connsiteY5-144" fmla="*/ 20901 h 3497531"/>
              <a:gd name="connsiteX6-145" fmla="*/ 1356818 w 3927730"/>
              <a:gd name="connsiteY6-146" fmla="*/ 638398 h 3497531"/>
              <a:gd name="connsiteX7-147" fmla="*/ 1356818 w 3927730"/>
              <a:gd name="connsiteY7-148" fmla="*/ 739322 h 3497531"/>
              <a:gd name="connsiteX8-149" fmla="*/ 739322 w 3927730"/>
              <a:gd name="connsiteY8-150" fmla="*/ 1356819 h 3497531"/>
              <a:gd name="connsiteX9-151" fmla="*/ 638398 w 3927730"/>
              <a:gd name="connsiteY9-152" fmla="*/ 1356819 h 3497531"/>
              <a:gd name="connsiteX10-153" fmla="*/ 20901 w 3927730"/>
              <a:gd name="connsiteY10-154" fmla="*/ 739322 h 3497531"/>
              <a:gd name="connsiteX11-155" fmla="*/ 20901 w 3927730"/>
              <a:gd name="connsiteY11-156" fmla="*/ 638398 h 3497531"/>
              <a:gd name="connsiteX12-157" fmla="*/ 638398 w 3927730"/>
              <a:gd name="connsiteY12-158" fmla="*/ 20901 h 3497531"/>
              <a:gd name="connsiteX13-159" fmla="*/ 688860 w 3927730"/>
              <a:gd name="connsiteY13-160" fmla="*/ 0 h 3497531"/>
              <a:gd name="connsiteX0-161" fmla="*/ 1433441 w 1621876"/>
              <a:gd name="connsiteY0-162" fmla="*/ 3309096 h 3497531"/>
              <a:gd name="connsiteX1-163" fmla="*/ 1621876 w 1621876"/>
              <a:gd name="connsiteY1-164" fmla="*/ 3497531 h 3497531"/>
              <a:gd name="connsiteX2-165" fmla="*/ 1433441 w 1621876"/>
              <a:gd name="connsiteY2-166" fmla="*/ 3309096 h 3497531"/>
              <a:gd name="connsiteX3-167" fmla="*/ 688860 w 1621876"/>
              <a:gd name="connsiteY3-168" fmla="*/ 0 h 3497531"/>
              <a:gd name="connsiteX4-169" fmla="*/ 739322 w 1621876"/>
              <a:gd name="connsiteY4-170" fmla="*/ 20901 h 3497531"/>
              <a:gd name="connsiteX5-171" fmla="*/ 1356818 w 1621876"/>
              <a:gd name="connsiteY5-172" fmla="*/ 638398 h 3497531"/>
              <a:gd name="connsiteX6-173" fmla="*/ 1356818 w 1621876"/>
              <a:gd name="connsiteY6-174" fmla="*/ 739322 h 3497531"/>
              <a:gd name="connsiteX7-175" fmla="*/ 739322 w 1621876"/>
              <a:gd name="connsiteY7-176" fmla="*/ 1356819 h 3497531"/>
              <a:gd name="connsiteX8-177" fmla="*/ 638398 w 1621876"/>
              <a:gd name="connsiteY8-178" fmla="*/ 1356819 h 3497531"/>
              <a:gd name="connsiteX9-179" fmla="*/ 20901 w 1621876"/>
              <a:gd name="connsiteY9-180" fmla="*/ 739322 h 3497531"/>
              <a:gd name="connsiteX10-181" fmla="*/ 20901 w 1621876"/>
              <a:gd name="connsiteY10-182" fmla="*/ 638398 h 3497531"/>
              <a:gd name="connsiteX11-183" fmla="*/ 638398 w 1621876"/>
              <a:gd name="connsiteY11-184" fmla="*/ 20901 h 3497531"/>
              <a:gd name="connsiteX12-185" fmla="*/ 688860 w 1621876"/>
              <a:gd name="connsiteY12-186" fmla="*/ 0 h 3497531"/>
              <a:gd name="connsiteX0-187" fmla="*/ 688860 w 1377719"/>
              <a:gd name="connsiteY0-188" fmla="*/ 0 h 1377720"/>
              <a:gd name="connsiteX1-189" fmla="*/ 739322 w 1377719"/>
              <a:gd name="connsiteY1-190" fmla="*/ 20901 h 1377720"/>
              <a:gd name="connsiteX2-191" fmla="*/ 1356818 w 1377719"/>
              <a:gd name="connsiteY2-192" fmla="*/ 638398 h 1377720"/>
              <a:gd name="connsiteX3-193" fmla="*/ 1356818 w 1377719"/>
              <a:gd name="connsiteY3-194" fmla="*/ 739322 h 1377720"/>
              <a:gd name="connsiteX4-195" fmla="*/ 739322 w 1377719"/>
              <a:gd name="connsiteY4-196" fmla="*/ 1356819 h 1377720"/>
              <a:gd name="connsiteX5-197" fmla="*/ 638398 w 1377719"/>
              <a:gd name="connsiteY5-198" fmla="*/ 1356819 h 1377720"/>
              <a:gd name="connsiteX6-199" fmla="*/ 20901 w 1377719"/>
              <a:gd name="connsiteY6-200" fmla="*/ 739322 h 1377720"/>
              <a:gd name="connsiteX7-201" fmla="*/ 20901 w 1377719"/>
              <a:gd name="connsiteY7-202" fmla="*/ 638398 h 1377720"/>
              <a:gd name="connsiteX8-203" fmla="*/ 638398 w 1377719"/>
              <a:gd name="connsiteY8-204" fmla="*/ 20901 h 1377720"/>
              <a:gd name="connsiteX9-205" fmla="*/ 688860 w 1377719"/>
              <a:gd name="connsiteY9-206" fmla="*/ 0 h 13777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377719" h="1377720">
                <a:moveTo>
                  <a:pt x="688860" y="0"/>
                </a:moveTo>
                <a:cubicBezTo>
                  <a:pt x="707124" y="0"/>
                  <a:pt x="725387" y="6967"/>
                  <a:pt x="739322" y="20901"/>
                </a:cubicBezTo>
                <a:lnTo>
                  <a:pt x="1356818" y="638398"/>
                </a:lnTo>
                <a:cubicBezTo>
                  <a:pt x="1384687" y="666267"/>
                  <a:pt x="1384687" y="711453"/>
                  <a:pt x="1356818" y="739322"/>
                </a:cubicBezTo>
                <a:lnTo>
                  <a:pt x="739322" y="1356819"/>
                </a:lnTo>
                <a:cubicBezTo>
                  <a:pt x="711453" y="1384688"/>
                  <a:pt x="666267" y="1384688"/>
                  <a:pt x="638398" y="1356819"/>
                </a:cubicBezTo>
                <a:lnTo>
                  <a:pt x="20901" y="739322"/>
                </a:lnTo>
                <a:cubicBezTo>
                  <a:pt x="-6968" y="711453"/>
                  <a:pt x="-6968" y="666267"/>
                  <a:pt x="20901" y="638398"/>
                </a:cubicBezTo>
                <a:lnTo>
                  <a:pt x="638398" y="20901"/>
                </a:lnTo>
                <a:cubicBezTo>
                  <a:pt x="652332" y="6967"/>
                  <a:pt x="670596" y="0"/>
                  <a:pt x="688860" y="0"/>
                </a:cubicBezTo>
                <a:close/>
              </a:path>
            </a:pathLst>
          </a:custGeom>
          <a:solidFill>
            <a:srgbClr val="099B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3200" b="1" dirty="0">
                <a:cs typeface="+mn-ea"/>
                <a:sym typeface="+mn-lt"/>
              </a:rPr>
              <a:t>4</a:t>
            </a:r>
          </a:p>
        </p:txBody>
      </p:sp>
      <p:sp>
        <p:nvSpPr>
          <p:cNvPr id="37" name="Bent Arrow 8"/>
          <p:cNvSpPr/>
          <p:nvPr/>
        </p:nvSpPr>
        <p:spPr>
          <a:xfrm rot="18900000" flipH="1" flipV="1">
            <a:off x="7068214" y="3225880"/>
            <a:ext cx="1026096" cy="1034439"/>
          </a:xfrm>
          <a:prstGeom prst="bentArrow">
            <a:avLst>
              <a:gd name="adj1" fmla="val 5470"/>
              <a:gd name="adj2" fmla="val 9301"/>
              <a:gd name="adj3" fmla="val 12699"/>
              <a:gd name="adj4" fmla="val 3954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Bent Arrow 9"/>
          <p:cNvSpPr/>
          <p:nvPr/>
        </p:nvSpPr>
        <p:spPr>
          <a:xfrm rot="2700000" flipH="1" flipV="1">
            <a:off x="5537576" y="4615557"/>
            <a:ext cx="1026096" cy="1034439"/>
          </a:xfrm>
          <a:prstGeom prst="bentArrow">
            <a:avLst>
              <a:gd name="adj1" fmla="val 5470"/>
              <a:gd name="adj2" fmla="val 9301"/>
              <a:gd name="adj3" fmla="val 12699"/>
              <a:gd name="adj4" fmla="val 3954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Bent Arrow 10"/>
          <p:cNvSpPr/>
          <p:nvPr/>
        </p:nvSpPr>
        <p:spPr>
          <a:xfrm rot="8100000" flipH="1" flipV="1">
            <a:off x="4033934" y="3192127"/>
            <a:ext cx="1026096" cy="1034439"/>
          </a:xfrm>
          <a:prstGeom prst="bentArrow">
            <a:avLst>
              <a:gd name="adj1" fmla="val 5470"/>
              <a:gd name="adj2" fmla="val 9301"/>
              <a:gd name="adj3" fmla="val 12699"/>
              <a:gd name="adj4" fmla="val 3954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片 2" descr="魔方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95" y="-1270"/>
            <a:ext cx="1470660" cy="122301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8134985" y="4471670"/>
            <a:ext cx="4425315" cy="13938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altLang="zh-CN" sz="2800" b="0" u="none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宋体" panose="02010600030101010101" pitchFamily="2" charset="-122"/>
              </a:rPr>
              <a:t>Cohesive is strength, teamwork makes us stronger</a:t>
            </a:r>
            <a:r>
              <a:rPr lang="en-US" altLang="zh-CN" sz="1400" b="0" u="none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795" y="1907540"/>
            <a:ext cx="4058920" cy="18205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altLang="zh-CN" sz="2800" b="0" u="none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宋体" panose="02010600030101010101" pitchFamily="2" charset="-122"/>
              </a:rPr>
              <a:t>Rotation is magical, we can realize the restoration only when we definite the cube.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134985" y="2015490"/>
            <a:ext cx="4074795" cy="13938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altLang="zh-CN" sz="2800" b="0" u="none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宋体" panose="02010600030101010101" pitchFamily="2" charset="-122"/>
              </a:rPr>
              <a:t>The more mathematical thinking, the lower labor load we will burden.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03200" y="4222750"/>
            <a:ext cx="3731895" cy="13938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altLang="zh-CN" sz="2800" b="0" u="none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宋体" panose="02010600030101010101" pitchFamily="2" charset="-122"/>
              </a:rPr>
              <a:t>Faced with difficulties, it is wise to change another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Members information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773035" cy="4351655"/>
          </a:xfrm>
        </p:spPr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FangKai Cai 		Faculty of Mathematics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ZiBo Yang 		           Faculty of Mathematics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Yi Wang 		           Faculty of Mathematics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JiaShan Wang                  Chemistry College</a:t>
            </a:r>
          </a:p>
        </p:txBody>
      </p:sp>
      <p:pic>
        <p:nvPicPr>
          <p:cNvPr id="7" name="图片 6" descr="魔方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54390" y="2025650"/>
            <a:ext cx="3375025" cy="280733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85348" y="3610384"/>
            <a:ext cx="112274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694045" y="2155190"/>
            <a:ext cx="6165850" cy="13423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Thank you for your patience and listening</a:t>
            </a:r>
          </a:p>
        </p:txBody>
      </p:sp>
      <p:pic>
        <p:nvPicPr>
          <p:cNvPr id="4" name="图片 3" descr="魔方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7670" y="1423035"/>
            <a:ext cx="4289425" cy="3568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1960" y="194945"/>
            <a:ext cx="8884920" cy="1325880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Total workload and its distribution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1960" y="1520825"/>
            <a:ext cx="10911840" cy="4123055"/>
          </a:xfrm>
        </p:spPr>
        <p:txBody>
          <a:bodyPr>
            <a:normAutofit fontScale="90000" lnSpcReduction="20000"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The restoration of  Rubik's cube's two layers;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Creating functions and algorithm;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Program improvement and inspection.</a:t>
            </a:r>
          </a:p>
          <a:p>
            <a:pPr marL="0" indent="0">
              <a:buNone/>
            </a:pPr>
            <a:endParaRPr lang="en-US" altLang="zh-CN" sz="24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bg1"/>
                </a:solidFill>
              </a:rPr>
              <a:t>Fang kai Cai and  Zibo Yang designed the program and we  wrote the code seperately</a:t>
            </a:r>
          </a:p>
          <a:p>
            <a:pPr marL="0" indent="0">
              <a:buNone/>
            </a:pPr>
            <a:r>
              <a:rPr lang="en-US" altLang="zh-CN" sz="2400">
                <a:solidFill>
                  <a:schemeClr val="bg1"/>
                </a:solidFill>
              </a:rPr>
              <a:t>Workload distribution:</a:t>
            </a:r>
          </a:p>
          <a:p>
            <a:pPr marL="0" indent="0">
              <a:buNone/>
            </a:pP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Fangkai Cai——The restoration of the second layer;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Zibo Yang——The creation of functions and algorithm;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Yi Wang——The restoration of the first layer;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Jiashan Wang——The restoration of  the side;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08355" y="5875020"/>
            <a:ext cx="10865485" cy="476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We worked together and each person finished  his due part of programming</a:t>
            </a:r>
          </a:p>
        </p:txBody>
      </p:sp>
      <p:pic>
        <p:nvPicPr>
          <p:cNvPr id="7" name="图片 6" descr="魔方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79815" y="29210"/>
            <a:ext cx="3375025" cy="28073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82550" y="2469515"/>
            <a:ext cx="6288405" cy="3079115"/>
          </a:xfrm>
          <a:prstGeom prst="rect">
            <a:avLst/>
          </a:prstGeom>
          <a:solidFill>
            <a:srgbClr val="099BD0"/>
          </a:solidFill>
          <a:ln w="38100">
            <a:noFill/>
            <a:miter lim="800000"/>
          </a:ln>
        </p:spPr>
        <p:txBody>
          <a:bodyPr anchor="ctr"/>
          <a:lstStyle/>
          <a:p>
            <a:pPr algn="ctr" defTabSz="1216025"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The restoration of Rubik's cube has always been a difficulty since we encountered it, now we want to make it with mathematics and </a:t>
            </a:r>
            <a:r>
              <a:rPr lang="zh-CN" altLang="en-US" sz="320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Ｃｌａｎｇｕａｇｕｅ．</a:t>
            </a:r>
          </a:p>
        </p:txBody>
      </p:sp>
      <p:sp>
        <p:nvSpPr>
          <p:cNvPr id="8" name="Rectangle 47"/>
          <p:cNvSpPr/>
          <p:nvPr/>
        </p:nvSpPr>
        <p:spPr>
          <a:xfrm>
            <a:off x="737643" y="1583057"/>
            <a:ext cx="3317818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PREFACE</a:t>
            </a:r>
          </a:p>
        </p:txBody>
      </p:sp>
      <p:pic>
        <p:nvPicPr>
          <p:cNvPr id="10" name="Picture 3" descr="C:\Users\Administrator\Desktop\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055" y="344805"/>
            <a:ext cx="5698490" cy="59867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 descr="魔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4290" y="-1270"/>
            <a:ext cx="1673225" cy="1391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7"/>
          <p:cNvSpPr/>
          <p:nvPr/>
        </p:nvSpPr>
        <p:spPr>
          <a:xfrm>
            <a:off x="6588760" y="1926590"/>
            <a:ext cx="51689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2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01.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Rectangle 47"/>
          <p:cNvSpPr/>
          <p:nvPr/>
        </p:nvSpPr>
        <p:spPr>
          <a:xfrm>
            <a:off x="6588760" y="2832735"/>
            <a:ext cx="51689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2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02.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Rectangle 47"/>
          <p:cNvSpPr/>
          <p:nvPr/>
        </p:nvSpPr>
        <p:spPr>
          <a:xfrm>
            <a:off x="6588913" y="3739475"/>
            <a:ext cx="51660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2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03.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Rectangle 47"/>
          <p:cNvSpPr/>
          <p:nvPr/>
        </p:nvSpPr>
        <p:spPr>
          <a:xfrm>
            <a:off x="6588913" y="4645940"/>
            <a:ext cx="516608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2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04.</a:t>
            </a:r>
            <a:endParaRPr lang="zh-CN" altLang="en-US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30989" y="1799074"/>
            <a:ext cx="322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smtClean="0">
                <a:solidFill>
                  <a:srgbClr val="099B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600" b="1">
              <a:solidFill>
                <a:srgbClr val="099BD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45655" y="2726055"/>
            <a:ext cx="42227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3600">
                <a:solidFill>
                  <a:schemeClr val="bg1"/>
                </a:solidFill>
              </a:rPr>
              <a:t>M</a:t>
            </a:r>
            <a:r>
              <a:rPr lang="zh-CN" altLang="en-US" sz="3600">
                <a:solidFill>
                  <a:schemeClr val="bg1"/>
                </a:solidFill>
              </a:rPr>
              <a:t>ajor</a:t>
            </a:r>
            <a:r>
              <a:rPr lang="zh-CN" altLang="en-US" sz="2800">
                <a:solidFill>
                  <a:schemeClr val="bg1"/>
                </a:solidFill>
              </a:rPr>
              <a:t> </a:t>
            </a:r>
            <a:r>
              <a:rPr lang="zh-CN" altLang="en-US" sz="360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145655" y="3618230"/>
            <a:ext cx="33172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</a:rPr>
              <a:t>innovation point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089775" y="1832610"/>
            <a:ext cx="3429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chemeClr val="bg1"/>
                </a:solidFill>
              </a:rPr>
              <a:t>Overall design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145655" y="4538980"/>
            <a:ext cx="2956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chemeClr val="bg1"/>
                </a:solidFill>
              </a:rPr>
              <a:t>Our feelings</a:t>
            </a:r>
          </a:p>
        </p:txBody>
      </p:sp>
      <p:pic>
        <p:nvPicPr>
          <p:cNvPr id="7" name="图片 6" descr="魔方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2110" y="2536825"/>
            <a:ext cx="3375025" cy="2807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47"/>
          <p:cNvSpPr/>
          <p:nvPr/>
        </p:nvSpPr>
        <p:spPr>
          <a:xfrm>
            <a:off x="4598670" y="4147185"/>
            <a:ext cx="3375025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sz="2800" dirty="0">
                <a:solidFill>
                  <a:srgbClr val="099BD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Overall design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95855" y="4869180"/>
            <a:ext cx="8783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How to use c language to analogue and recover the cube 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pic>
        <p:nvPicPr>
          <p:cNvPr id="3" name="图片 2" descr="魔方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52950" y="929005"/>
            <a:ext cx="3375025" cy="2807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7"/>
          <p:cNvSpPr/>
          <p:nvPr/>
        </p:nvSpPr>
        <p:spPr>
          <a:xfrm>
            <a:off x="960755" y="194945"/>
            <a:ext cx="5027295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sz="2800" dirty="0" smtClean="0">
                <a:solidFill>
                  <a:srgbClr val="099BD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Ｏｖｅｒａｌｌ　ｄｅｓｉｇｎ</a:t>
            </a:r>
            <a:endParaRPr lang="zh-CN" sz="2800" dirty="0">
              <a:solidFill>
                <a:srgbClr val="099BD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0" y="198209"/>
            <a:ext cx="103425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dirty="0">
                <a:solidFill>
                  <a:srgbClr val="099B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endParaRPr lang="zh-CN" altLang="en-US" sz="16600" dirty="0">
              <a:solidFill>
                <a:srgbClr val="099B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60755" y="1903095"/>
            <a:ext cx="5572760" cy="1384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endParaRPr lang="zh-CN" altLang="en-US" sz="2800" b="0" u="none" dirty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宋体" panose="02010600030101010101" pitchFamily="2" charset="-122"/>
            </a:endParaRPr>
          </a:p>
          <a:p>
            <a:pPr marL="0" indent="0" algn="l"/>
            <a:endParaRPr lang="en-US" altLang="zh-CN" sz="2800" b="0" u="none" dirty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Calibri" panose="020F0502020204030204" charset="0"/>
            </a:endParaRPr>
          </a:p>
          <a:p>
            <a:pPr marL="0" indent="0" algn="l"/>
            <a:endParaRPr lang="en-US" altLang="zh-CN" sz="2800" b="0" u="none" dirty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Calibri" panose="020F050202020403020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258835" y="995517"/>
            <a:ext cx="6838029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Using numbers to represent Rubik's cube's color </a:t>
            </a:r>
            <a:endParaRPr lang="zh-CN" alt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258835" y="1607573"/>
            <a:ext cx="639557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Using array to analogue the surface of the cube so that we can use statement to control the cube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58835" y="2595718"/>
            <a:ext cx="943374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Using function “swap” to build higher function “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rotateface</a:t>
            </a:r>
            <a:r>
              <a:rPr lang="en-US" altLang="zh-CN" sz="2400" dirty="0" smtClean="0">
                <a:solidFill>
                  <a:schemeClr val="bg1"/>
                </a:solidFill>
              </a:rPr>
              <a:t>” which represent the rotation of the cube and use it to build more function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58835" y="3569110"/>
            <a:ext cx="8303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Using ‘for’ statement and ‘switch’ to tell computer the situation and what to do in this situation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31" name="图片 30" descr="魔方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6975" y="0"/>
            <a:ext cx="3375025" cy="265471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258835" y="5633883"/>
            <a:ext cx="887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In accordance with the procedures, we made the restoration gradually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58835" y="4498256"/>
            <a:ext cx="8804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Rotation and  translation of the cube in different situations have corresponding functions.</a:t>
            </a: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47"/>
          <p:cNvSpPr/>
          <p:nvPr/>
        </p:nvSpPr>
        <p:spPr>
          <a:xfrm>
            <a:off x="4553103" y="4269507"/>
            <a:ext cx="3085793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sz="2800" dirty="0" smtClean="0">
                <a:solidFill>
                  <a:srgbClr val="099BD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Major function</a:t>
            </a:r>
            <a:endParaRPr lang="en-US" sz="2800" dirty="0">
              <a:solidFill>
                <a:srgbClr val="099BD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08960" y="4975860"/>
            <a:ext cx="7087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You can use this program to play Rubik’s cube in the computer and </a:t>
            </a:r>
            <a:r>
              <a:rPr lang="zh-CN" altLang="en-US" sz="2400" dirty="0" smtClean="0">
                <a:solidFill>
                  <a:schemeClr val="bg1"/>
                </a:solidFill>
              </a:rPr>
              <a:t>restoration</a:t>
            </a:r>
            <a:r>
              <a:rPr lang="en-US" altLang="zh-CN" sz="2400" dirty="0" smtClean="0">
                <a:solidFill>
                  <a:schemeClr val="bg1"/>
                </a:solidFill>
              </a:rPr>
              <a:t> it whenever you want 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pic>
        <p:nvPicPr>
          <p:cNvPr id="3" name="图片 2" descr="魔方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80949" y="1076633"/>
            <a:ext cx="3375025" cy="28073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08960" y="6046839"/>
            <a:ext cx="6710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You can also use it when you want to know how to recover you real cube 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47"/>
          <p:cNvSpPr/>
          <p:nvPr/>
        </p:nvSpPr>
        <p:spPr>
          <a:xfrm>
            <a:off x="0" y="0"/>
            <a:ext cx="3085793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sz="2800" dirty="0" smtClean="0">
                <a:solidFill>
                  <a:srgbClr val="099BD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Major function</a:t>
            </a:r>
            <a:endParaRPr lang="en-US" sz="2800" dirty="0">
              <a:solidFill>
                <a:srgbClr val="099BD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 descr="魔方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06232" y="1"/>
            <a:ext cx="2885768" cy="23007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3961" y="929148"/>
            <a:ext cx="2109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example</a:t>
            </a:r>
            <a:r>
              <a:rPr lang="en-US" altLang="zh-CN" sz="3200" dirty="0" smtClean="0">
                <a:solidFill>
                  <a:schemeClr val="bg1"/>
                </a:solidFill>
              </a:rPr>
              <a:t>: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2289" name="Picture 1" descr="C:\Users\dell\AppData\Roaming\Tencent\Users\1113671267\QQ\WinTemp\RichOle\5)PA{~)MZ0%1~AC[3_@1H{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439" y="1622322"/>
            <a:ext cx="4267200" cy="3618886"/>
          </a:xfrm>
          <a:prstGeom prst="rect">
            <a:avLst/>
          </a:prstGeom>
          <a:noFill/>
        </p:spPr>
      </p:pic>
      <p:pic>
        <p:nvPicPr>
          <p:cNvPr id="12290" name="Picture 2" descr="C:\Users\dell\AppData\Roaming\Tencent\Users\1113671267\QQ\WinTemp\RichOle\B}4~CF{@MFH7[H3EMCPEAQ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11213" y="1548581"/>
            <a:ext cx="4429125" cy="426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546</Words>
  <Application>Microsoft Office PowerPoint</Application>
  <PresentationFormat>自定义</PresentationFormat>
  <Paragraphs>84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幻灯片 1</vt:lpstr>
      <vt:lpstr>Members information</vt:lpstr>
      <vt:lpstr>Total workload and its distribution</vt:lpstr>
      <vt:lpstr>幻灯片 4</vt:lpstr>
      <vt:lpstr>幻灯片 5</vt:lpstr>
      <vt:lpstr>幻灯片 6</vt:lpstr>
      <vt:lpstr>幻灯片 7</vt:lpstr>
      <vt:lpstr>幻灯片 8</vt:lpstr>
      <vt:lpstr>幻灯片 9</vt:lpstr>
      <vt:lpstr>Ｄｅｔａｉｌｓ</vt:lpstr>
      <vt:lpstr>幻灯片 11</vt:lpstr>
      <vt:lpstr>幻灯片 12</vt:lpstr>
      <vt:lpstr>幻灯片 13</vt:lpstr>
      <vt:lpstr>幻灯片 14</vt:lpstr>
      <vt:lpstr>幻灯片 15</vt:lpstr>
      <vt:lpstr>幻灯片 16</vt:lpstr>
      <vt:lpstr>Innovation</vt:lpstr>
      <vt:lpstr>幻灯片 18</vt:lpstr>
      <vt:lpstr>幻灯片 19</vt:lpstr>
      <vt:lpstr>幻灯片 20</vt:lpstr>
    </vt:vector>
  </TitlesOfParts>
  <Company>P R 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dell</cp:lastModifiedBy>
  <cp:revision>35</cp:revision>
  <dcterms:created xsi:type="dcterms:W3CDTF">2017-06-06T14:42:00Z</dcterms:created>
  <dcterms:modified xsi:type="dcterms:W3CDTF">2017-06-12T09:48:55Z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