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4"/>
  </p:notesMasterIdLst>
  <p:sldIdLst>
    <p:sldId id="261" r:id="rId4"/>
    <p:sldId id="358" r:id="rId5"/>
    <p:sldId id="276" r:id="rId6"/>
    <p:sldId id="373" r:id="rId7"/>
    <p:sldId id="363" r:id="rId8"/>
    <p:sldId id="364" r:id="rId9"/>
    <p:sldId id="365" r:id="rId10"/>
    <p:sldId id="366" r:id="rId11"/>
    <p:sldId id="367" r:id="rId12"/>
    <p:sldId id="362" r:id="rId13"/>
    <p:sldId id="272" r:id="rId14"/>
    <p:sldId id="368" r:id="rId15"/>
    <p:sldId id="369" r:id="rId16"/>
    <p:sldId id="305" r:id="rId17"/>
    <p:sldId id="374" r:id="rId18"/>
    <p:sldId id="375" r:id="rId19"/>
    <p:sldId id="372" r:id="rId20"/>
    <p:sldId id="356" r:id="rId21"/>
    <p:sldId id="350" r:id="rId22"/>
    <p:sldId id="376" r:id="rId23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38" autoAdjust="0"/>
  </p:normalViewPr>
  <p:slideViewPr>
    <p:cSldViewPr snapToGrid="0">
      <p:cViewPr varScale="1">
        <p:scale>
          <a:sx n="48" d="100"/>
          <a:sy n="48" d="100"/>
        </p:scale>
        <p:origin x="816" y="60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1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50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7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88" r:id="rId42"/>
    <p:sldLayoutId id="2147483789" r:id="rId43"/>
    <p:sldLayoutId id="2147483790" r:id="rId4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&#20044;&#40863;/&#20044;&#40863;/&#25277;&#20044;&#40863;/Debug/main.exe" TargetMode="Externa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PeriodTable/periodtable.exe" TargetMode="Externa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554361" y="3917591"/>
            <a:ext cx="15543451" cy="1585999"/>
          </a:xfrm>
        </p:spPr>
        <p:txBody>
          <a:bodyPr/>
          <a:lstStyle/>
          <a:p>
            <a:r>
              <a:rPr lang="en-US" altLang="ja-JP" dirty="0"/>
              <a:t>C Program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1554361" y="5503590"/>
            <a:ext cx="15553728" cy="864046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en-US" altLang="zh-CN" dirty="0"/>
              <a:t>5</a:t>
            </a:r>
            <a:r>
              <a:rPr lang="en-US" altLang="ja-JP" baseline="30000" dirty="0"/>
              <a:t>th  </a:t>
            </a:r>
            <a:r>
              <a:rPr lang="en-US" altLang="ja-JP" dirty="0"/>
              <a:t>Group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Poker Game: </a:t>
            </a:r>
            <a:r>
              <a:rPr lang="en-US" altLang="ja-JP" dirty="0"/>
              <a:t>Draw</a:t>
            </a:r>
            <a:r>
              <a:rPr kumimoji="1" lang="en-US" altLang="ja-JP" dirty="0"/>
              <a:t> T</a:t>
            </a:r>
            <a:r>
              <a:rPr lang="en-US" altLang="ja-JP" dirty="0"/>
              <a:t>urtle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Part 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37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6" name="図プレースホルダー 35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テキスト プレースホルダー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Design Idea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Function &amp; Highlights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/>
              <a:t>Main Code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27" name="图片占位符 26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" b="117"/>
          <a:stretch>
            <a:fillRect/>
          </a:stretch>
        </p:blipFill>
        <p:spPr>
          <a:xfrm>
            <a:off x="7432675" y="485775"/>
            <a:ext cx="3281967" cy="3274316"/>
          </a:xfrm>
        </p:spPr>
      </p:pic>
      <p:pic>
        <p:nvPicPr>
          <p:cNvPr id="31" name="图片占位符 30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>
          <a:xfrm>
            <a:off x="8725227" y="4711452"/>
            <a:ext cx="864096" cy="864096"/>
          </a:xfrm>
        </p:spPr>
      </p:pic>
      <p:pic>
        <p:nvPicPr>
          <p:cNvPr id="35" name="图片占位符 34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1090093"/>
      </p:ext>
    </p:extLst>
  </p:cSld>
  <p:clrMapOvr>
    <a:masterClrMapping/>
  </p:clrMapOvr>
  <p:transition spd="slow" advTm="6161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Design </a:t>
            </a:r>
            <a:r>
              <a:rPr lang="en-US" altLang="zh-CN" dirty="0">
                <a:solidFill>
                  <a:schemeClr val="accent1"/>
                </a:solidFill>
                <a:latin typeface="Route 159 Bold" pitchFamily="50" charset="0"/>
              </a:rPr>
              <a:t>Idea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Poker Game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z="3600" dirty="0"/>
              <a:t>Deal</a:t>
            </a:r>
            <a:endParaRPr kumimoji="1" lang="ja-JP" altLang="en-US" sz="36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sz="2800" dirty="0"/>
              <a:t>First deal</a:t>
            </a:r>
            <a:endParaRPr lang="ja-JP" altLang="en-US" sz="2800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Step 1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sz="3600" dirty="0"/>
              <a:t> First Draw</a:t>
            </a:r>
            <a:endParaRPr kumimoji="1" lang="ja-JP" altLang="en-US" sz="36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6"/>
          </p:nvPr>
        </p:nvSpPr>
        <p:spPr>
          <a:xfrm>
            <a:off x="7821008" y="4025990"/>
            <a:ext cx="3960217" cy="1336449"/>
          </a:xfrm>
        </p:spPr>
        <p:txBody>
          <a:bodyPr/>
          <a:lstStyle/>
          <a:p>
            <a:r>
              <a:rPr lang="en-US" altLang="ja-JP" sz="2800" dirty="0"/>
              <a:t>cycle draw until the first winner comes out</a:t>
            </a:r>
            <a:endParaRPr lang="ja-JP" altLang="en-US" sz="280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sz="3600" dirty="0"/>
              <a:t>Show</a:t>
            </a:r>
            <a:endParaRPr kumimoji="1" lang="ja-JP" altLang="en-US" sz="3600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sz="2800" dirty="0"/>
              <a:t>show the tortoise and rank</a:t>
            </a:r>
            <a:endParaRPr kumimoji="1" lang="ja-JP" altLang="en-US" sz="2800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Step 5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sz="3600" dirty="0"/>
              <a:t>Remove</a:t>
            </a:r>
            <a:endParaRPr kumimoji="1" lang="ja-JP" altLang="en-US" sz="360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sz="2800" dirty="0"/>
              <a:t>remove the pairs in your hand</a:t>
            </a:r>
            <a:endParaRPr lang="ja-JP" altLang="en-US" sz="28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ja-JP" sz="3600" dirty="0"/>
              <a:t>Second Draw</a:t>
            </a:r>
            <a:endParaRPr kumimoji="1" lang="ja-JP" altLang="en-US" sz="36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5"/>
          </p:nvPr>
        </p:nvSpPr>
        <p:spPr>
          <a:xfrm>
            <a:off x="11102971" y="7388210"/>
            <a:ext cx="5714038" cy="1234562"/>
          </a:xfrm>
        </p:spPr>
        <p:txBody>
          <a:bodyPr/>
          <a:lstStyle/>
          <a:p>
            <a:r>
              <a:rPr lang="en-US" altLang="ja-JP" sz="2800" dirty="0"/>
              <a:t>two players circle draw card until the second winner comes out</a:t>
            </a:r>
            <a:endParaRPr kumimoji="1" lang="ja-JP" altLang="en-US" sz="28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zh-CN" dirty="0"/>
              <a:t>Step 4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46817272"/>
      </p:ext>
    </p:extLst>
  </p:cSld>
  <p:clrMapOvr>
    <a:masterClrMapping/>
  </p:clrMapOvr>
  <p:transition spd="slow" advTm="25682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Functions &amp; 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Highlights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6 functions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z="4000" dirty="0"/>
              <a:t>Deal Function</a:t>
            </a:r>
            <a:endParaRPr lang="ja-JP" altLang="en-US" sz="4000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sz="2800" dirty="0"/>
              <a:t>Generate 52 cards and distribute them randomly</a:t>
            </a:r>
            <a:endParaRPr kumimoji="1" lang="ja-JP" altLang="en-US" sz="280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sz="4000" dirty="0"/>
              <a:t>Remove Function</a:t>
            </a:r>
            <a:endParaRPr lang="ja-JP" altLang="en-US" sz="40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sz="2800" dirty="0"/>
              <a:t>Find and remove the pairs of poker in your hand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sz="4000" dirty="0"/>
              <a:t>Draw Function</a:t>
            </a:r>
            <a:endParaRPr lang="ja-JP" altLang="en-US" sz="40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sz="2800" dirty="0"/>
              <a:t>Achieve random drawing and circulation drawing</a:t>
            </a:r>
            <a:endParaRPr kumimoji="1" lang="ja-JP" altLang="en-US" sz="28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sz="4000" dirty="0"/>
              <a:t>Change Function</a:t>
            </a:r>
            <a:endParaRPr lang="ja-JP" altLang="en-US" sz="40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sz="2800" dirty="0"/>
              <a:t>Exchange the player's own hand cards position</a:t>
            </a:r>
            <a:endParaRPr kumimoji="1" lang="ja-JP" altLang="en-US" sz="28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sz="4000"/>
              <a:t>Judgement </a:t>
            </a:r>
            <a:r>
              <a:rPr lang="en-US" altLang="ja-JP" sz="4000" dirty="0"/>
              <a:t>Function</a:t>
            </a:r>
            <a:endParaRPr kumimoji="1" lang="ja-JP" altLang="en-US" sz="4000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sz="2800" dirty="0"/>
              <a:t>Judge the victory and calculate the score</a:t>
            </a:r>
            <a:endParaRPr kumimoji="1" lang="ja-JP" altLang="en-US" sz="2800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ja-JP" sz="4000" dirty="0"/>
              <a:t>Shuffle Function</a:t>
            </a:r>
            <a:endParaRPr lang="ja-JP" altLang="en-US" sz="4000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34"/>
          </p:nvPr>
        </p:nvSpPr>
        <p:spPr>
          <a:xfrm>
            <a:off x="1550504" y="7876016"/>
            <a:ext cx="3969773" cy="989688"/>
          </a:xfrm>
        </p:spPr>
        <p:txBody>
          <a:bodyPr/>
          <a:lstStyle/>
          <a:p>
            <a:r>
              <a:rPr lang="en-US" altLang="ja-JP" sz="2800" dirty="0"/>
              <a:t>Mess up computers’ card group</a:t>
            </a:r>
            <a:endParaRPr kumimoji="1" lang="ja-JP" altLang="en-US" sz="2800" dirty="0"/>
          </a:p>
        </p:txBody>
      </p:sp>
      <p:pic>
        <p:nvPicPr>
          <p:cNvPr id="54" name="図プレースホルダー 53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0" name="図プレースホルダー 49"/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4" name="テキスト プレースホルダー 4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kumimoji="1" lang="en-US" altLang="ja-JP" sz="4800" dirty="0"/>
              <a:t>Functions</a:t>
            </a:r>
            <a:endParaRPr kumimoji="1" lang="ja-JP" altLang="en-US" sz="4800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3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119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3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119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5624123"/>
      </p:ext>
    </p:extLst>
  </p:cSld>
  <p:clrMapOvr>
    <a:masterClrMapping/>
  </p:clrMapOvr>
  <p:transition spd="slow" advTm="17958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Functions &amp; 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Highlights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4 highlights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sz="4000" dirty="0"/>
              <a:t>Build</a:t>
            </a:r>
            <a:endParaRPr kumimoji="1" lang="ja-JP" altLang="en-US" sz="40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sz="2800" dirty="0"/>
              <a:t>Generate numbers and colors with random numbers and divisions</a:t>
            </a:r>
            <a:endParaRPr kumimoji="1" lang="ja-JP" altLang="en-US" sz="28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sz="4000" dirty="0"/>
              <a:t>Remove</a:t>
            </a:r>
            <a:endParaRPr kumimoji="1" lang="ja-JP" altLang="en-US" sz="40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5"/>
          </p:nvPr>
        </p:nvSpPr>
        <p:spPr>
          <a:xfrm>
            <a:off x="8982905" y="8425548"/>
            <a:ext cx="7315783" cy="1186031"/>
          </a:xfrm>
        </p:spPr>
        <p:txBody>
          <a:bodyPr/>
          <a:lstStyle/>
          <a:p>
            <a:r>
              <a:rPr lang="en-US" altLang="ja-JP" sz="2800" dirty="0"/>
              <a:t>Convert the values of the cards into 0, rearrange and output all cards that are not 0</a:t>
            </a:r>
            <a:endParaRPr kumimoji="1" lang="ja-JP" altLang="en-US" sz="280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sz="4000" dirty="0"/>
              <a:t>Draw</a:t>
            </a:r>
            <a:endParaRPr kumimoji="1" lang="ja-JP" altLang="en-US" sz="4000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sz="2800" dirty="0"/>
              <a:t>Use random numbers and pointers to implement values between two arrays</a:t>
            </a:r>
            <a:endParaRPr lang="ja-JP" altLang="en-US" sz="2800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sz="4000" dirty="0"/>
              <a:t>Judgement</a:t>
            </a:r>
            <a:endParaRPr kumimoji="1" lang="ja-JP" altLang="en-US" sz="4000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sz="2800" dirty="0"/>
              <a:t>Use the switch statement to determine the winner</a:t>
            </a:r>
            <a:endParaRPr kumimoji="1" lang="ja-JP" altLang="en-US" sz="2800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2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7" name="图片占位符 36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804282"/>
      </p:ext>
    </p:extLst>
  </p:cSld>
  <p:clrMapOvr>
    <a:masterClrMapping/>
  </p:clrMapOvr>
  <p:transition spd="slow" advTm="12257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占位符 25"/>
          <p:cNvPicPr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8" b="16348"/>
          <a:stretch>
            <a:fillRect/>
          </a:stretch>
        </p:blipFill>
        <p:spPr>
          <a:xfrm>
            <a:off x="8705924" y="377645"/>
            <a:ext cx="9240624" cy="8189885"/>
          </a:xfrm>
        </p:spPr>
      </p:pic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>
          <a:xfrm>
            <a:off x="649736" y="2911252"/>
            <a:ext cx="6768554" cy="6768554"/>
          </a:xfrm>
        </p:spPr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Main codes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64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778">
        <p14:flip dir="r"/>
      </p:transition>
    </mc:Choice>
    <mc:Fallback xmlns="">
      <p:transition spd="slow" advTm="477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6" b="18026"/>
          <a:stretch>
            <a:fillRect/>
          </a:stretch>
        </p:blipFill>
        <p:spPr>
          <a:xfrm>
            <a:off x="934278" y="1948070"/>
            <a:ext cx="8925339" cy="5830959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プレースホルダー 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Main codes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9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075623" y="1401493"/>
            <a:ext cx="7575056" cy="4215032"/>
          </a:xfrm>
        </p:spPr>
        <p:txBody>
          <a:bodyPr>
            <a:normAutofit/>
          </a:bodyPr>
          <a:lstStyle/>
          <a:p>
            <a:r>
              <a:rPr lang="en-US" altLang="ja-JP" sz="8800" dirty="0"/>
              <a:t>Demonstration</a:t>
            </a:r>
            <a:br>
              <a:rPr lang="en-US" altLang="ja-JP" sz="8800" dirty="0"/>
            </a:br>
            <a:endParaRPr kumimoji="1" lang="ja-JP" altLang="en-US" sz="88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图片占位符 5">
            <a:hlinkClick r:id="rId2" action="ppaction://hlinkfile"/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r="34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0555742"/>
      </p:ext>
    </p:extLst>
  </p:cSld>
  <p:clrMapOvr>
    <a:masterClrMapping/>
  </p:clrMapOvr>
  <p:transition spd="slow" advTm="5639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Team Members Introduction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3 columns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sz="4000" dirty="0"/>
              <a:t>L</a:t>
            </a:r>
            <a:r>
              <a:rPr lang="en-US" altLang="ja-JP" sz="4000" dirty="0"/>
              <a:t>eader Li </a:t>
            </a:r>
            <a:r>
              <a:rPr lang="en-US" altLang="ja-JP" sz="4000" dirty="0" err="1"/>
              <a:t>Qiyuan</a:t>
            </a:r>
            <a:endParaRPr kumimoji="1" lang="ja-JP" altLang="en-US" sz="4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en-US" altLang="ja-JP" sz="2800" dirty="0"/>
              <a:t>Main function in poker game</a:t>
            </a:r>
            <a:r>
              <a:rPr lang="en-US" altLang="ja-JP" sz="2800" dirty="0"/>
              <a:t> and landscape the program</a:t>
            </a:r>
            <a:endParaRPr kumimoji="1" lang="ja-JP" altLang="en-US" sz="28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sz="4000" dirty="0"/>
              <a:t>Member 1   Li </a:t>
            </a:r>
            <a:r>
              <a:rPr lang="en-US" altLang="ja-JP" sz="4000" dirty="0" err="1"/>
              <a:t>Changlin</a:t>
            </a:r>
            <a:endParaRPr lang="ja-JP" altLang="en-US" sz="40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800" dirty="0"/>
              <a:t>Compile the periodic table of chemical elements</a:t>
            </a:r>
          </a:p>
          <a:p>
            <a:r>
              <a:rPr lang="en-US" altLang="ja-JP" sz="2800" dirty="0"/>
              <a:t>Drawing the picture, writing the game rules of the poker game</a:t>
            </a:r>
            <a:endParaRPr lang="ja-JP" altLang="en-US" sz="2800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4000" dirty="0"/>
              <a:t>Member 2   Han </a:t>
            </a:r>
            <a:r>
              <a:rPr lang="en-US" altLang="ja-JP" sz="4000" dirty="0" err="1"/>
              <a:t>Ningxu</a:t>
            </a:r>
            <a:endParaRPr lang="ja-JP" altLang="en-US" sz="4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Most of the functional functions ,like card, deal, remove, shuffle and judgement functions in poker game</a:t>
            </a:r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Periodic</a:t>
            </a:r>
            <a:r>
              <a:rPr lang="zh-CN" altLang="en-US" dirty="0"/>
              <a:t> </a:t>
            </a:r>
            <a:r>
              <a:rPr lang="en-US" altLang="zh-CN" dirty="0"/>
              <a:t>Table of Elements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Part 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图片包含 事情&#10;&#10;已生成高可信度的说明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" r="6258"/>
          <a:stretch>
            <a:fillRect/>
          </a:stretch>
        </p:blipFill>
        <p:spPr>
          <a:xfrm>
            <a:off x="3114261" y="3722784"/>
            <a:ext cx="2120347" cy="2423774"/>
          </a:xfr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Part 1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Periodic Table of Chemical Elements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Design Ideas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Function </a:t>
            </a:r>
            <a:r>
              <a:rPr lang="en-US" altLang="ja-JP" dirty="0"/>
              <a:t>&amp;</a:t>
            </a:r>
            <a:r>
              <a:rPr kumimoji="1" lang="en-US" altLang="ja-JP" dirty="0"/>
              <a:t> Highlights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dirty="0"/>
              <a:t>Main Codes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ja-JP" dirty="0"/>
              <a:t>Demonstration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8370312"/>
      </p:ext>
    </p:extLst>
  </p:cSld>
  <p:clrMapOvr>
    <a:masterClrMapping/>
  </p:clrMapOvr>
  <p:transition spd="slow" advTm="807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Design Ideas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Periodic Table of Chemical Elements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sz="3200" dirty="0"/>
              <a:t>Periodic Table</a:t>
            </a:r>
            <a:endParaRPr kumimoji="1" lang="ja-JP" altLang="en-US" sz="32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sz="3200" dirty="0"/>
              <a:t>Details of Elements</a:t>
            </a:r>
            <a:endParaRPr kumimoji="1" lang="ja-JP" altLang="en-US" sz="32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sz="3200" dirty="0"/>
              <a:t>Operating on the Table</a:t>
            </a:r>
            <a:endParaRPr kumimoji="1" lang="ja-JP" altLang="en-US" sz="32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sz="3200" dirty="0"/>
              <a:t>See the Details</a:t>
            </a:r>
            <a:endParaRPr kumimoji="1" lang="ja-JP" altLang="en-US" sz="32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5"/>
          </p:nvPr>
        </p:nvSpPr>
        <p:spPr>
          <a:xfrm>
            <a:off x="7198990" y="2668427"/>
            <a:ext cx="6862450" cy="128414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Two-dimensional array represents chemical elements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6"/>
          </p:nvPr>
        </p:nvSpPr>
        <p:spPr>
          <a:xfrm>
            <a:off x="12599589" y="7570632"/>
            <a:ext cx="5686823" cy="1284144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Move the cursor to see the details of a chemical element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7"/>
          </p:nvPr>
        </p:nvSpPr>
        <p:spPr>
          <a:xfrm>
            <a:off x="8999190" y="4299864"/>
            <a:ext cx="6078250" cy="1284144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Use struct to store the details of chemical elements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8"/>
          </p:nvPr>
        </p:nvSpPr>
        <p:spPr>
          <a:xfrm>
            <a:off x="10845998" y="5932789"/>
            <a:ext cx="6650136" cy="1284144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Move the cursor to realize the operation of the periodic table</a:t>
            </a:r>
          </a:p>
        </p:txBody>
      </p:sp>
      <p:sp>
        <p:nvSpPr>
          <p:cNvPr id="20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22247" y="9412910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2154589"/>
      </p:ext>
    </p:extLst>
  </p:cSld>
  <p:clrMapOvr>
    <a:masterClrMapping/>
  </p:clrMapOvr>
  <p:transition spd="slow" advTm="9045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Route 159 Bold" pitchFamily="50" charset="0"/>
              </a:rPr>
              <a:t>Function &amp; Highlights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Periodic Table of Chemical Elements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26" name="図プレースホルダー 25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pic>
        <p:nvPicPr>
          <p:cNvPr id="28" name="図プレースホルダー 27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3" r="16143"/>
          <a:stretch>
            <a:fillRect/>
          </a:stretch>
        </p:blipFill>
        <p:spPr/>
      </p:pic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>
          <a:xfrm>
            <a:off x="11572026" y="3048998"/>
            <a:ext cx="6503703" cy="1182197"/>
          </a:xfrm>
        </p:spPr>
        <p:txBody>
          <a:bodyPr/>
          <a:lstStyle/>
          <a:p>
            <a:r>
              <a:rPr lang="en-US" altLang="ja-JP" sz="2800" dirty="0"/>
              <a:t>The user can see a whole periodic table of chemical elements on the screen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2"/>
          </p:nvPr>
        </p:nvSpPr>
        <p:spPr>
          <a:xfrm>
            <a:off x="11572026" y="4410506"/>
            <a:ext cx="7026217" cy="1182197"/>
          </a:xfrm>
        </p:spPr>
        <p:txBody>
          <a:bodyPr/>
          <a:lstStyle/>
          <a:p>
            <a:r>
              <a:rPr lang="en-US" altLang="ja-JP" sz="2800" dirty="0"/>
              <a:t>He can push these keys ‘w s a d’ to move cursor to  the underneath of a</a:t>
            </a:r>
            <a:r>
              <a:rPr lang="en-US" altLang="zh-CN" sz="2800" dirty="0"/>
              <a:t>n</a:t>
            </a:r>
            <a:r>
              <a:rPr lang="en-US" altLang="ja-JP" sz="2800" dirty="0"/>
              <a:t> element</a:t>
            </a:r>
            <a:endParaRPr kumimoji="1" lang="ja-JP" altLang="en-US" sz="28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>
          <a:xfrm>
            <a:off x="11572026" y="5818609"/>
            <a:ext cx="6830274" cy="1182197"/>
          </a:xfrm>
        </p:spPr>
        <p:txBody>
          <a:bodyPr/>
          <a:lstStyle/>
          <a:p>
            <a:r>
              <a:rPr lang="en-US" altLang="ja-JP" sz="2800" dirty="0"/>
              <a:t>Push the space key, he can see the details of the chemical element</a:t>
            </a:r>
            <a:endParaRPr lang="ja-JP" altLang="en-US" sz="28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>
          <a:xfrm>
            <a:off x="11572026" y="7173101"/>
            <a:ext cx="7026217" cy="1182197"/>
          </a:xfrm>
        </p:spPr>
        <p:txBody>
          <a:bodyPr/>
          <a:lstStyle/>
          <a:p>
            <a:r>
              <a:rPr lang="en-US" altLang="ja-JP" sz="2800" dirty="0"/>
              <a:t>Push the space key  again , the whole periodic table will show again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Function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" b="126"/>
          <a:stretch>
            <a:fillRect/>
          </a:stretch>
        </p:blipFill>
        <p:spPr/>
      </p:pic>
      <p:pic>
        <p:nvPicPr>
          <p:cNvPr id="29" name="图片占位符 28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0293892"/>
      </p:ext>
    </p:extLst>
  </p:cSld>
  <p:clrMapOvr>
    <a:masterClrMapping/>
  </p:clrMapOvr>
  <p:transition spd="slow" advTm="11051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Route 159 Bold" pitchFamily="50" charset="0"/>
              </a:rPr>
              <a:t>Function &amp; Highlights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1374083" y="3426155"/>
            <a:ext cx="3643186" cy="1279905"/>
          </a:xfrm>
        </p:spPr>
        <p:txBody>
          <a:bodyPr>
            <a:noAutofit/>
          </a:bodyPr>
          <a:lstStyle/>
          <a:p>
            <a:r>
              <a:rPr lang="en-US" altLang="ja-JP" sz="4800" dirty="0"/>
              <a:t>Highlights</a:t>
            </a:r>
            <a:endParaRPr kumimoji="1" lang="ja-JP" altLang="en-US" sz="4800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07883" y="6507419"/>
            <a:ext cx="4851245" cy="720080"/>
          </a:xfrm>
        </p:spPr>
        <p:txBody>
          <a:bodyPr/>
          <a:lstStyle/>
          <a:p>
            <a:r>
              <a:rPr lang="en-US" altLang="ja-JP" sz="3600" dirty="0"/>
              <a:t>Recycling</a:t>
            </a:r>
            <a:endParaRPr lang="ja-JP" altLang="en-US" sz="36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4"/>
          </p:nvPr>
        </p:nvSpPr>
        <p:spPr>
          <a:xfrm>
            <a:off x="359229" y="7039076"/>
            <a:ext cx="5548554" cy="19759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800" dirty="0"/>
              <a:t>Many function nested calls to realize recycling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5"/>
          </p:nvPr>
        </p:nvSpPr>
        <p:spPr>
          <a:xfrm>
            <a:off x="4698527" y="4745626"/>
            <a:ext cx="4788374" cy="720080"/>
          </a:xfrm>
        </p:spPr>
        <p:txBody>
          <a:bodyPr/>
          <a:lstStyle/>
          <a:p>
            <a:r>
              <a:rPr lang="en-US" altLang="ja-JP" sz="3600" dirty="0"/>
              <a:t>Connection</a:t>
            </a:r>
            <a:endParaRPr lang="ja-JP" altLang="en-US" sz="36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6"/>
          </p:nvPr>
        </p:nvSpPr>
        <p:spPr>
          <a:xfrm>
            <a:off x="3331029" y="5296043"/>
            <a:ext cx="6535825" cy="14720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800" dirty="0"/>
              <a:t>Set up a connection between the t</a:t>
            </a:r>
            <a:r>
              <a:rPr lang="en-US" altLang="zh-CN" sz="2800" dirty="0"/>
              <a:t>wo- dimensional array and  the coordinate</a:t>
            </a:r>
            <a:endParaRPr lang="en-US" altLang="ja-JP" sz="28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sz="3600" dirty="0"/>
              <a:t>File</a:t>
            </a:r>
            <a:endParaRPr kumimoji="1" lang="ja-JP" altLang="en-US" sz="36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>
          <a:xfrm>
            <a:off x="8926367" y="3426155"/>
            <a:ext cx="4872043" cy="12423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800" dirty="0"/>
              <a:t>Input and output the details of chemical elements by files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4533185"/>
      </p:ext>
    </p:extLst>
  </p:cSld>
  <p:clrMapOvr>
    <a:masterClrMapping/>
  </p:clrMapOvr>
  <p:transition spd="slow" advTm="11493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6" y="386080"/>
            <a:ext cx="10955027" cy="7978556"/>
          </a:xfrm>
        </p:spPr>
      </p:pic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Main codes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1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778">
        <p14:flip dir="r"/>
      </p:transition>
    </mc:Choice>
    <mc:Fallback xmlns="">
      <p:transition spd="slow" advTm="477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05" y="471558"/>
            <a:ext cx="7981469" cy="8243575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プレースホルダー 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Main codes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075623" y="1401493"/>
            <a:ext cx="7575056" cy="4215032"/>
          </a:xfrm>
        </p:spPr>
        <p:txBody>
          <a:bodyPr>
            <a:normAutofit/>
          </a:bodyPr>
          <a:lstStyle/>
          <a:p>
            <a:r>
              <a:rPr lang="en-US" altLang="ja-JP" sz="8800" dirty="0"/>
              <a:t>Demonstration</a:t>
            </a:r>
            <a:br>
              <a:rPr lang="en-US" altLang="ja-JP" sz="8800" dirty="0"/>
            </a:br>
            <a:endParaRPr kumimoji="1" lang="ja-JP" altLang="en-US" sz="88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图片占位符 7">
            <a:hlinkClick r:id="rId2" action="ppaction://hlinkfile"/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r="5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8418230"/>
      </p:ext>
    </p:extLst>
  </p:cSld>
  <p:clrMapOvr>
    <a:masterClrMapping/>
  </p:clrMapOvr>
  <p:transition spd="slow" advTm="5639">
    <p:cover/>
  </p:transition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16448</TotalTime>
  <Words>472</Words>
  <Application>Microsoft Office PowerPoint</Application>
  <PresentationFormat>自定义</PresentationFormat>
  <Paragraphs>120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ＭＳ Ｐゴシック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Arial</vt:lpstr>
      <vt:lpstr>Calibri</vt:lpstr>
      <vt:lpstr>Wingdings</vt:lpstr>
      <vt:lpstr>Vega - Header</vt:lpstr>
      <vt:lpstr>Vega - Footer Only</vt:lpstr>
      <vt:lpstr>Vega - Free</vt:lpstr>
      <vt:lpstr>C Program</vt:lpstr>
      <vt:lpstr>Periodic Table of Elements</vt:lpstr>
      <vt:lpstr>Part 1</vt:lpstr>
      <vt:lpstr>Design Ideas</vt:lpstr>
      <vt:lpstr>Function &amp; Highlights</vt:lpstr>
      <vt:lpstr>Function &amp; Highlights</vt:lpstr>
      <vt:lpstr>PowerPoint 演示文稿</vt:lpstr>
      <vt:lpstr>PowerPoint 演示文稿</vt:lpstr>
      <vt:lpstr>Demonstration </vt:lpstr>
      <vt:lpstr>Poker Game: Draw Turtle</vt:lpstr>
      <vt:lpstr>PowerPoint 演示文稿</vt:lpstr>
      <vt:lpstr>Design Idea</vt:lpstr>
      <vt:lpstr>Functions &amp; Highlights</vt:lpstr>
      <vt:lpstr>Functions &amp; Highlights</vt:lpstr>
      <vt:lpstr>PowerPoint 演示文稿</vt:lpstr>
      <vt:lpstr>PowerPoint 演示文稿</vt:lpstr>
      <vt:lpstr>Demonstration </vt:lpstr>
      <vt:lpstr>Team Members Introduction</vt:lpstr>
      <vt:lpstr>Thank You for Watching!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李奇远</cp:lastModifiedBy>
  <cp:revision>394</cp:revision>
  <dcterms:created xsi:type="dcterms:W3CDTF">2015-09-05T11:42:45Z</dcterms:created>
  <dcterms:modified xsi:type="dcterms:W3CDTF">2017-06-12T12:53:38Z</dcterms:modified>
</cp:coreProperties>
</file>